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1" r:id="rId2"/>
  </p:sldMasterIdLst>
  <p:notesMasterIdLst>
    <p:notesMasterId r:id="rId39"/>
  </p:notesMasterIdLst>
  <p:sldIdLst>
    <p:sldId id="375" r:id="rId3"/>
    <p:sldId id="259" r:id="rId4"/>
    <p:sldId id="305" r:id="rId5"/>
    <p:sldId id="307" r:id="rId6"/>
    <p:sldId id="298" r:id="rId7"/>
    <p:sldId id="260" r:id="rId8"/>
    <p:sldId id="308" r:id="rId9"/>
    <p:sldId id="311" r:id="rId10"/>
    <p:sldId id="274" r:id="rId11"/>
    <p:sldId id="314" r:id="rId12"/>
    <p:sldId id="313" r:id="rId13"/>
    <p:sldId id="317" r:id="rId14"/>
    <p:sldId id="315" r:id="rId15"/>
    <p:sldId id="316" r:id="rId16"/>
    <p:sldId id="318" r:id="rId17"/>
    <p:sldId id="319" r:id="rId18"/>
    <p:sldId id="323" r:id="rId19"/>
    <p:sldId id="320" r:id="rId20"/>
    <p:sldId id="321" r:id="rId21"/>
    <p:sldId id="360" r:id="rId22"/>
    <p:sldId id="322" r:id="rId23"/>
    <p:sldId id="324" r:id="rId24"/>
    <p:sldId id="367" r:id="rId25"/>
    <p:sldId id="364" r:id="rId26"/>
    <p:sldId id="369" r:id="rId27"/>
    <p:sldId id="370" r:id="rId28"/>
    <p:sldId id="371" r:id="rId29"/>
    <p:sldId id="368" r:id="rId30"/>
    <p:sldId id="355" r:id="rId31"/>
    <p:sldId id="347" r:id="rId32"/>
    <p:sldId id="335" r:id="rId33"/>
    <p:sldId id="348" r:id="rId34"/>
    <p:sldId id="350" r:id="rId35"/>
    <p:sldId id="351" r:id="rId36"/>
    <p:sldId id="354" r:id="rId37"/>
    <p:sldId id="372" r:id="rId38"/>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DD46"/>
    <a:srgbClr val="BDC4AC"/>
    <a:srgbClr val="275317"/>
    <a:srgbClr val="196B24"/>
    <a:srgbClr val="8E1F0B"/>
    <a:srgbClr val="A77E54"/>
    <a:srgbClr val="FFCC66"/>
    <a:srgbClr val="FFB03B"/>
    <a:srgbClr val="37752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6EC93E-E8EA-49CB-91E4-222AF3D0412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ID4096"/>
        </a:p>
      </dgm:t>
    </dgm:pt>
    <dgm:pt modelId="{8AA7237A-8D24-4A0A-BF63-51B387E02ACD}">
      <dgm:prSet/>
      <dgm:spPr>
        <a:solidFill>
          <a:srgbClr val="377521"/>
        </a:solidFill>
      </dgm:spPr>
      <dgm:t>
        <a:bodyPr/>
        <a:lstStyle/>
        <a:p>
          <a:r>
            <a:rPr lang="ar-SA" b="1">
              <a:solidFill>
                <a:schemeClr val="bg1"/>
              </a:solidFill>
            </a:rPr>
            <a:t>الاتصال العمراني</a:t>
          </a:r>
          <a:endParaRPr lang="en-IL">
            <a:solidFill>
              <a:schemeClr val="bg1"/>
            </a:solidFill>
          </a:endParaRPr>
        </a:p>
      </dgm:t>
    </dgm:pt>
    <dgm:pt modelId="{76C4AF44-5555-4194-8E8E-3C4A06333FBC}" type="parTrans" cxnId="{CF37DBD9-52BA-438F-90CA-50235F7F293E}">
      <dgm:prSet/>
      <dgm:spPr/>
      <dgm:t>
        <a:bodyPr/>
        <a:lstStyle/>
        <a:p>
          <a:endParaRPr lang="LID4096"/>
        </a:p>
      </dgm:t>
    </dgm:pt>
    <dgm:pt modelId="{96CD1189-CF9D-4BC9-B3B0-2398F1C15CF8}" type="sibTrans" cxnId="{CF37DBD9-52BA-438F-90CA-50235F7F293E}">
      <dgm:prSet/>
      <dgm:spPr/>
      <dgm:t>
        <a:bodyPr/>
        <a:lstStyle/>
        <a:p>
          <a:endParaRPr lang="LID4096"/>
        </a:p>
      </dgm:t>
    </dgm:pt>
    <dgm:pt modelId="{4877D9F4-D6DA-4F7B-9A50-F482113100CA}">
      <dgm:prSet/>
      <dgm:spPr>
        <a:solidFill>
          <a:srgbClr val="377521"/>
        </a:solidFill>
      </dgm:spPr>
      <dgm:t>
        <a:bodyPr/>
        <a:lstStyle/>
        <a:p>
          <a:r>
            <a:rPr lang="ar-SA" b="1">
              <a:solidFill>
                <a:schemeClr val="bg1"/>
              </a:solidFill>
            </a:rPr>
            <a:t>المظاهر الطبيعية</a:t>
          </a:r>
          <a:endParaRPr lang="en-IL">
            <a:solidFill>
              <a:schemeClr val="bg1"/>
            </a:solidFill>
          </a:endParaRPr>
        </a:p>
      </dgm:t>
    </dgm:pt>
    <dgm:pt modelId="{7B881412-745B-4CCC-A966-D5C48120C392}" type="parTrans" cxnId="{1DE0744B-F869-4658-953A-C79B524BEA7F}">
      <dgm:prSet/>
      <dgm:spPr/>
      <dgm:t>
        <a:bodyPr/>
        <a:lstStyle/>
        <a:p>
          <a:endParaRPr lang="LID4096"/>
        </a:p>
      </dgm:t>
    </dgm:pt>
    <dgm:pt modelId="{73427B48-15A5-48C1-9C82-5FAA336E1792}" type="sibTrans" cxnId="{1DE0744B-F869-4658-953A-C79B524BEA7F}">
      <dgm:prSet/>
      <dgm:spPr/>
      <dgm:t>
        <a:bodyPr/>
        <a:lstStyle/>
        <a:p>
          <a:endParaRPr lang="LID4096"/>
        </a:p>
      </dgm:t>
    </dgm:pt>
    <dgm:pt modelId="{64D01A72-18A0-4A14-B034-B4276BDF4F41}">
      <dgm:prSet/>
      <dgm:spPr>
        <a:solidFill>
          <a:srgbClr val="377521"/>
        </a:solidFill>
      </dgm:spPr>
      <dgm:t>
        <a:bodyPr/>
        <a:lstStyle/>
        <a:p>
          <a:r>
            <a:rPr lang="ar-SA" b="1">
              <a:solidFill>
                <a:schemeClr val="bg1"/>
              </a:solidFill>
            </a:rPr>
            <a:t>الخدمات</a:t>
          </a:r>
          <a:endParaRPr lang="en-IL">
            <a:solidFill>
              <a:schemeClr val="bg1"/>
            </a:solidFill>
          </a:endParaRPr>
        </a:p>
      </dgm:t>
    </dgm:pt>
    <dgm:pt modelId="{68ED9E3C-7877-4D40-967F-E8479E5B20E4}" type="parTrans" cxnId="{4648B923-58DC-4CC7-9BE4-D0329C2A960A}">
      <dgm:prSet/>
      <dgm:spPr/>
      <dgm:t>
        <a:bodyPr/>
        <a:lstStyle/>
        <a:p>
          <a:endParaRPr lang="LID4096"/>
        </a:p>
      </dgm:t>
    </dgm:pt>
    <dgm:pt modelId="{D544EC99-2587-419B-9949-702367034549}" type="sibTrans" cxnId="{4648B923-58DC-4CC7-9BE4-D0329C2A960A}">
      <dgm:prSet/>
      <dgm:spPr/>
      <dgm:t>
        <a:bodyPr/>
        <a:lstStyle/>
        <a:p>
          <a:endParaRPr lang="LID4096"/>
        </a:p>
      </dgm:t>
    </dgm:pt>
    <dgm:pt modelId="{17072501-6F34-4B8E-914E-1992BD2C1F8A}">
      <dgm:prSet/>
      <dgm:spPr>
        <a:solidFill>
          <a:srgbClr val="377521"/>
        </a:solidFill>
      </dgm:spPr>
      <dgm:t>
        <a:bodyPr/>
        <a:lstStyle/>
        <a:p>
          <a:r>
            <a:rPr lang="ar-SA" b="1" dirty="0">
              <a:solidFill>
                <a:schemeClr val="bg1"/>
              </a:solidFill>
            </a:rPr>
            <a:t>العوامل الاقتصادية</a:t>
          </a:r>
          <a:endParaRPr lang="en-IL" dirty="0">
            <a:solidFill>
              <a:schemeClr val="bg1"/>
            </a:solidFill>
          </a:endParaRPr>
        </a:p>
      </dgm:t>
    </dgm:pt>
    <dgm:pt modelId="{D2408B44-B639-48EC-9F6D-C28CE97E742D}" type="parTrans" cxnId="{E08DDFF6-AC51-48F8-8204-600DA54107DB}">
      <dgm:prSet/>
      <dgm:spPr/>
      <dgm:t>
        <a:bodyPr/>
        <a:lstStyle/>
        <a:p>
          <a:endParaRPr lang="LID4096"/>
        </a:p>
      </dgm:t>
    </dgm:pt>
    <dgm:pt modelId="{73CEE088-0F7F-4C6F-AAF4-FFE77E553386}" type="sibTrans" cxnId="{E08DDFF6-AC51-48F8-8204-600DA54107DB}">
      <dgm:prSet/>
      <dgm:spPr/>
      <dgm:t>
        <a:bodyPr/>
        <a:lstStyle/>
        <a:p>
          <a:endParaRPr lang="LID4096"/>
        </a:p>
      </dgm:t>
    </dgm:pt>
    <dgm:pt modelId="{B3C5E7F6-6B78-42C5-BA51-0593C409C46B}">
      <dgm:prSet/>
      <dgm:spPr>
        <a:solidFill>
          <a:srgbClr val="377521"/>
        </a:solidFill>
      </dgm:spPr>
      <dgm:t>
        <a:bodyPr/>
        <a:lstStyle/>
        <a:p>
          <a:r>
            <a:rPr lang="ar-SA" b="1" dirty="0">
              <a:solidFill>
                <a:schemeClr val="bg1"/>
              </a:solidFill>
            </a:rPr>
            <a:t>العوامل الجيوسياسية</a:t>
          </a:r>
          <a:endParaRPr lang="en-IL" dirty="0">
            <a:solidFill>
              <a:schemeClr val="bg1"/>
            </a:solidFill>
          </a:endParaRPr>
        </a:p>
      </dgm:t>
    </dgm:pt>
    <dgm:pt modelId="{6EC058F9-CE08-4885-9FC3-E8C485AABE55}" type="parTrans" cxnId="{71E85D8C-B2F9-4737-8486-F8DA8C983042}">
      <dgm:prSet/>
      <dgm:spPr/>
      <dgm:t>
        <a:bodyPr/>
        <a:lstStyle/>
        <a:p>
          <a:endParaRPr lang="LID4096"/>
        </a:p>
      </dgm:t>
    </dgm:pt>
    <dgm:pt modelId="{4F3CF56D-F8CE-47DB-AC2A-B756745CECA0}" type="sibTrans" cxnId="{71E85D8C-B2F9-4737-8486-F8DA8C983042}">
      <dgm:prSet/>
      <dgm:spPr/>
      <dgm:t>
        <a:bodyPr/>
        <a:lstStyle/>
        <a:p>
          <a:endParaRPr lang="LID4096"/>
        </a:p>
      </dgm:t>
    </dgm:pt>
    <dgm:pt modelId="{FE184046-40B8-4799-8DEB-82A0DF7D09EB}" type="pres">
      <dgm:prSet presAssocID="{F66EC93E-E8EA-49CB-91E4-222AF3D04121}" presName="Name0" presStyleCnt="0">
        <dgm:presLayoutVars>
          <dgm:chPref val="3"/>
          <dgm:dir/>
          <dgm:animLvl val="lvl"/>
          <dgm:resizeHandles/>
        </dgm:presLayoutVars>
      </dgm:prSet>
      <dgm:spPr/>
    </dgm:pt>
    <dgm:pt modelId="{EF1BB083-DA14-40A2-95D3-9E60D1670BE2}" type="pres">
      <dgm:prSet presAssocID="{8AA7237A-8D24-4A0A-BF63-51B387E02ACD}" presName="horFlow" presStyleCnt="0"/>
      <dgm:spPr/>
    </dgm:pt>
    <dgm:pt modelId="{86AC9311-A8F0-4ED5-896E-66A31A3F30F8}" type="pres">
      <dgm:prSet presAssocID="{8AA7237A-8D24-4A0A-BF63-51B387E02ACD}" presName="bigChev" presStyleLbl="node1" presStyleIdx="0" presStyleCnt="5" custLinFactNeighborX="881" custLinFactNeighborY="8812"/>
      <dgm:spPr/>
    </dgm:pt>
    <dgm:pt modelId="{E01F1016-661C-4C8B-AAC3-32A442DA5FC0}" type="pres">
      <dgm:prSet presAssocID="{8AA7237A-8D24-4A0A-BF63-51B387E02ACD}" presName="vSp" presStyleCnt="0"/>
      <dgm:spPr/>
    </dgm:pt>
    <dgm:pt modelId="{453DD1AA-51E4-4FA2-939A-B7E805B16121}" type="pres">
      <dgm:prSet presAssocID="{4877D9F4-D6DA-4F7B-9A50-F482113100CA}" presName="horFlow" presStyleCnt="0"/>
      <dgm:spPr/>
    </dgm:pt>
    <dgm:pt modelId="{06B7AB82-B759-4225-89F0-E65A39D64396}" type="pres">
      <dgm:prSet presAssocID="{4877D9F4-D6DA-4F7B-9A50-F482113100CA}" presName="bigChev" presStyleLbl="node1" presStyleIdx="1" presStyleCnt="5" custLinFactNeighborX="0" custLinFactNeighborY="17275"/>
      <dgm:spPr/>
    </dgm:pt>
    <dgm:pt modelId="{879C8494-4746-41D8-AA22-8C606FE92A58}" type="pres">
      <dgm:prSet presAssocID="{4877D9F4-D6DA-4F7B-9A50-F482113100CA}" presName="vSp" presStyleCnt="0"/>
      <dgm:spPr/>
    </dgm:pt>
    <dgm:pt modelId="{014E44DA-A61D-410A-92CC-C1D5A0CBA435}" type="pres">
      <dgm:prSet presAssocID="{64D01A72-18A0-4A14-B034-B4276BDF4F41}" presName="horFlow" presStyleCnt="0"/>
      <dgm:spPr/>
    </dgm:pt>
    <dgm:pt modelId="{145D2BF9-4341-4A54-B744-0903F3BC7838}" type="pres">
      <dgm:prSet presAssocID="{64D01A72-18A0-4A14-B034-B4276BDF4F41}" presName="bigChev" presStyleLbl="node1" presStyleIdx="2" presStyleCnt="5" custLinFactNeighborX="0" custLinFactNeighborY="19323"/>
      <dgm:spPr/>
    </dgm:pt>
    <dgm:pt modelId="{8BD135E8-1625-4F7D-B6AD-06D2AA502CAE}" type="pres">
      <dgm:prSet presAssocID="{64D01A72-18A0-4A14-B034-B4276BDF4F41}" presName="vSp" presStyleCnt="0"/>
      <dgm:spPr/>
    </dgm:pt>
    <dgm:pt modelId="{2F8AF5C5-B744-4B72-BB7F-C9A2CDFCA880}" type="pres">
      <dgm:prSet presAssocID="{17072501-6F34-4B8E-914E-1992BD2C1F8A}" presName="horFlow" presStyleCnt="0"/>
      <dgm:spPr/>
    </dgm:pt>
    <dgm:pt modelId="{C7426C82-9AB3-42B9-A17F-1E9020C65927}" type="pres">
      <dgm:prSet presAssocID="{17072501-6F34-4B8E-914E-1992BD2C1F8A}" presName="bigChev" presStyleLbl="node1" presStyleIdx="3" presStyleCnt="5" custLinFactX="10156" custLinFactY="-100000" custLinFactNeighborX="100000" custLinFactNeighborY="-178586"/>
      <dgm:spPr/>
    </dgm:pt>
    <dgm:pt modelId="{8FDA56BE-8254-4356-85CD-2181F36F3F59}" type="pres">
      <dgm:prSet presAssocID="{17072501-6F34-4B8E-914E-1992BD2C1F8A}" presName="vSp" presStyleCnt="0"/>
      <dgm:spPr/>
    </dgm:pt>
    <dgm:pt modelId="{C4DFA747-1E56-443A-9045-7B64D806B12A}" type="pres">
      <dgm:prSet presAssocID="{B3C5E7F6-6B78-42C5-BA51-0593C409C46B}" presName="horFlow" presStyleCnt="0"/>
      <dgm:spPr/>
    </dgm:pt>
    <dgm:pt modelId="{EA396DC7-75E8-487E-8538-F3D397BDEB9B}" type="pres">
      <dgm:prSet presAssocID="{B3C5E7F6-6B78-42C5-BA51-0593C409C46B}" presName="bigChev" presStyleLbl="node1" presStyleIdx="4" presStyleCnt="5" custLinFactX="8395" custLinFactY="-100000" custLinFactNeighborX="100000" custLinFactNeighborY="-163788"/>
      <dgm:spPr/>
    </dgm:pt>
  </dgm:ptLst>
  <dgm:cxnLst>
    <dgm:cxn modelId="{AEB19521-84F0-4343-81AA-25BAC7CD1A1B}" type="presOf" srcId="{64D01A72-18A0-4A14-B034-B4276BDF4F41}" destId="{145D2BF9-4341-4A54-B744-0903F3BC7838}" srcOrd="0" destOrd="0" presId="urn:microsoft.com/office/officeart/2005/8/layout/lProcess3"/>
    <dgm:cxn modelId="{4648B923-58DC-4CC7-9BE4-D0329C2A960A}" srcId="{F66EC93E-E8EA-49CB-91E4-222AF3D04121}" destId="{64D01A72-18A0-4A14-B034-B4276BDF4F41}" srcOrd="2" destOrd="0" parTransId="{68ED9E3C-7877-4D40-967F-E8479E5B20E4}" sibTransId="{D544EC99-2587-419B-9949-702367034549}"/>
    <dgm:cxn modelId="{822F643A-C074-4B67-8E87-8F7FA636B893}" type="presOf" srcId="{B3C5E7F6-6B78-42C5-BA51-0593C409C46B}" destId="{EA396DC7-75E8-487E-8538-F3D397BDEB9B}" srcOrd="0" destOrd="0" presId="urn:microsoft.com/office/officeart/2005/8/layout/lProcess3"/>
    <dgm:cxn modelId="{1DE0744B-F869-4658-953A-C79B524BEA7F}" srcId="{F66EC93E-E8EA-49CB-91E4-222AF3D04121}" destId="{4877D9F4-D6DA-4F7B-9A50-F482113100CA}" srcOrd="1" destOrd="0" parTransId="{7B881412-745B-4CCC-A966-D5C48120C392}" sibTransId="{73427B48-15A5-48C1-9C82-5FAA336E1792}"/>
    <dgm:cxn modelId="{71E85D8C-B2F9-4737-8486-F8DA8C983042}" srcId="{F66EC93E-E8EA-49CB-91E4-222AF3D04121}" destId="{B3C5E7F6-6B78-42C5-BA51-0593C409C46B}" srcOrd="4" destOrd="0" parTransId="{6EC058F9-CE08-4885-9FC3-E8C485AABE55}" sibTransId="{4F3CF56D-F8CE-47DB-AC2A-B756745CECA0}"/>
    <dgm:cxn modelId="{021E90B0-4C55-48B5-90E0-C730A4E7BF67}" type="presOf" srcId="{4877D9F4-D6DA-4F7B-9A50-F482113100CA}" destId="{06B7AB82-B759-4225-89F0-E65A39D64396}" srcOrd="0" destOrd="0" presId="urn:microsoft.com/office/officeart/2005/8/layout/lProcess3"/>
    <dgm:cxn modelId="{32EA72BC-81B2-4C80-967E-8778AF16A616}" type="presOf" srcId="{17072501-6F34-4B8E-914E-1992BD2C1F8A}" destId="{C7426C82-9AB3-42B9-A17F-1E9020C65927}" srcOrd="0" destOrd="0" presId="urn:microsoft.com/office/officeart/2005/8/layout/lProcess3"/>
    <dgm:cxn modelId="{CA74A9D7-4C62-4A7D-A53E-136EC7727145}" type="presOf" srcId="{F66EC93E-E8EA-49CB-91E4-222AF3D04121}" destId="{FE184046-40B8-4799-8DEB-82A0DF7D09EB}" srcOrd="0" destOrd="0" presId="urn:microsoft.com/office/officeart/2005/8/layout/lProcess3"/>
    <dgm:cxn modelId="{CF37DBD9-52BA-438F-90CA-50235F7F293E}" srcId="{F66EC93E-E8EA-49CB-91E4-222AF3D04121}" destId="{8AA7237A-8D24-4A0A-BF63-51B387E02ACD}" srcOrd="0" destOrd="0" parTransId="{76C4AF44-5555-4194-8E8E-3C4A06333FBC}" sibTransId="{96CD1189-CF9D-4BC9-B3B0-2398F1C15CF8}"/>
    <dgm:cxn modelId="{BF7385F6-D940-4B2A-83BB-6B1233360F89}" type="presOf" srcId="{8AA7237A-8D24-4A0A-BF63-51B387E02ACD}" destId="{86AC9311-A8F0-4ED5-896E-66A31A3F30F8}" srcOrd="0" destOrd="0" presId="urn:microsoft.com/office/officeart/2005/8/layout/lProcess3"/>
    <dgm:cxn modelId="{E08DDFF6-AC51-48F8-8204-600DA54107DB}" srcId="{F66EC93E-E8EA-49CB-91E4-222AF3D04121}" destId="{17072501-6F34-4B8E-914E-1992BD2C1F8A}" srcOrd="3" destOrd="0" parTransId="{D2408B44-B639-48EC-9F6D-C28CE97E742D}" sibTransId="{73CEE088-0F7F-4C6F-AAF4-FFE77E553386}"/>
    <dgm:cxn modelId="{4CAAA576-BECD-4736-B381-03DDEE38B3AE}" type="presParOf" srcId="{FE184046-40B8-4799-8DEB-82A0DF7D09EB}" destId="{EF1BB083-DA14-40A2-95D3-9E60D1670BE2}" srcOrd="0" destOrd="0" presId="urn:microsoft.com/office/officeart/2005/8/layout/lProcess3"/>
    <dgm:cxn modelId="{76BD8D67-9C65-4A82-A859-DFA0C6DCCF48}" type="presParOf" srcId="{EF1BB083-DA14-40A2-95D3-9E60D1670BE2}" destId="{86AC9311-A8F0-4ED5-896E-66A31A3F30F8}" srcOrd="0" destOrd="0" presId="urn:microsoft.com/office/officeart/2005/8/layout/lProcess3"/>
    <dgm:cxn modelId="{32BAF96C-C25B-4477-A368-A70240A4F186}" type="presParOf" srcId="{FE184046-40B8-4799-8DEB-82A0DF7D09EB}" destId="{E01F1016-661C-4C8B-AAC3-32A442DA5FC0}" srcOrd="1" destOrd="0" presId="urn:microsoft.com/office/officeart/2005/8/layout/lProcess3"/>
    <dgm:cxn modelId="{D91852D0-3728-46F0-8E6C-1325032D8370}" type="presParOf" srcId="{FE184046-40B8-4799-8DEB-82A0DF7D09EB}" destId="{453DD1AA-51E4-4FA2-939A-B7E805B16121}" srcOrd="2" destOrd="0" presId="urn:microsoft.com/office/officeart/2005/8/layout/lProcess3"/>
    <dgm:cxn modelId="{2F894B1A-FBDE-4760-853D-7B9DC5E66295}" type="presParOf" srcId="{453DD1AA-51E4-4FA2-939A-B7E805B16121}" destId="{06B7AB82-B759-4225-89F0-E65A39D64396}" srcOrd="0" destOrd="0" presId="urn:microsoft.com/office/officeart/2005/8/layout/lProcess3"/>
    <dgm:cxn modelId="{CFC05437-DB5F-4194-88E8-9708BC53AAB8}" type="presParOf" srcId="{FE184046-40B8-4799-8DEB-82A0DF7D09EB}" destId="{879C8494-4746-41D8-AA22-8C606FE92A58}" srcOrd="3" destOrd="0" presId="urn:microsoft.com/office/officeart/2005/8/layout/lProcess3"/>
    <dgm:cxn modelId="{38DCC698-3249-44FF-BEBA-71ED22F7494B}" type="presParOf" srcId="{FE184046-40B8-4799-8DEB-82A0DF7D09EB}" destId="{014E44DA-A61D-410A-92CC-C1D5A0CBA435}" srcOrd="4" destOrd="0" presId="urn:microsoft.com/office/officeart/2005/8/layout/lProcess3"/>
    <dgm:cxn modelId="{AC473AC5-615F-4FE3-A745-4797A6140138}" type="presParOf" srcId="{014E44DA-A61D-410A-92CC-C1D5A0CBA435}" destId="{145D2BF9-4341-4A54-B744-0903F3BC7838}" srcOrd="0" destOrd="0" presId="urn:microsoft.com/office/officeart/2005/8/layout/lProcess3"/>
    <dgm:cxn modelId="{301EF36D-1993-4A9A-BA22-1A6847D0DCA8}" type="presParOf" srcId="{FE184046-40B8-4799-8DEB-82A0DF7D09EB}" destId="{8BD135E8-1625-4F7D-B6AD-06D2AA502CAE}" srcOrd="5" destOrd="0" presId="urn:microsoft.com/office/officeart/2005/8/layout/lProcess3"/>
    <dgm:cxn modelId="{F006AA73-BAF2-4CD9-8762-29675ACC84C6}" type="presParOf" srcId="{FE184046-40B8-4799-8DEB-82A0DF7D09EB}" destId="{2F8AF5C5-B744-4B72-BB7F-C9A2CDFCA880}" srcOrd="6" destOrd="0" presId="urn:microsoft.com/office/officeart/2005/8/layout/lProcess3"/>
    <dgm:cxn modelId="{1448A030-902A-4133-B53A-C16134F60424}" type="presParOf" srcId="{2F8AF5C5-B744-4B72-BB7F-C9A2CDFCA880}" destId="{C7426C82-9AB3-42B9-A17F-1E9020C65927}" srcOrd="0" destOrd="0" presId="urn:microsoft.com/office/officeart/2005/8/layout/lProcess3"/>
    <dgm:cxn modelId="{CDDDB03C-671A-4F80-953E-D8349CBCE45B}" type="presParOf" srcId="{FE184046-40B8-4799-8DEB-82A0DF7D09EB}" destId="{8FDA56BE-8254-4356-85CD-2181F36F3F59}" srcOrd="7" destOrd="0" presId="urn:microsoft.com/office/officeart/2005/8/layout/lProcess3"/>
    <dgm:cxn modelId="{C0851F8A-51F0-48F7-8AE1-1DDDA04CFE38}" type="presParOf" srcId="{FE184046-40B8-4799-8DEB-82A0DF7D09EB}" destId="{C4DFA747-1E56-443A-9045-7B64D806B12A}" srcOrd="8" destOrd="0" presId="urn:microsoft.com/office/officeart/2005/8/layout/lProcess3"/>
    <dgm:cxn modelId="{F1F2F6A4-0E7E-4D7F-8B47-4B54A3BFF5D1}" type="presParOf" srcId="{C4DFA747-1E56-443A-9045-7B64D806B12A}" destId="{EA396DC7-75E8-487E-8538-F3D397BDEB9B}"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78123C-9CF6-4729-A51F-A0F97B357A3E}" type="doc">
      <dgm:prSet loTypeId="urn:microsoft.com/office/officeart/2008/layout/VerticalCurvedList" loCatId="list" qsTypeId="urn:microsoft.com/office/officeart/2005/8/quickstyle/simple5" qsCatId="simple" csTypeId="urn:microsoft.com/office/officeart/2005/8/colors/accent2_4" csCatId="accent2" phldr="1"/>
      <dgm:spPr/>
      <dgm:t>
        <a:bodyPr/>
        <a:lstStyle/>
        <a:p>
          <a:endParaRPr lang="LID4096"/>
        </a:p>
      </dgm:t>
    </dgm:pt>
    <dgm:pt modelId="{8FC6B74B-C4EE-407F-9E53-1E4649478722}">
      <dgm:prSet/>
      <dgm:spPr/>
      <dgm:t>
        <a:bodyPr/>
        <a:lstStyle/>
        <a:p>
          <a:r>
            <a:rPr lang="ar-SA" b="1" dirty="0"/>
            <a:t>الإدارة الرشيدة</a:t>
          </a:r>
          <a:endParaRPr lang="en-IL" dirty="0"/>
        </a:p>
      </dgm:t>
    </dgm:pt>
    <dgm:pt modelId="{12403546-222B-42A6-A0D9-CC867160F484}" type="parTrans" cxnId="{6004CCF1-E0E1-4E9D-8B24-64479E445ABC}">
      <dgm:prSet/>
      <dgm:spPr/>
      <dgm:t>
        <a:bodyPr/>
        <a:lstStyle/>
        <a:p>
          <a:endParaRPr lang="LID4096"/>
        </a:p>
      </dgm:t>
    </dgm:pt>
    <dgm:pt modelId="{937EAE66-5FCA-45FC-BD1B-EC6CF00D891D}" type="sibTrans" cxnId="{6004CCF1-E0E1-4E9D-8B24-64479E445ABC}">
      <dgm:prSet/>
      <dgm:spPr/>
      <dgm:t>
        <a:bodyPr/>
        <a:lstStyle/>
        <a:p>
          <a:endParaRPr lang="LID4096"/>
        </a:p>
      </dgm:t>
    </dgm:pt>
    <dgm:pt modelId="{E070CE12-BFF3-4CE7-B9EC-FF5F8A5170FF}">
      <dgm:prSet/>
      <dgm:spPr/>
      <dgm:t>
        <a:bodyPr/>
        <a:lstStyle/>
        <a:p>
          <a:r>
            <a:rPr lang="ar-SA" b="1"/>
            <a:t>الاستدامة البيئية</a:t>
          </a:r>
          <a:endParaRPr lang="en-IL"/>
        </a:p>
      </dgm:t>
    </dgm:pt>
    <dgm:pt modelId="{024CCA3C-6418-4B73-87E9-1C1505209334}" type="parTrans" cxnId="{659A9290-8317-4962-9C52-45C579564177}">
      <dgm:prSet/>
      <dgm:spPr/>
      <dgm:t>
        <a:bodyPr/>
        <a:lstStyle/>
        <a:p>
          <a:endParaRPr lang="LID4096"/>
        </a:p>
      </dgm:t>
    </dgm:pt>
    <dgm:pt modelId="{5F3E056B-8F03-4CF8-9307-7660412E2886}" type="sibTrans" cxnId="{659A9290-8317-4962-9C52-45C579564177}">
      <dgm:prSet/>
      <dgm:spPr/>
      <dgm:t>
        <a:bodyPr/>
        <a:lstStyle/>
        <a:p>
          <a:endParaRPr lang="LID4096"/>
        </a:p>
      </dgm:t>
    </dgm:pt>
    <dgm:pt modelId="{27805256-8260-4313-92A2-EEB2FADABF53}">
      <dgm:prSet/>
      <dgm:spPr/>
      <dgm:t>
        <a:bodyPr/>
        <a:lstStyle/>
        <a:p>
          <a:r>
            <a:rPr lang="ar-SA" b="1" dirty="0"/>
            <a:t>الجذب الاقتصادي</a:t>
          </a:r>
          <a:endParaRPr lang="en-IL" dirty="0"/>
        </a:p>
      </dgm:t>
    </dgm:pt>
    <dgm:pt modelId="{DD6935F3-098B-4AF3-9087-AB66DFEFACA5}" type="parTrans" cxnId="{1066D680-DD18-4878-8828-2F8E180BEA5A}">
      <dgm:prSet/>
      <dgm:spPr/>
      <dgm:t>
        <a:bodyPr/>
        <a:lstStyle/>
        <a:p>
          <a:endParaRPr lang="LID4096"/>
        </a:p>
      </dgm:t>
    </dgm:pt>
    <dgm:pt modelId="{3F70C1FF-D291-4F01-84C4-850FDA136FCD}" type="sibTrans" cxnId="{1066D680-DD18-4878-8828-2F8E180BEA5A}">
      <dgm:prSet/>
      <dgm:spPr/>
      <dgm:t>
        <a:bodyPr/>
        <a:lstStyle/>
        <a:p>
          <a:endParaRPr lang="LID4096"/>
        </a:p>
      </dgm:t>
    </dgm:pt>
    <dgm:pt modelId="{BBE5E644-99BB-4FEE-8C4D-EE046D8D8520}">
      <dgm:prSet/>
      <dgm:spPr/>
      <dgm:t>
        <a:bodyPr/>
        <a:lstStyle/>
        <a:p>
          <a:r>
            <a:rPr lang="ar-SA" b="1"/>
            <a:t>التكامل الخدماتي</a:t>
          </a:r>
          <a:endParaRPr lang="en-IL"/>
        </a:p>
      </dgm:t>
    </dgm:pt>
    <dgm:pt modelId="{F714201C-9C75-4596-859C-6D25E8E0F99A}" type="parTrans" cxnId="{D6635016-7CF2-4459-97BF-CE7F6931CA99}">
      <dgm:prSet/>
      <dgm:spPr/>
      <dgm:t>
        <a:bodyPr/>
        <a:lstStyle/>
        <a:p>
          <a:endParaRPr lang="LID4096"/>
        </a:p>
      </dgm:t>
    </dgm:pt>
    <dgm:pt modelId="{F8606D37-2627-4B96-BDE5-AD4F64D4273D}" type="sibTrans" cxnId="{D6635016-7CF2-4459-97BF-CE7F6931CA99}">
      <dgm:prSet/>
      <dgm:spPr/>
      <dgm:t>
        <a:bodyPr/>
        <a:lstStyle/>
        <a:p>
          <a:endParaRPr lang="LID4096"/>
        </a:p>
      </dgm:t>
    </dgm:pt>
    <dgm:pt modelId="{E7BFBEC5-1835-47AD-A1F7-0757E2C62043}">
      <dgm:prSet/>
      <dgm:spPr/>
      <dgm:t>
        <a:bodyPr/>
        <a:lstStyle/>
        <a:p>
          <a:r>
            <a:rPr lang="ar-SA" b="1" dirty="0"/>
            <a:t>الاستدامة العمرانية</a:t>
          </a:r>
          <a:endParaRPr lang="en-IL" dirty="0"/>
        </a:p>
      </dgm:t>
    </dgm:pt>
    <dgm:pt modelId="{CA030954-E867-41E7-9685-4D6A855E840E}" type="parTrans" cxnId="{E83052F1-A53E-4CE4-9C23-987AA314AE2A}">
      <dgm:prSet/>
      <dgm:spPr/>
      <dgm:t>
        <a:bodyPr/>
        <a:lstStyle/>
        <a:p>
          <a:endParaRPr lang="LID4096"/>
        </a:p>
      </dgm:t>
    </dgm:pt>
    <dgm:pt modelId="{C9C55B41-4B07-4B7E-8467-CD0A4B2D0560}" type="sibTrans" cxnId="{E83052F1-A53E-4CE4-9C23-987AA314AE2A}">
      <dgm:prSet/>
      <dgm:spPr/>
      <dgm:t>
        <a:bodyPr/>
        <a:lstStyle/>
        <a:p>
          <a:endParaRPr lang="LID4096"/>
        </a:p>
      </dgm:t>
    </dgm:pt>
    <dgm:pt modelId="{60373B80-BD13-45CC-B861-F0DAD392CE1B}" type="pres">
      <dgm:prSet presAssocID="{4578123C-9CF6-4729-A51F-A0F97B357A3E}" presName="Name0" presStyleCnt="0">
        <dgm:presLayoutVars>
          <dgm:chMax val="7"/>
          <dgm:chPref val="7"/>
          <dgm:dir/>
        </dgm:presLayoutVars>
      </dgm:prSet>
      <dgm:spPr/>
    </dgm:pt>
    <dgm:pt modelId="{E10762CC-9D9C-4B06-9236-24783BA77589}" type="pres">
      <dgm:prSet presAssocID="{4578123C-9CF6-4729-A51F-A0F97B357A3E}" presName="Name1" presStyleCnt="0"/>
      <dgm:spPr/>
    </dgm:pt>
    <dgm:pt modelId="{91177ADE-58E9-45B6-A04D-A3D06AA1FBF8}" type="pres">
      <dgm:prSet presAssocID="{4578123C-9CF6-4729-A51F-A0F97B357A3E}" presName="cycle" presStyleCnt="0"/>
      <dgm:spPr/>
    </dgm:pt>
    <dgm:pt modelId="{B774C84C-4066-4B8D-9CA7-99D7E1D55CA4}" type="pres">
      <dgm:prSet presAssocID="{4578123C-9CF6-4729-A51F-A0F97B357A3E}" presName="srcNode" presStyleLbl="node1" presStyleIdx="0" presStyleCnt="5"/>
      <dgm:spPr/>
    </dgm:pt>
    <dgm:pt modelId="{74C8DF62-2EDE-43E0-ADEA-9C34F5717627}" type="pres">
      <dgm:prSet presAssocID="{4578123C-9CF6-4729-A51F-A0F97B357A3E}" presName="conn" presStyleLbl="parChTrans1D2" presStyleIdx="0" presStyleCnt="1"/>
      <dgm:spPr/>
    </dgm:pt>
    <dgm:pt modelId="{5CEDF503-93DC-429D-B3A4-BCDD2CB3AA1C}" type="pres">
      <dgm:prSet presAssocID="{4578123C-9CF6-4729-A51F-A0F97B357A3E}" presName="extraNode" presStyleLbl="node1" presStyleIdx="0" presStyleCnt="5"/>
      <dgm:spPr/>
    </dgm:pt>
    <dgm:pt modelId="{F8FCF061-8915-468F-A5D2-865B2AA865FB}" type="pres">
      <dgm:prSet presAssocID="{4578123C-9CF6-4729-A51F-A0F97B357A3E}" presName="dstNode" presStyleLbl="node1" presStyleIdx="0" presStyleCnt="5"/>
      <dgm:spPr/>
    </dgm:pt>
    <dgm:pt modelId="{D835BA8B-1FCE-4CCC-905D-19D1E5C317FE}" type="pres">
      <dgm:prSet presAssocID="{8FC6B74B-C4EE-407F-9E53-1E4649478722}" presName="text_1" presStyleLbl="node1" presStyleIdx="0" presStyleCnt="5">
        <dgm:presLayoutVars>
          <dgm:bulletEnabled val="1"/>
        </dgm:presLayoutVars>
      </dgm:prSet>
      <dgm:spPr/>
    </dgm:pt>
    <dgm:pt modelId="{F334A745-6774-4557-9C5B-81AB443DDBB9}" type="pres">
      <dgm:prSet presAssocID="{8FC6B74B-C4EE-407F-9E53-1E4649478722}" presName="accent_1" presStyleCnt="0"/>
      <dgm:spPr/>
    </dgm:pt>
    <dgm:pt modelId="{15FCE653-3F0E-4E98-BD63-DBAA3973E4F6}" type="pres">
      <dgm:prSet presAssocID="{8FC6B74B-C4EE-407F-9E53-1E4649478722}" presName="accentRepeatNode" presStyleLbl="solidFgAcc1" presStyleIdx="0" presStyleCnt="5"/>
      <dgm:spPr/>
    </dgm:pt>
    <dgm:pt modelId="{A3404A92-4707-4058-A6BF-3FC34FDA5BD8}" type="pres">
      <dgm:prSet presAssocID="{E070CE12-BFF3-4CE7-B9EC-FF5F8A5170FF}" presName="text_2" presStyleLbl="node1" presStyleIdx="1" presStyleCnt="5">
        <dgm:presLayoutVars>
          <dgm:bulletEnabled val="1"/>
        </dgm:presLayoutVars>
      </dgm:prSet>
      <dgm:spPr/>
    </dgm:pt>
    <dgm:pt modelId="{A6AE02D5-AA70-4047-83C3-99BC4ABEFAB9}" type="pres">
      <dgm:prSet presAssocID="{E070CE12-BFF3-4CE7-B9EC-FF5F8A5170FF}" presName="accent_2" presStyleCnt="0"/>
      <dgm:spPr/>
    </dgm:pt>
    <dgm:pt modelId="{54AC47C3-6457-4CC8-84D7-F62C4A696B28}" type="pres">
      <dgm:prSet presAssocID="{E070CE12-BFF3-4CE7-B9EC-FF5F8A5170FF}" presName="accentRepeatNode" presStyleLbl="solidFgAcc1" presStyleIdx="1" presStyleCnt="5"/>
      <dgm:spPr/>
    </dgm:pt>
    <dgm:pt modelId="{BDCC0ADF-58F9-4B72-A515-86175DD1B213}" type="pres">
      <dgm:prSet presAssocID="{27805256-8260-4313-92A2-EEB2FADABF53}" presName="text_3" presStyleLbl="node1" presStyleIdx="2" presStyleCnt="5">
        <dgm:presLayoutVars>
          <dgm:bulletEnabled val="1"/>
        </dgm:presLayoutVars>
      </dgm:prSet>
      <dgm:spPr/>
    </dgm:pt>
    <dgm:pt modelId="{B97CA7F8-03EB-483C-A8FA-A8597A0C592F}" type="pres">
      <dgm:prSet presAssocID="{27805256-8260-4313-92A2-EEB2FADABF53}" presName="accent_3" presStyleCnt="0"/>
      <dgm:spPr/>
    </dgm:pt>
    <dgm:pt modelId="{5D98CADF-A434-4415-BF5D-34E5BA2BF9B7}" type="pres">
      <dgm:prSet presAssocID="{27805256-8260-4313-92A2-EEB2FADABF53}" presName="accentRepeatNode" presStyleLbl="solidFgAcc1" presStyleIdx="2" presStyleCnt="5"/>
      <dgm:spPr/>
    </dgm:pt>
    <dgm:pt modelId="{ACCCCD62-5490-4F9E-AE94-88DC2F95E749}" type="pres">
      <dgm:prSet presAssocID="{BBE5E644-99BB-4FEE-8C4D-EE046D8D8520}" presName="text_4" presStyleLbl="node1" presStyleIdx="3" presStyleCnt="5">
        <dgm:presLayoutVars>
          <dgm:bulletEnabled val="1"/>
        </dgm:presLayoutVars>
      </dgm:prSet>
      <dgm:spPr/>
    </dgm:pt>
    <dgm:pt modelId="{E815AE86-6BBB-4F7A-9906-AD309EFA105A}" type="pres">
      <dgm:prSet presAssocID="{BBE5E644-99BB-4FEE-8C4D-EE046D8D8520}" presName="accent_4" presStyleCnt="0"/>
      <dgm:spPr/>
    </dgm:pt>
    <dgm:pt modelId="{C556821E-0FEC-4C11-8A4B-DBA875E0F76E}" type="pres">
      <dgm:prSet presAssocID="{BBE5E644-99BB-4FEE-8C4D-EE046D8D8520}" presName="accentRepeatNode" presStyleLbl="solidFgAcc1" presStyleIdx="3" presStyleCnt="5"/>
      <dgm:spPr/>
    </dgm:pt>
    <dgm:pt modelId="{5323E8D3-23D4-47F5-A074-08933A679A28}" type="pres">
      <dgm:prSet presAssocID="{E7BFBEC5-1835-47AD-A1F7-0757E2C62043}" presName="text_5" presStyleLbl="node1" presStyleIdx="4" presStyleCnt="5">
        <dgm:presLayoutVars>
          <dgm:bulletEnabled val="1"/>
        </dgm:presLayoutVars>
      </dgm:prSet>
      <dgm:spPr/>
    </dgm:pt>
    <dgm:pt modelId="{27F206C0-EEF6-4E56-B83F-30B4E6DACC6E}" type="pres">
      <dgm:prSet presAssocID="{E7BFBEC5-1835-47AD-A1F7-0757E2C62043}" presName="accent_5" presStyleCnt="0"/>
      <dgm:spPr/>
    </dgm:pt>
    <dgm:pt modelId="{43A05373-1477-4EAD-AEC5-B1AA466CDC29}" type="pres">
      <dgm:prSet presAssocID="{E7BFBEC5-1835-47AD-A1F7-0757E2C62043}" presName="accentRepeatNode" presStyleLbl="solidFgAcc1" presStyleIdx="4" presStyleCnt="5"/>
      <dgm:spPr/>
    </dgm:pt>
  </dgm:ptLst>
  <dgm:cxnLst>
    <dgm:cxn modelId="{D6635016-7CF2-4459-97BF-CE7F6931CA99}" srcId="{4578123C-9CF6-4729-A51F-A0F97B357A3E}" destId="{BBE5E644-99BB-4FEE-8C4D-EE046D8D8520}" srcOrd="3" destOrd="0" parTransId="{F714201C-9C75-4596-859C-6D25E8E0F99A}" sibTransId="{F8606D37-2627-4B96-BDE5-AD4F64D4273D}"/>
    <dgm:cxn modelId="{7C6F2C2B-9E13-431A-8FA9-D3D7D3FE764C}" type="presOf" srcId="{27805256-8260-4313-92A2-EEB2FADABF53}" destId="{BDCC0ADF-58F9-4B72-A515-86175DD1B213}" srcOrd="0" destOrd="0" presId="urn:microsoft.com/office/officeart/2008/layout/VerticalCurvedList"/>
    <dgm:cxn modelId="{10693647-C5BF-469F-8E42-D62413F454A2}" type="presOf" srcId="{4578123C-9CF6-4729-A51F-A0F97B357A3E}" destId="{60373B80-BD13-45CC-B861-F0DAD392CE1B}" srcOrd="0" destOrd="0" presId="urn:microsoft.com/office/officeart/2008/layout/VerticalCurvedList"/>
    <dgm:cxn modelId="{F9DC5A54-DBE2-4FB4-819F-BC4A28699D66}" type="presOf" srcId="{937EAE66-5FCA-45FC-BD1B-EC6CF00D891D}" destId="{74C8DF62-2EDE-43E0-ADEA-9C34F5717627}" srcOrd="0" destOrd="0" presId="urn:microsoft.com/office/officeart/2008/layout/VerticalCurvedList"/>
    <dgm:cxn modelId="{15B76478-0F73-4021-9FA6-31EF193D2AC9}" type="presOf" srcId="{E070CE12-BFF3-4CE7-B9EC-FF5F8A5170FF}" destId="{A3404A92-4707-4058-A6BF-3FC34FDA5BD8}" srcOrd="0" destOrd="0" presId="urn:microsoft.com/office/officeart/2008/layout/VerticalCurvedList"/>
    <dgm:cxn modelId="{1066D680-DD18-4878-8828-2F8E180BEA5A}" srcId="{4578123C-9CF6-4729-A51F-A0F97B357A3E}" destId="{27805256-8260-4313-92A2-EEB2FADABF53}" srcOrd="2" destOrd="0" parTransId="{DD6935F3-098B-4AF3-9087-AB66DFEFACA5}" sibTransId="{3F70C1FF-D291-4F01-84C4-850FDA136FCD}"/>
    <dgm:cxn modelId="{659A9290-8317-4962-9C52-45C579564177}" srcId="{4578123C-9CF6-4729-A51F-A0F97B357A3E}" destId="{E070CE12-BFF3-4CE7-B9EC-FF5F8A5170FF}" srcOrd="1" destOrd="0" parTransId="{024CCA3C-6418-4B73-87E9-1C1505209334}" sibTransId="{5F3E056B-8F03-4CF8-9307-7660412E2886}"/>
    <dgm:cxn modelId="{28826D94-B66B-4F7C-AD8D-42E3D6597E01}" type="presOf" srcId="{E7BFBEC5-1835-47AD-A1F7-0757E2C62043}" destId="{5323E8D3-23D4-47F5-A074-08933A679A28}" srcOrd="0" destOrd="0" presId="urn:microsoft.com/office/officeart/2008/layout/VerticalCurvedList"/>
    <dgm:cxn modelId="{7EED3EBE-196E-4D31-BDB4-8E71BCF4C6E1}" type="presOf" srcId="{BBE5E644-99BB-4FEE-8C4D-EE046D8D8520}" destId="{ACCCCD62-5490-4F9E-AE94-88DC2F95E749}" srcOrd="0" destOrd="0" presId="urn:microsoft.com/office/officeart/2008/layout/VerticalCurvedList"/>
    <dgm:cxn modelId="{21DE3BEA-AFDD-40F8-BDE8-F52D4ACC044D}" type="presOf" srcId="{8FC6B74B-C4EE-407F-9E53-1E4649478722}" destId="{D835BA8B-1FCE-4CCC-905D-19D1E5C317FE}" srcOrd="0" destOrd="0" presId="urn:microsoft.com/office/officeart/2008/layout/VerticalCurvedList"/>
    <dgm:cxn modelId="{E83052F1-A53E-4CE4-9C23-987AA314AE2A}" srcId="{4578123C-9CF6-4729-A51F-A0F97B357A3E}" destId="{E7BFBEC5-1835-47AD-A1F7-0757E2C62043}" srcOrd="4" destOrd="0" parTransId="{CA030954-E867-41E7-9685-4D6A855E840E}" sibTransId="{C9C55B41-4B07-4B7E-8467-CD0A4B2D0560}"/>
    <dgm:cxn modelId="{6004CCF1-E0E1-4E9D-8B24-64479E445ABC}" srcId="{4578123C-9CF6-4729-A51F-A0F97B357A3E}" destId="{8FC6B74B-C4EE-407F-9E53-1E4649478722}" srcOrd="0" destOrd="0" parTransId="{12403546-222B-42A6-A0D9-CC867160F484}" sibTransId="{937EAE66-5FCA-45FC-BD1B-EC6CF00D891D}"/>
    <dgm:cxn modelId="{48746043-D278-4720-A3BD-5601FCF7D254}" type="presParOf" srcId="{60373B80-BD13-45CC-B861-F0DAD392CE1B}" destId="{E10762CC-9D9C-4B06-9236-24783BA77589}" srcOrd="0" destOrd="0" presId="urn:microsoft.com/office/officeart/2008/layout/VerticalCurvedList"/>
    <dgm:cxn modelId="{DEBCEAFE-8FEF-4BE5-8F19-E87214A77CEB}" type="presParOf" srcId="{E10762CC-9D9C-4B06-9236-24783BA77589}" destId="{91177ADE-58E9-45B6-A04D-A3D06AA1FBF8}" srcOrd="0" destOrd="0" presId="urn:microsoft.com/office/officeart/2008/layout/VerticalCurvedList"/>
    <dgm:cxn modelId="{BDED107E-FE15-45E9-975E-9FBE7193626B}" type="presParOf" srcId="{91177ADE-58E9-45B6-A04D-A3D06AA1FBF8}" destId="{B774C84C-4066-4B8D-9CA7-99D7E1D55CA4}" srcOrd="0" destOrd="0" presId="urn:microsoft.com/office/officeart/2008/layout/VerticalCurvedList"/>
    <dgm:cxn modelId="{FB7B21E6-4121-4FD6-B44C-DAC404D31C7D}" type="presParOf" srcId="{91177ADE-58E9-45B6-A04D-A3D06AA1FBF8}" destId="{74C8DF62-2EDE-43E0-ADEA-9C34F5717627}" srcOrd="1" destOrd="0" presId="urn:microsoft.com/office/officeart/2008/layout/VerticalCurvedList"/>
    <dgm:cxn modelId="{705770E3-6E13-4EA7-9C2C-7C7F0776B4A6}" type="presParOf" srcId="{91177ADE-58E9-45B6-A04D-A3D06AA1FBF8}" destId="{5CEDF503-93DC-429D-B3A4-BCDD2CB3AA1C}" srcOrd="2" destOrd="0" presId="urn:microsoft.com/office/officeart/2008/layout/VerticalCurvedList"/>
    <dgm:cxn modelId="{6FE14A50-D897-4DFF-932E-CAF7B8B6886D}" type="presParOf" srcId="{91177ADE-58E9-45B6-A04D-A3D06AA1FBF8}" destId="{F8FCF061-8915-468F-A5D2-865B2AA865FB}" srcOrd="3" destOrd="0" presId="urn:microsoft.com/office/officeart/2008/layout/VerticalCurvedList"/>
    <dgm:cxn modelId="{DC1EEA22-FE0E-44B0-A58B-EBF3F81F5204}" type="presParOf" srcId="{E10762CC-9D9C-4B06-9236-24783BA77589}" destId="{D835BA8B-1FCE-4CCC-905D-19D1E5C317FE}" srcOrd="1" destOrd="0" presId="urn:microsoft.com/office/officeart/2008/layout/VerticalCurvedList"/>
    <dgm:cxn modelId="{0A93C8B2-AE7E-4F08-B3F3-BACB64BCEDBB}" type="presParOf" srcId="{E10762CC-9D9C-4B06-9236-24783BA77589}" destId="{F334A745-6774-4557-9C5B-81AB443DDBB9}" srcOrd="2" destOrd="0" presId="urn:microsoft.com/office/officeart/2008/layout/VerticalCurvedList"/>
    <dgm:cxn modelId="{69E3594D-0C84-4F51-B054-FE595CE1918E}" type="presParOf" srcId="{F334A745-6774-4557-9C5B-81AB443DDBB9}" destId="{15FCE653-3F0E-4E98-BD63-DBAA3973E4F6}" srcOrd="0" destOrd="0" presId="urn:microsoft.com/office/officeart/2008/layout/VerticalCurvedList"/>
    <dgm:cxn modelId="{A0221BD7-19C9-4BE0-A50B-D264F6A3BD29}" type="presParOf" srcId="{E10762CC-9D9C-4B06-9236-24783BA77589}" destId="{A3404A92-4707-4058-A6BF-3FC34FDA5BD8}" srcOrd="3" destOrd="0" presId="urn:microsoft.com/office/officeart/2008/layout/VerticalCurvedList"/>
    <dgm:cxn modelId="{BB9DC0C0-F66B-4264-BD66-4BEC319592D1}" type="presParOf" srcId="{E10762CC-9D9C-4B06-9236-24783BA77589}" destId="{A6AE02D5-AA70-4047-83C3-99BC4ABEFAB9}" srcOrd="4" destOrd="0" presId="urn:microsoft.com/office/officeart/2008/layout/VerticalCurvedList"/>
    <dgm:cxn modelId="{582FC89A-62AD-4A3A-A06D-F66B4D3B4FFD}" type="presParOf" srcId="{A6AE02D5-AA70-4047-83C3-99BC4ABEFAB9}" destId="{54AC47C3-6457-4CC8-84D7-F62C4A696B28}" srcOrd="0" destOrd="0" presId="urn:microsoft.com/office/officeart/2008/layout/VerticalCurvedList"/>
    <dgm:cxn modelId="{D35E634F-A3A0-46A3-A27F-46FFFF6F552E}" type="presParOf" srcId="{E10762CC-9D9C-4B06-9236-24783BA77589}" destId="{BDCC0ADF-58F9-4B72-A515-86175DD1B213}" srcOrd="5" destOrd="0" presId="urn:microsoft.com/office/officeart/2008/layout/VerticalCurvedList"/>
    <dgm:cxn modelId="{EB70E10E-046B-44B2-93E4-3FAB70297C5E}" type="presParOf" srcId="{E10762CC-9D9C-4B06-9236-24783BA77589}" destId="{B97CA7F8-03EB-483C-A8FA-A8597A0C592F}" srcOrd="6" destOrd="0" presId="urn:microsoft.com/office/officeart/2008/layout/VerticalCurvedList"/>
    <dgm:cxn modelId="{AC2DEF7A-7DE3-41AC-8E14-8C8BB82FC404}" type="presParOf" srcId="{B97CA7F8-03EB-483C-A8FA-A8597A0C592F}" destId="{5D98CADF-A434-4415-BF5D-34E5BA2BF9B7}" srcOrd="0" destOrd="0" presId="urn:microsoft.com/office/officeart/2008/layout/VerticalCurvedList"/>
    <dgm:cxn modelId="{1B5ED19F-4441-4A47-B1F3-546B7D92FF16}" type="presParOf" srcId="{E10762CC-9D9C-4B06-9236-24783BA77589}" destId="{ACCCCD62-5490-4F9E-AE94-88DC2F95E749}" srcOrd="7" destOrd="0" presId="urn:microsoft.com/office/officeart/2008/layout/VerticalCurvedList"/>
    <dgm:cxn modelId="{46892052-F14D-475E-B391-C79B3EDBDB9D}" type="presParOf" srcId="{E10762CC-9D9C-4B06-9236-24783BA77589}" destId="{E815AE86-6BBB-4F7A-9906-AD309EFA105A}" srcOrd="8" destOrd="0" presId="urn:microsoft.com/office/officeart/2008/layout/VerticalCurvedList"/>
    <dgm:cxn modelId="{5801464E-9D07-4CFD-970B-E0AC5E07E3B7}" type="presParOf" srcId="{E815AE86-6BBB-4F7A-9906-AD309EFA105A}" destId="{C556821E-0FEC-4C11-8A4B-DBA875E0F76E}" srcOrd="0" destOrd="0" presId="urn:microsoft.com/office/officeart/2008/layout/VerticalCurvedList"/>
    <dgm:cxn modelId="{5DDB053F-057F-48BF-9684-8FDCC0E79B56}" type="presParOf" srcId="{E10762CC-9D9C-4B06-9236-24783BA77589}" destId="{5323E8D3-23D4-47F5-A074-08933A679A28}" srcOrd="9" destOrd="0" presId="urn:microsoft.com/office/officeart/2008/layout/VerticalCurvedList"/>
    <dgm:cxn modelId="{A73B90B4-85FA-4658-AA27-6466FBAC3EF6}" type="presParOf" srcId="{E10762CC-9D9C-4B06-9236-24783BA77589}" destId="{27F206C0-EEF6-4E56-B83F-30B4E6DACC6E}" srcOrd="10" destOrd="0" presId="urn:microsoft.com/office/officeart/2008/layout/VerticalCurvedList"/>
    <dgm:cxn modelId="{98B89371-6C39-4556-A615-8E1B07E132A5}" type="presParOf" srcId="{27F206C0-EEF6-4E56-B83F-30B4E6DACC6E}" destId="{43A05373-1477-4EAD-AEC5-B1AA466CDC2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623946C-EB16-411D-88FD-E53981D618CA}" type="doc">
      <dgm:prSet loTypeId="urn:microsoft.com/office/officeart/2005/8/layout/process1" loCatId="process" qsTypeId="urn:microsoft.com/office/officeart/2005/8/quickstyle/3d7" qsCatId="3D" csTypeId="urn:microsoft.com/office/officeart/2005/8/colors/accent1_2" csCatId="accent1" phldr="1"/>
      <dgm:spPr/>
      <dgm:t>
        <a:bodyPr/>
        <a:lstStyle/>
        <a:p>
          <a:endParaRPr lang="LID4096"/>
        </a:p>
      </dgm:t>
    </dgm:pt>
    <dgm:pt modelId="{3C0519A1-9E45-471A-BB4F-825A57801133}">
      <dgm:prSet/>
      <dgm:spPr>
        <a:solidFill>
          <a:schemeClr val="bg1"/>
        </a:solidFill>
        <a:ln>
          <a:solidFill>
            <a:srgbClr val="8E1F0B"/>
          </a:solidFill>
        </a:ln>
      </dgm:spPr>
      <dgm:t>
        <a:bodyPr/>
        <a:lstStyle/>
        <a:p>
          <a:r>
            <a:rPr lang="ar-SA" b="1" dirty="0">
              <a:solidFill>
                <a:srgbClr val="8E1F0B"/>
              </a:solidFill>
            </a:rPr>
            <a:t>تعزيز الخدمات الصحية والتعليمية لتلبية احتياجات السكان.</a:t>
          </a:r>
          <a:endParaRPr lang="en-IL" dirty="0">
            <a:solidFill>
              <a:srgbClr val="8E1F0B"/>
            </a:solidFill>
          </a:endParaRPr>
        </a:p>
      </dgm:t>
    </dgm:pt>
    <dgm:pt modelId="{1FADF2E7-194A-4E4A-8745-08BED2961739}" type="parTrans" cxnId="{D8E275EA-FDAD-4D85-A325-C617A14506BD}">
      <dgm:prSet/>
      <dgm:spPr/>
      <dgm:t>
        <a:bodyPr/>
        <a:lstStyle/>
        <a:p>
          <a:endParaRPr lang="LID4096"/>
        </a:p>
      </dgm:t>
    </dgm:pt>
    <dgm:pt modelId="{A2A06C1B-2A79-49B9-BAF8-55D211F24ECC}" type="sibTrans" cxnId="{D8E275EA-FDAD-4D85-A325-C617A14506BD}">
      <dgm:prSet/>
      <dgm:spPr/>
      <dgm:t>
        <a:bodyPr/>
        <a:lstStyle/>
        <a:p>
          <a:endParaRPr lang="LID4096"/>
        </a:p>
      </dgm:t>
    </dgm:pt>
    <dgm:pt modelId="{4C8838CF-65BE-4C6C-B702-2C79FE4628E2}">
      <dgm:prSet/>
      <dgm:spPr>
        <a:solidFill>
          <a:schemeClr val="bg1"/>
        </a:solidFill>
        <a:ln>
          <a:solidFill>
            <a:srgbClr val="8E1F0B"/>
          </a:solidFill>
        </a:ln>
      </dgm:spPr>
      <dgm:t>
        <a:bodyPr/>
        <a:lstStyle/>
        <a:p>
          <a:r>
            <a:rPr lang="ar-SA" b="1" dirty="0">
              <a:solidFill>
                <a:srgbClr val="8E1F0B"/>
              </a:solidFill>
            </a:rPr>
            <a:t>تطوير مرافق ترفيهية واجتماعية تعزز من جودة الحياة.</a:t>
          </a:r>
          <a:endParaRPr lang="en-IL" dirty="0">
            <a:solidFill>
              <a:srgbClr val="8E1F0B"/>
            </a:solidFill>
          </a:endParaRPr>
        </a:p>
      </dgm:t>
    </dgm:pt>
    <dgm:pt modelId="{66DC7BA4-98EA-4C43-A99A-806DBE01C060}" type="parTrans" cxnId="{CB53DBBC-DB88-4B02-AAB9-DD2FD98FCE14}">
      <dgm:prSet/>
      <dgm:spPr/>
      <dgm:t>
        <a:bodyPr/>
        <a:lstStyle/>
        <a:p>
          <a:endParaRPr lang="LID4096"/>
        </a:p>
      </dgm:t>
    </dgm:pt>
    <dgm:pt modelId="{0C847DC6-5A6D-4E49-AB8B-6278F632E375}" type="sibTrans" cxnId="{CB53DBBC-DB88-4B02-AAB9-DD2FD98FCE14}">
      <dgm:prSet/>
      <dgm:spPr/>
      <dgm:t>
        <a:bodyPr/>
        <a:lstStyle/>
        <a:p>
          <a:endParaRPr lang="LID4096"/>
        </a:p>
      </dgm:t>
    </dgm:pt>
    <dgm:pt modelId="{F6321EB7-B7A4-4D5E-815B-39ED8F013A5C}">
      <dgm:prSet/>
      <dgm:spPr>
        <a:solidFill>
          <a:schemeClr val="bg1"/>
        </a:solidFill>
        <a:ln>
          <a:solidFill>
            <a:srgbClr val="8E1F0B"/>
          </a:solidFill>
        </a:ln>
      </dgm:spPr>
      <dgm:t>
        <a:bodyPr/>
        <a:lstStyle/>
        <a:p>
          <a:r>
            <a:rPr lang="ar-SA" b="1" dirty="0">
              <a:solidFill>
                <a:srgbClr val="8E1F0B"/>
              </a:solidFill>
            </a:rPr>
            <a:t>تطوير وتوسيع شبكات الطرق لتحسين التنقل وتقليل الازدحام وضمان سهولة الوصول.</a:t>
          </a:r>
          <a:endParaRPr lang="en-IL" dirty="0">
            <a:solidFill>
              <a:srgbClr val="8E1F0B"/>
            </a:solidFill>
          </a:endParaRPr>
        </a:p>
      </dgm:t>
    </dgm:pt>
    <dgm:pt modelId="{14A0A286-137C-4AA8-80CE-212695F23C72}" type="parTrans" cxnId="{972B08BD-8720-4B38-AE26-034D6E418F45}">
      <dgm:prSet/>
      <dgm:spPr/>
      <dgm:t>
        <a:bodyPr/>
        <a:lstStyle/>
        <a:p>
          <a:endParaRPr lang="LID4096"/>
        </a:p>
      </dgm:t>
    </dgm:pt>
    <dgm:pt modelId="{34BACB12-ABE4-4D1A-B4FF-3F1C1702A278}" type="sibTrans" cxnId="{972B08BD-8720-4B38-AE26-034D6E418F45}">
      <dgm:prSet/>
      <dgm:spPr/>
      <dgm:t>
        <a:bodyPr/>
        <a:lstStyle/>
        <a:p>
          <a:endParaRPr lang="LID4096"/>
        </a:p>
      </dgm:t>
    </dgm:pt>
    <dgm:pt modelId="{A4327FDC-8DA6-45FA-9785-AB2A4AF0842C}">
      <dgm:prSet/>
      <dgm:spPr>
        <a:solidFill>
          <a:schemeClr val="bg1"/>
        </a:solidFill>
        <a:ln>
          <a:solidFill>
            <a:srgbClr val="8E1F0B"/>
          </a:solidFill>
        </a:ln>
      </dgm:spPr>
      <dgm:t>
        <a:bodyPr/>
        <a:lstStyle/>
        <a:p>
          <a:r>
            <a:rPr lang="ar-SA" b="1" dirty="0">
              <a:solidFill>
                <a:srgbClr val="8E1F0B"/>
              </a:solidFill>
            </a:rPr>
            <a:t>تعزيز دور السياحة الدينية في جذب السياح من مختلف البلاد.</a:t>
          </a:r>
          <a:endParaRPr lang="en-IL" dirty="0">
            <a:solidFill>
              <a:srgbClr val="8E1F0B"/>
            </a:solidFill>
          </a:endParaRPr>
        </a:p>
      </dgm:t>
    </dgm:pt>
    <dgm:pt modelId="{338617D7-A5D6-4FC8-9F89-D8E6100059D3}" type="parTrans" cxnId="{F0EF7C80-2482-40DB-A290-207C1618F129}">
      <dgm:prSet/>
      <dgm:spPr/>
      <dgm:t>
        <a:bodyPr/>
        <a:lstStyle/>
        <a:p>
          <a:endParaRPr lang="LID4096"/>
        </a:p>
      </dgm:t>
    </dgm:pt>
    <dgm:pt modelId="{B7BA11AA-6C20-4058-A2AD-1A5E54C5985E}" type="sibTrans" cxnId="{F0EF7C80-2482-40DB-A290-207C1618F129}">
      <dgm:prSet/>
      <dgm:spPr/>
      <dgm:t>
        <a:bodyPr/>
        <a:lstStyle/>
        <a:p>
          <a:endParaRPr lang="LID4096"/>
        </a:p>
      </dgm:t>
    </dgm:pt>
    <dgm:pt modelId="{0E8CF334-943D-4F9D-A633-5CE7D4C8B93A}">
      <dgm:prSet/>
      <dgm:spPr>
        <a:solidFill>
          <a:schemeClr val="bg1"/>
        </a:solidFill>
        <a:ln>
          <a:solidFill>
            <a:srgbClr val="8E1F0B"/>
          </a:solidFill>
        </a:ln>
      </dgm:spPr>
      <dgm:t>
        <a:bodyPr/>
        <a:lstStyle/>
        <a:p>
          <a:r>
            <a:rPr lang="ar-SA" b="1" dirty="0">
              <a:solidFill>
                <a:srgbClr val="8E1F0B"/>
              </a:solidFill>
            </a:rPr>
            <a:t>دعم الابتكار من خلال إنشاء مراكز أبحاث وتطوير.</a:t>
          </a:r>
          <a:endParaRPr lang="en-IL" dirty="0">
            <a:solidFill>
              <a:srgbClr val="8E1F0B"/>
            </a:solidFill>
          </a:endParaRPr>
        </a:p>
      </dgm:t>
    </dgm:pt>
    <dgm:pt modelId="{B9A207CC-F86A-4245-999F-D5FC5E95733B}" type="parTrans" cxnId="{AC1E4CE0-D2FA-4F5F-A432-A22973374A10}">
      <dgm:prSet/>
      <dgm:spPr/>
      <dgm:t>
        <a:bodyPr/>
        <a:lstStyle/>
        <a:p>
          <a:endParaRPr lang="LID4096"/>
        </a:p>
      </dgm:t>
    </dgm:pt>
    <dgm:pt modelId="{74FD7C7E-8AA2-45DC-A225-44BAA91ACCF1}" type="sibTrans" cxnId="{AC1E4CE0-D2FA-4F5F-A432-A22973374A10}">
      <dgm:prSet/>
      <dgm:spPr/>
      <dgm:t>
        <a:bodyPr/>
        <a:lstStyle/>
        <a:p>
          <a:endParaRPr lang="LID4096"/>
        </a:p>
      </dgm:t>
    </dgm:pt>
    <dgm:pt modelId="{144C1DDF-C145-4759-BBC8-1BD6891513B0}" type="pres">
      <dgm:prSet presAssocID="{E623946C-EB16-411D-88FD-E53981D618CA}" presName="Name0" presStyleCnt="0">
        <dgm:presLayoutVars>
          <dgm:dir/>
          <dgm:resizeHandles val="exact"/>
        </dgm:presLayoutVars>
      </dgm:prSet>
      <dgm:spPr/>
    </dgm:pt>
    <dgm:pt modelId="{32A05577-93AC-4A56-82BB-6BF089871C6A}" type="pres">
      <dgm:prSet presAssocID="{3C0519A1-9E45-471A-BB4F-825A57801133}" presName="node" presStyleLbl="node1" presStyleIdx="0" presStyleCnt="5">
        <dgm:presLayoutVars>
          <dgm:bulletEnabled val="1"/>
        </dgm:presLayoutVars>
      </dgm:prSet>
      <dgm:spPr/>
    </dgm:pt>
    <dgm:pt modelId="{0156F441-DECF-4F48-8DC9-7B82A9E576B2}" type="pres">
      <dgm:prSet presAssocID="{A2A06C1B-2A79-49B9-BAF8-55D211F24ECC}" presName="sibTrans" presStyleLbl="sibTrans2D1" presStyleIdx="0" presStyleCnt="4"/>
      <dgm:spPr/>
    </dgm:pt>
    <dgm:pt modelId="{93172007-4456-439F-8DB1-302578D286F0}" type="pres">
      <dgm:prSet presAssocID="{A2A06C1B-2A79-49B9-BAF8-55D211F24ECC}" presName="connectorText" presStyleLbl="sibTrans2D1" presStyleIdx="0" presStyleCnt="4"/>
      <dgm:spPr/>
    </dgm:pt>
    <dgm:pt modelId="{02A2045F-DE65-4A82-9E1D-B960E771288C}" type="pres">
      <dgm:prSet presAssocID="{4C8838CF-65BE-4C6C-B702-2C79FE4628E2}" presName="node" presStyleLbl="node1" presStyleIdx="1" presStyleCnt="5">
        <dgm:presLayoutVars>
          <dgm:bulletEnabled val="1"/>
        </dgm:presLayoutVars>
      </dgm:prSet>
      <dgm:spPr/>
    </dgm:pt>
    <dgm:pt modelId="{7E02B167-0390-445F-ADF2-BCFC6FB3C883}" type="pres">
      <dgm:prSet presAssocID="{0C847DC6-5A6D-4E49-AB8B-6278F632E375}" presName="sibTrans" presStyleLbl="sibTrans2D1" presStyleIdx="1" presStyleCnt="4"/>
      <dgm:spPr/>
    </dgm:pt>
    <dgm:pt modelId="{91544ED4-5791-4B7E-91BE-06088F6A152D}" type="pres">
      <dgm:prSet presAssocID="{0C847DC6-5A6D-4E49-AB8B-6278F632E375}" presName="connectorText" presStyleLbl="sibTrans2D1" presStyleIdx="1" presStyleCnt="4"/>
      <dgm:spPr/>
    </dgm:pt>
    <dgm:pt modelId="{C9F971F7-AD4A-49C4-8BAC-4124AEEC7D05}" type="pres">
      <dgm:prSet presAssocID="{F6321EB7-B7A4-4D5E-815B-39ED8F013A5C}" presName="node" presStyleLbl="node1" presStyleIdx="2" presStyleCnt="5">
        <dgm:presLayoutVars>
          <dgm:bulletEnabled val="1"/>
        </dgm:presLayoutVars>
      </dgm:prSet>
      <dgm:spPr/>
    </dgm:pt>
    <dgm:pt modelId="{7A1E58A8-47DA-47D4-8886-F8C9B2A9E21C}" type="pres">
      <dgm:prSet presAssocID="{34BACB12-ABE4-4D1A-B4FF-3F1C1702A278}" presName="sibTrans" presStyleLbl="sibTrans2D1" presStyleIdx="2" presStyleCnt="4"/>
      <dgm:spPr/>
    </dgm:pt>
    <dgm:pt modelId="{5B1CFDFB-7D71-48E0-8EF0-C9D5ED1C0F29}" type="pres">
      <dgm:prSet presAssocID="{34BACB12-ABE4-4D1A-B4FF-3F1C1702A278}" presName="connectorText" presStyleLbl="sibTrans2D1" presStyleIdx="2" presStyleCnt="4"/>
      <dgm:spPr/>
    </dgm:pt>
    <dgm:pt modelId="{A7A7392F-8381-4909-B3B0-79D3487F1349}" type="pres">
      <dgm:prSet presAssocID="{A4327FDC-8DA6-45FA-9785-AB2A4AF0842C}" presName="node" presStyleLbl="node1" presStyleIdx="3" presStyleCnt="5">
        <dgm:presLayoutVars>
          <dgm:bulletEnabled val="1"/>
        </dgm:presLayoutVars>
      </dgm:prSet>
      <dgm:spPr/>
    </dgm:pt>
    <dgm:pt modelId="{CCF0B6A5-09BE-429C-AFB5-88A0766F2A11}" type="pres">
      <dgm:prSet presAssocID="{B7BA11AA-6C20-4058-A2AD-1A5E54C5985E}" presName="sibTrans" presStyleLbl="sibTrans2D1" presStyleIdx="3" presStyleCnt="4"/>
      <dgm:spPr/>
    </dgm:pt>
    <dgm:pt modelId="{9255F24E-F893-4092-B09C-C10EFE3A2F4B}" type="pres">
      <dgm:prSet presAssocID="{B7BA11AA-6C20-4058-A2AD-1A5E54C5985E}" presName="connectorText" presStyleLbl="sibTrans2D1" presStyleIdx="3" presStyleCnt="4"/>
      <dgm:spPr/>
    </dgm:pt>
    <dgm:pt modelId="{A10A4FE1-5E33-49AA-AC7E-883ACB70E13E}" type="pres">
      <dgm:prSet presAssocID="{0E8CF334-943D-4F9D-A633-5CE7D4C8B93A}" presName="node" presStyleLbl="node1" presStyleIdx="4" presStyleCnt="5">
        <dgm:presLayoutVars>
          <dgm:bulletEnabled val="1"/>
        </dgm:presLayoutVars>
      </dgm:prSet>
      <dgm:spPr/>
    </dgm:pt>
  </dgm:ptLst>
  <dgm:cxnLst>
    <dgm:cxn modelId="{880D6700-D894-4A80-8E11-D85877D5D1CE}" type="presOf" srcId="{4C8838CF-65BE-4C6C-B702-2C79FE4628E2}" destId="{02A2045F-DE65-4A82-9E1D-B960E771288C}" srcOrd="0" destOrd="0" presId="urn:microsoft.com/office/officeart/2005/8/layout/process1"/>
    <dgm:cxn modelId="{6ED13808-C2C0-46FB-9413-D516191366AB}" type="presOf" srcId="{0E8CF334-943D-4F9D-A633-5CE7D4C8B93A}" destId="{A10A4FE1-5E33-49AA-AC7E-883ACB70E13E}" srcOrd="0" destOrd="0" presId="urn:microsoft.com/office/officeart/2005/8/layout/process1"/>
    <dgm:cxn modelId="{4FD7DC33-F463-42B1-ABAA-12F2256C81A0}" type="presOf" srcId="{A4327FDC-8DA6-45FA-9785-AB2A4AF0842C}" destId="{A7A7392F-8381-4909-B3B0-79D3487F1349}" srcOrd="0" destOrd="0" presId="urn:microsoft.com/office/officeart/2005/8/layout/process1"/>
    <dgm:cxn modelId="{31789154-9AC2-4E04-B015-CF84C229DFA5}" type="presOf" srcId="{B7BA11AA-6C20-4058-A2AD-1A5E54C5985E}" destId="{9255F24E-F893-4092-B09C-C10EFE3A2F4B}" srcOrd="1" destOrd="0" presId="urn:microsoft.com/office/officeart/2005/8/layout/process1"/>
    <dgm:cxn modelId="{FA13277D-BBB0-4371-BEA0-75F2BA948FB1}" type="presOf" srcId="{E623946C-EB16-411D-88FD-E53981D618CA}" destId="{144C1DDF-C145-4759-BBC8-1BD6891513B0}" srcOrd="0" destOrd="0" presId="urn:microsoft.com/office/officeart/2005/8/layout/process1"/>
    <dgm:cxn modelId="{F0EF7C80-2482-40DB-A290-207C1618F129}" srcId="{E623946C-EB16-411D-88FD-E53981D618CA}" destId="{A4327FDC-8DA6-45FA-9785-AB2A4AF0842C}" srcOrd="3" destOrd="0" parTransId="{338617D7-A5D6-4FC8-9F89-D8E6100059D3}" sibTransId="{B7BA11AA-6C20-4058-A2AD-1A5E54C5985E}"/>
    <dgm:cxn modelId="{4C3F8E81-B979-4C9C-BA08-1DAFECF7782C}" type="presOf" srcId="{3C0519A1-9E45-471A-BB4F-825A57801133}" destId="{32A05577-93AC-4A56-82BB-6BF089871C6A}" srcOrd="0" destOrd="0" presId="urn:microsoft.com/office/officeart/2005/8/layout/process1"/>
    <dgm:cxn modelId="{0305B492-1685-41F6-85DB-493F6C8FFA75}" type="presOf" srcId="{A2A06C1B-2A79-49B9-BAF8-55D211F24ECC}" destId="{93172007-4456-439F-8DB1-302578D286F0}" srcOrd="1" destOrd="0" presId="urn:microsoft.com/office/officeart/2005/8/layout/process1"/>
    <dgm:cxn modelId="{C7BE61B6-4159-4222-B851-1798A1AFAEFF}" type="presOf" srcId="{34BACB12-ABE4-4D1A-B4FF-3F1C1702A278}" destId="{5B1CFDFB-7D71-48E0-8EF0-C9D5ED1C0F29}" srcOrd="1" destOrd="0" presId="urn:microsoft.com/office/officeart/2005/8/layout/process1"/>
    <dgm:cxn modelId="{13CBFDB7-E777-4D5D-9BD4-99A63C660421}" type="presOf" srcId="{0C847DC6-5A6D-4E49-AB8B-6278F632E375}" destId="{7E02B167-0390-445F-ADF2-BCFC6FB3C883}" srcOrd="0" destOrd="0" presId="urn:microsoft.com/office/officeart/2005/8/layout/process1"/>
    <dgm:cxn modelId="{CB53DBBC-DB88-4B02-AAB9-DD2FD98FCE14}" srcId="{E623946C-EB16-411D-88FD-E53981D618CA}" destId="{4C8838CF-65BE-4C6C-B702-2C79FE4628E2}" srcOrd="1" destOrd="0" parTransId="{66DC7BA4-98EA-4C43-A99A-806DBE01C060}" sibTransId="{0C847DC6-5A6D-4E49-AB8B-6278F632E375}"/>
    <dgm:cxn modelId="{972B08BD-8720-4B38-AE26-034D6E418F45}" srcId="{E623946C-EB16-411D-88FD-E53981D618CA}" destId="{F6321EB7-B7A4-4D5E-815B-39ED8F013A5C}" srcOrd="2" destOrd="0" parTransId="{14A0A286-137C-4AA8-80CE-212695F23C72}" sibTransId="{34BACB12-ABE4-4D1A-B4FF-3F1C1702A278}"/>
    <dgm:cxn modelId="{3F276CDE-D829-4DBF-BC2C-159B6747D80C}" type="presOf" srcId="{B7BA11AA-6C20-4058-A2AD-1A5E54C5985E}" destId="{CCF0B6A5-09BE-429C-AFB5-88A0766F2A11}" srcOrd="0" destOrd="0" presId="urn:microsoft.com/office/officeart/2005/8/layout/process1"/>
    <dgm:cxn modelId="{AC1E4CE0-D2FA-4F5F-A432-A22973374A10}" srcId="{E623946C-EB16-411D-88FD-E53981D618CA}" destId="{0E8CF334-943D-4F9D-A633-5CE7D4C8B93A}" srcOrd="4" destOrd="0" parTransId="{B9A207CC-F86A-4245-999F-D5FC5E95733B}" sibTransId="{74FD7C7E-8AA2-45DC-A225-44BAA91ACCF1}"/>
    <dgm:cxn modelId="{398478E2-FC5A-4186-B560-0C1F8C23C60D}" type="presOf" srcId="{F6321EB7-B7A4-4D5E-815B-39ED8F013A5C}" destId="{C9F971F7-AD4A-49C4-8BAC-4124AEEC7D05}" srcOrd="0" destOrd="0" presId="urn:microsoft.com/office/officeart/2005/8/layout/process1"/>
    <dgm:cxn modelId="{1C0EF1E9-558C-4178-9AD8-5B3CB031AEDB}" type="presOf" srcId="{A2A06C1B-2A79-49B9-BAF8-55D211F24ECC}" destId="{0156F441-DECF-4F48-8DC9-7B82A9E576B2}" srcOrd="0" destOrd="0" presId="urn:microsoft.com/office/officeart/2005/8/layout/process1"/>
    <dgm:cxn modelId="{D8E275EA-FDAD-4D85-A325-C617A14506BD}" srcId="{E623946C-EB16-411D-88FD-E53981D618CA}" destId="{3C0519A1-9E45-471A-BB4F-825A57801133}" srcOrd="0" destOrd="0" parTransId="{1FADF2E7-194A-4E4A-8745-08BED2961739}" sibTransId="{A2A06C1B-2A79-49B9-BAF8-55D211F24ECC}"/>
    <dgm:cxn modelId="{F7A181ED-BF01-4ECB-B3A1-559DBC75D169}" type="presOf" srcId="{34BACB12-ABE4-4D1A-B4FF-3F1C1702A278}" destId="{7A1E58A8-47DA-47D4-8886-F8C9B2A9E21C}" srcOrd="0" destOrd="0" presId="urn:microsoft.com/office/officeart/2005/8/layout/process1"/>
    <dgm:cxn modelId="{FEDF58F8-B644-42F8-B457-B98A4DFD5E74}" type="presOf" srcId="{0C847DC6-5A6D-4E49-AB8B-6278F632E375}" destId="{91544ED4-5791-4B7E-91BE-06088F6A152D}" srcOrd="1" destOrd="0" presId="urn:microsoft.com/office/officeart/2005/8/layout/process1"/>
    <dgm:cxn modelId="{76E7BEFF-8B5A-43C0-8F50-48E227BD824A}" type="presParOf" srcId="{144C1DDF-C145-4759-BBC8-1BD6891513B0}" destId="{32A05577-93AC-4A56-82BB-6BF089871C6A}" srcOrd="0" destOrd="0" presId="urn:microsoft.com/office/officeart/2005/8/layout/process1"/>
    <dgm:cxn modelId="{D5A11CCD-1568-429C-AE3A-CA9AEDFF35D5}" type="presParOf" srcId="{144C1DDF-C145-4759-BBC8-1BD6891513B0}" destId="{0156F441-DECF-4F48-8DC9-7B82A9E576B2}" srcOrd="1" destOrd="0" presId="urn:microsoft.com/office/officeart/2005/8/layout/process1"/>
    <dgm:cxn modelId="{56EF6760-C86C-41B4-B508-3F0A59F2648A}" type="presParOf" srcId="{0156F441-DECF-4F48-8DC9-7B82A9E576B2}" destId="{93172007-4456-439F-8DB1-302578D286F0}" srcOrd="0" destOrd="0" presId="urn:microsoft.com/office/officeart/2005/8/layout/process1"/>
    <dgm:cxn modelId="{B60FB690-3709-43A9-AD39-B8B373CA3306}" type="presParOf" srcId="{144C1DDF-C145-4759-BBC8-1BD6891513B0}" destId="{02A2045F-DE65-4A82-9E1D-B960E771288C}" srcOrd="2" destOrd="0" presId="urn:microsoft.com/office/officeart/2005/8/layout/process1"/>
    <dgm:cxn modelId="{9A010FE4-81A3-4906-8BBC-7618527A84F6}" type="presParOf" srcId="{144C1DDF-C145-4759-BBC8-1BD6891513B0}" destId="{7E02B167-0390-445F-ADF2-BCFC6FB3C883}" srcOrd="3" destOrd="0" presId="urn:microsoft.com/office/officeart/2005/8/layout/process1"/>
    <dgm:cxn modelId="{5C2EC5B4-2EA5-40F5-97EF-F914D3FB250C}" type="presParOf" srcId="{7E02B167-0390-445F-ADF2-BCFC6FB3C883}" destId="{91544ED4-5791-4B7E-91BE-06088F6A152D}" srcOrd="0" destOrd="0" presId="urn:microsoft.com/office/officeart/2005/8/layout/process1"/>
    <dgm:cxn modelId="{DBCEFD51-FE9E-4D43-80F9-0A74CD9A4E37}" type="presParOf" srcId="{144C1DDF-C145-4759-BBC8-1BD6891513B0}" destId="{C9F971F7-AD4A-49C4-8BAC-4124AEEC7D05}" srcOrd="4" destOrd="0" presId="urn:microsoft.com/office/officeart/2005/8/layout/process1"/>
    <dgm:cxn modelId="{D3CDEDD4-301B-4BB3-91AF-EAABEEC2EB63}" type="presParOf" srcId="{144C1DDF-C145-4759-BBC8-1BD6891513B0}" destId="{7A1E58A8-47DA-47D4-8886-F8C9B2A9E21C}" srcOrd="5" destOrd="0" presId="urn:microsoft.com/office/officeart/2005/8/layout/process1"/>
    <dgm:cxn modelId="{6D41D99A-231C-40B0-BC65-DC8C638780A3}" type="presParOf" srcId="{7A1E58A8-47DA-47D4-8886-F8C9B2A9E21C}" destId="{5B1CFDFB-7D71-48E0-8EF0-C9D5ED1C0F29}" srcOrd="0" destOrd="0" presId="urn:microsoft.com/office/officeart/2005/8/layout/process1"/>
    <dgm:cxn modelId="{69F477F9-FF49-4176-887B-E1AA8690529F}" type="presParOf" srcId="{144C1DDF-C145-4759-BBC8-1BD6891513B0}" destId="{A7A7392F-8381-4909-B3B0-79D3487F1349}" srcOrd="6" destOrd="0" presId="urn:microsoft.com/office/officeart/2005/8/layout/process1"/>
    <dgm:cxn modelId="{81D82D7C-7B09-4977-B2C8-0435F307DE27}" type="presParOf" srcId="{144C1DDF-C145-4759-BBC8-1BD6891513B0}" destId="{CCF0B6A5-09BE-429C-AFB5-88A0766F2A11}" srcOrd="7" destOrd="0" presId="urn:microsoft.com/office/officeart/2005/8/layout/process1"/>
    <dgm:cxn modelId="{B5849D81-7A4B-4B48-AD08-0E9AC78C6302}" type="presParOf" srcId="{CCF0B6A5-09BE-429C-AFB5-88A0766F2A11}" destId="{9255F24E-F893-4092-B09C-C10EFE3A2F4B}" srcOrd="0" destOrd="0" presId="urn:microsoft.com/office/officeart/2005/8/layout/process1"/>
    <dgm:cxn modelId="{F96FFA39-3AED-46F2-B0FD-F840C147903A}" type="presParOf" srcId="{144C1DDF-C145-4759-BBC8-1BD6891513B0}" destId="{A10A4FE1-5E33-49AA-AC7E-883ACB70E13E}"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08D8EA47-A1B1-4B00-8403-E6CFA2D39B9C}" type="doc">
      <dgm:prSet loTypeId="urn:microsoft.com/office/officeart/2005/8/layout/process1" loCatId="process" qsTypeId="urn:microsoft.com/office/officeart/2005/8/quickstyle/3d7" qsCatId="3D" csTypeId="urn:microsoft.com/office/officeart/2005/8/colors/accent1_2" csCatId="accent1" phldr="1"/>
      <dgm:spPr/>
      <dgm:t>
        <a:bodyPr/>
        <a:lstStyle/>
        <a:p>
          <a:endParaRPr lang="LID4096"/>
        </a:p>
      </dgm:t>
    </dgm:pt>
    <dgm:pt modelId="{9B67694A-CB69-477F-AF8A-E5FA0AB71E44}">
      <dgm:prSet/>
      <dgm:spPr>
        <a:solidFill>
          <a:schemeClr val="bg1"/>
        </a:solidFill>
        <a:ln>
          <a:solidFill>
            <a:srgbClr val="8E1F0B"/>
          </a:solidFill>
        </a:ln>
      </dgm:spPr>
      <dgm:t>
        <a:bodyPr/>
        <a:lstStyle/>
        <a:p>
          <a:r>
            <a:rPr lang="ar-SA" b="1" dirty="0">
              <a:solidFill>
                <a:srgbClr val="8E1F0B"/>
              </a:solidFill>
            </a:rPr>
            <a:t>تحقيق الاتصال العمراني على طول منطقة التطوير</a:t>
          </a:r>
          <a:endParaRPr lang="en-IL" dirty="0">
            <a:solidFill>
              <a:srgbClr val="8E1F0B"/>
            </a:solidFill>
          </a:endParaRPr>
        </a:p>
      </dgm:t>
    </dgm:pt>
    <dgm:pt modelId="{036CA478-BED4-4D8C-BCBE-09189228A410}" type="parTrans" cxnId="{91BE6FDA-7DFF-47C1-9A8D-A54ED1392E1D}">
      <dgm:prSet/>
      <dgm:spPr/>
      <dgm:t>
        <a:bodyPr/>
        <a:lstStyle/>
        <a:p>
          <a:endParaRPr lang="LID4096"/>
        </a:p>
      </dgm:t>
    </dgm:pt>
    <dgm:pt modelId="{11791573-4850-4604-915B-754538D83C3B}" type="sibTrans" cxnId="{91BE6FDA-7DFF-47C1-9A8D-A54ED1392E1D}">
      <dgm:prSet/>
      <dgm:spPr/>
      <dgm:t>
        <a:bodyPr/>
        <a:lstStyle/>
        <a:p>
          <a:endParaRPr lang="LID4096"/>
        </a:p>
      </dgm:t>
    </dgm:pt>
    <dgm:pt modelId="{98A658D1-42AE-4F9A-8D7A-DC7B3EC6713C}">
      <dgm:prSet/>
      <dgm:spPr>
        <a:solidFill>
          <a:schemeClr val="bg1"/>
        </a:solidFill>
        <a:ln>
          <a:solidFill>
            <a:srgbClr val="8E1F0B"/>
          </a:solidFill>
        </a:ln>
      </dgm:spPr>
      <dgm:t>
        <a:bodyPr/>
        <a:lstStyle/>
        <a:p>
          <a:r>
            <a:rPr lang="ar-SA" b="1" dirty="0">
              <a:solidFill>
                <a:srgbClr val="8E1F0B"/>
              </a:solidFill>
            </a:rPr>
            <a:t>تحديد منطقة التوسع العمراني المستقبلي</a:t>
          </a:r>
          <a:endParaRPr lang="en-IL" dirty="0">
            <a:solidFill>
              <a:srgbClr val="8E1F0B"/>
            </a:solidFill>
          </a:endParaRPr>
        </a:p>
      </dgm:t>
    </dgm:pt>
    <dgm:pt modelId="{CC7C4575-DF2E-49B5-A5D3-CE7520637D34}" type="parTrans" cxnId="{67D154AD-D684-44E2-A556-210384D47F2E}">
      <dgm:prSet/>
      <dgm:spPr/>
      <dgm:t>
        <a:bodyPr/>
        <a:lstStyle/>
        <a:p>
          <a:endParaRPr lang="LID4096"/>
        </a:p>
      </dgm:t>
    </dgm:pt>
    <dgm:pt modelId="{A0A51928-B584-4ECA-A5B3-6E3D796D0A7C}" type="sibTrans" cxnId="{67D154AD-D684-44E2-A556-210384D47F2E}">
      <dgm:prSet/>
      <dgm:spPr/>
      <dgm:t>
        <a:bodyPr/>
        <a:lstStyle/>
        <a:p>
          <a:endParaRPr lang="LID4096"/>
        </a:p>
      </dgm:t>
    </dgm:pt>
    <dgm:pt modelId="{2F2A5232-49A7-4BB4-92C8-14C55635FF9C}">
      <dgm:prSet/>
      <dgm:spPr>
        <a:solidFill>
          <a:schemeClr val="bg1"/>
        </a:solidFill>
        <a:ln>
          <a:solidFill>
            <a:srgbClr val="8E1F0B"/>
          </a:solidFill>
        </a:ln>
      </dgm:spPr>
      <dgm:t>
        <a:bodyPr/>
        <a:lstStyle/>
        <a:p>
          <a:r>
            <a:rPr lang="ar-SA" b="1" dirty="0">
              <a:solidFill>
                <a:srgbClr val="8E1F0B"/>
              </a:solidFill>
            </a:rPr>
            <a:t>تطوير قطاع الاسكان بطريقة تراعي طبيعة المنطقة وتراعي متطلبات الاستدامة</a:t>
          </a:r>
          <a:endParaRPr lang="en-IL" dirty="0">
            <a:solidFill>
              <a:srgbClr val="8E1F0B"/>
            </a:solidFill>
          </a:endParaRPr>
        </a:p>
      </dgm:t>
    </dgm:pt>
    <dgm:pt modelId="{043726EC-6BC3-4700-BF28-A0C3BF6CF3EE}" type="parTrans" cxnId="{B4695015-6DC8-4527-A107-37310B895D49}">
      <dgm:prSet/>
      <dgm:spPr/>
      <dgm:t>
        <a:bodyPr/>
        <a:lstStyle/>
        <a:p>
          <a:endParaRPr lang="LID4096"/>
        </a:p>
      </dgm:t>
    </dgm:pt>
    <dgm:pt modelId="{2277C758-5364-4266-8238-C5846CE5B79C}" type="sibTrans" cxnId="{B4695015-6DC8-4527-A107-37310B895D49}">
      <dgm:prSet/>
      <dgm:spPr/>
      <dgm:t>
        <a:bodyPr/>
        <a:lstStyle/>
        <a:p>
          <a:endParaRPr lang="LID4096"/>
        </a:p>
      </dgm:t>
    </dgm:pt>
    <dgm:pt modelId="{C2E969E3-8A97-4842-99BA-C2A0E43772C1}" type="pres">
      <dgm:prSet presAssocID="{08D8EA47-A1B1-4B00-8403-E6CFA2D39B9C}" presName="Name0" presStyleCnt="0">
        <dgm:presLayoutVars>
          <dgm:dir/>
          <dgm:resizeHandles val="exact"/>
        </dgm:presLayoutVars>
      </dgm:prSet>
      <dgm:spPr/>
    </dgm:pt>
    <dgm:pt modelId="{B9902F74-5F18-4A35-A725-839A38C0FD3A}" type="pres">
      <dgm:prSet presAssocID="{9B67694A-CB69-477F-AF8A-E5FA0AB71E44}" presName="node" presStyleLbl="node1" presStyleIdx="0" presStyleCnt="3">
        <dgm:presLayoutVars>
          <dgm:bulletEnabled val="1"/>
        </dgm:presLayoutVars>
      </dgm:prSet>
      <dgm:spPr/>
    </dgm:pt>
    <dgm:pt modelId="{3E55BDA1-DED2-4FA8-9F0B-CC0249D413B4}" type="pres">
      <dgm:prSet presAssocID="{11791573-4850-4604-915B-754538D83C3B}" presName="sibTrans" presStyleLbl="sibTrans2D1" presStyleIdx="0" presStyleCnt="2"/>
      <dgm:spPr/>
    </dgm:pt>
    <dgm:pt modelId="{AADA5ADE-4B7A-43D6-AE6A-9751387F6F78}" type="pres">
      <dgm:prSet presAssocID="{11791573-4850-4604-915B-754538D83C3B}" presName="connectorText" presStyleLbl="sibTrans2D1" presStyleIdx="0" presStyleCnt="2"/>
      <dgm:spPr/>
    </dgm:pt>
    <dgm:pt modelId="{C266C637-64AB-4D4E-9E21-A393E19FE72F}" type="pres">
      <dgm:prSet presAssocID="{98A658D1-42AE-4F9A-8D7A-DC7B3EC6713C}" presName="node" presStyleLbl="node1" presStyleIdx="1" presStyleCnt="3">
        <dgm:presLayoutVars>
          <dgm:bulletEnabled val="1"/>
        </dgm:presLayoutVars>
      </dgm:prSet>
      <dgm:spPr/>
    </dgm:pt>
    <dgm:pt modelId="{BE76D6D3-F5B3-43A1-AF4B-9728FDB6740E}" type="pres">
      <dgm:prSet presAssocID="{A0A51928-B584-4ECA-A5B3-6E3D796D0A7C}" presName="sibTrans" presStyleLbl="sibTrans2D1" presStyleIdx="1" presStyleCnt="2"/>
      <dgm:spPr/>
    </dgm:pt>
    <dgm:pt modelId="{667F9164-A4E2-4690-91BD-4A9EFA3934D5}" type="pres">
      <dgm:prSet presAssocID="{A0A51928-B584-4ECA-A5B3-6E3D796D0A7C}" presName="connectorText" presStyleLbl="sibTrans2D1" presStyleIdx="1" presStyleCnt="2"/>
      <dgm:spPr/>
    </dgm:pt>
    <dgm:pt modelId="{25469D2C-4DAD-497B-8F12-F7FB5DF7601A}" type="pres">
      <dgm:prSet presAssocID="{2F2A5232-49A7-4BB4-92C8-14C55635FF9C}" presName="node" presStyleLbl="node1" presStyleIdx="2" presStyleCnt="3">
        <dgm:presLayoutVars>
          <dgm:bulletEnabled val="1"/>
        </dgm:presLayoutVars>
      </dgm:prSet>
      <dgm:spPr/>
    </dgm:pt>
  </dgm:ptLst>
  <dgm:cxnLst>
    <dgm:cxn modelId="{B4695015-6DC8-4527-A107-37310B895D49}" srcId="{08D8EA47-A1B1-4B00-8403-E6CFA2D39B9C}" destId="{2F2A5232-49A7-4BB4-92C8-14C55635FF9C}" srcOrd="2" destOrd="0" parTransId="{043726EC-6BC3-4700-BF28-A0C3BF6CF3EE}" sibTransId="{2277C758-5364-4266-8238-C5846CE5B79C}"/>
    <dgm:cxn modelId="{B1AC271D-3E15-41AD-B348-44FB27664EC3}" type="presOf" srcId="{11791573-4850-4604-915B-754538D83C3B}" destId="{AADA5ADE-4B7A-43D6-AE6A-9751387F6F78}" srcOrd="1" destOrd="0" presId="urn:microsoft.com/office/officeart/2005/8/layout/process1"/>
    <dgm:cxn modelId="{B492B04B-F9D3-4C6D-ACA2-893B840110B3}" type="presOf" srcId="{11791573-4850-4604-915B-754538D83C3B}" destId="{3E55BDA1-DED2-4FA8-9F0B-CC0249D413B4}" srcOrd="0" destOrd="0" presId="urn:microsoft.com/office/officeart/2005/8/layout/process1"/>
    <dgm:cxn modelId="{A79DC54B-EC5D-4208-9007-48290388FD95}" type="presOf" srcId="{A0A51928-B584-4ECA-A5B3-6E3D796D0A7C}" destId="{667F9164-A4E2-4690-91BD-4A9EFA3934D5}" srcOrd="1" destOrd="0" presId="urn:microsoft.com/office/officeart/2005/8/layout/process1"/>
    <dgm:cxn modelId="{6DD9CF99-5D30-47CD-BD49-B0F37EE4668F}" type="presOf" srcId="{2F2A5232-49A7-4BB4-92C8-14C55635FF9C}" destId="{25469D2C-4DAD-497B-8F12-F7FB5DF7601A}" srcOrd="0" destOrd="0" presId="urn:microsoft.com/office/officeart/2005/8/layout/process1"/>
    <dgm:cxn modelId="{67D154AD-D684-44E2-A556-210384D47F2E}" srcId="{08D8EA47-A1B1-4B00-8403-E6CFA2D39B9C}" destId="{98A658D1-42AE-4F9A-8D7A-DC7B3EC6713C}" srcOrd="1" destOrd="0" parTransId="{CC7C4575-DF2E-49B5-A5D3-CE7520637D34}" sibTransId="{A0A51928-B584-4ECA-A5B3-6E3D796D0A7C}"/>
    <dgm:cxn modelId="{D91863D5-BF7D-43BF-94CF-BD79D1F5915D}" type="presOf" srcId="{A0A51928-B584-4ECA-A5B3-6E3D796D0A7C}" destId="{BE76D6D3-F5B3-43A1-AF4B-9728FDB6740E}" srcOrd="0" destOrd="0" presId="urn:microsoft.com/office/officeart/2005/8/layout/process1"/>
    <dgm:cxn modelId="{91BE6FDA-7DFF-47C1-9A8D-A54ED1392E1D}" srcId="{08D8EA47-A1B1-4B00-8403-E6CFA2D39B9C}" destId="{9B67694A-CB69-477F-AF8A-E5FA0AB71E44}" srcOrd="0" destOrd="0" parTransId="{036CA478-BED4-4D8C-BCBE-09189228A410}" sibTransId="{11791573-4850-4604-915B-754538D83C3B}"/>
    <dgm:cxn modelId="{204678DD-6E0E-4EA6-B7C5-46F3C2332B17}" type="presOf" srcId="{98A658D1-42AE-4F9A-8D7A-DC7B3EC6713C}" destId="{C266C637-64AB-4D4E-9E21-A393E19FE72F}" srcOrd="0" destOrd="0" presId="urn:microsoft.com/office/officeart/2005/8/layout/process1"/>
    <dgm:cxn modelId="{8F1715F9-80BF-42FC-A069-2453088384BE}" type="presOf" srcId="{08D8EA47-A1B1-4B00-8403-E6CFA2D39B9C}" destId="{C2E969E3-8A97-4842-99BA-C2A0E43772C1}" srcOrd="0" destOrd="0" presId="urn:microsoft.com/office/officeart/2005/8/layout/process1"/>
    <dgm:cxn modelId="{52E1CDFA-607A-4788-89A8-F37D571EAAF9}" type="presOf" srcId="{9B67694A-CB69-477F-AF8A-E5FA0AB71E44}" destId="{B9902F74-5F18-4A35-A725-839A38C0FD3A}" srcOrd="0" destOrd="0" presId="urn:microsoft.com/office/officeart/2005/8/layout/process1"/>
    <dgm:cxn modelId="{1A8C3D43-0F3C-442E-ABEC-77111C652CCF}" type="presParOf" srcId="{C2E969E3-8A97-4842-99BA-C2A0E43772C1}" destId="{B9902F74-5F18-4A35-A725-839A38C0FD3A}" srcOrd="0" destOrd="0" presId="urn:microsoft.com/office/officeart/2005/8/layout/process1"/>
    <dgm:cxn modelId="{B84D6EDF-5A77-4159-BC58-FB09F3575BD0}" type="presParOf" srcId="{C2E969E3-8A97-4842-99BA-C2A0E43772C1}" destId="{3E55BDA1-DED2-4FA8-9F0B-CC0249D413B4}" srcOrd="1" destOrd="0" presId="urn:microsoft.com/office/officeart/2005/8/layout/process1"/>
    <dgm:cxn modelId="{6E758D2E-3B59-411B-B532-848300474E2E}" type="presParOf" srcId="{3E55BDA1-DED2-4FA8-9F0B-CC0249D413B4}" destId="{AADA5ADE-4B7A-43D6-AE6A-9751387F6F78}" srcOrd="0" destOrd="0" presId="urn:microsoft.com/office/officeart/2005/8/layout/process1"/>
    <dgm:cxn modelId="{27E6D86C-77AB-4084-BBD3-D348924D828A}" type="presParOf" srcId="{C2E969E3-8A97-4842-99BA-C2A0E43772C1}" destId="{C266C637-64AB-4D4E-9E21-A393E19FE72F}" srcOrd="2" destOrd="0" presId="urn:microsoft.com/office/officeart/2005/8/layout/process1"/>
    <dgm:cxn modelId="{8FE895A3-3382-4F32-AC8A-3C5DF9929385}" type="presParOf" srcId="{C2E969E3-8A97-4842-99BA-C2A0E43772C1}" destId="{BE76D6D3-F5B3-43A1-AF4B-9728FDB6740E}" srcOrd="3" destOrd="0" presId="urn:microsoft.com/office/officeart/2005/8/layout/process1"/>
    <dgm:cxn modelId="{BBAB7047-9DCE-469E-ADA0-318A052649E4}" type="presParOf" srcId="{BE76D6D3-F5B3-43A1-AF4B-9728FDB6740E}" destId="{667F9164-A4E2-4690-91BD-4A9EFA3934D5}" srcOrd="0" destOrd="0" presId="urn:microsoft.com/office/officeart/2005/8/layout/process1"/>
    <dgm:cxn modelId="{DD34CE29-26BA-45C2-9FDF-693E942E41DC}" type="presParOf" srcId="{C2E969E3-8A97-4842-99BA-C2A0E43772C1}" destId="{25469D2C-4DAD-497B-8F12-F7FB5DF7601A}"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6303D9-08F6-42C8-944D-9B2EA787FCFC}" type="doc">
      <dgm:prSet loTypeId="urn:microsoft.com/office/officeart/2005/8/layout/process1" loCatId="process" qsTypeId="urn:microsoft.com/office/officeart/2005/8/quickstyle/3d7" qsCatId="3D" csTypeId="urn:microsoft.com/office/officeart/2005/8/colors/accent1_2" csCatId="accent1" phldr="1"/>
      <dgm:spPr/>
      <dgm:t>
        <a:bodyPr/>
        <a:lstStyle/>
        <a:p>
          <a:endParaRPr lang="LID4096"/>
        </a:p>
      </dgm:t>
    </dgm:pt>
    <dgm:pt modelId="{38E170DD-0E52-4766-B665-A1FC1B36BC8B}">
      <dgm:prSet/>
      <dgm:spPr>
        <a:solidFill>
          <a:schemeClr val="bg1"/>
        </a:solidFill>
        <a:ln>
          <a:solidFill>
            <a:srgbClr val="8E1F0B"/>
          </a:solidFill>
        </a:ln>
      </dgm:spPr>
      <dgm:t>
        <a:bodyPr/>
        <a:lstStyle/>
        <a:p>
          <a:r>
            <a:rPr lang="ar-SA" b="1" dirty="0">
              <a:solidFill>
                <a:srgbClr val="8E1F0B"/>
              </a:solidFill>
            </a:rPr>
            <a:t>تطوير مناطق اقتصادية خاصة لجذب الاستثمارات الكبيرة.</a:t>
          </a:r>
          <a:endParaRPr lang="en-IL" dirty="0">
            <a:solidFill>
              <a:srgbClr val="8E1F0B"/>
            </a:solidFill>
          </a:endParaRPr>
        </a:p>
      </dgm:t>
    </dgm:pt>
    <dgm:pt modelId="{7CECE910-CFF0-42C3-B182-182542BCF433}" type="parTrans" cxnId="{E182A3B1-7B80-4CB6-89C4-54C5359BE6DE}">
      <dgm:prSet/>
      <dgm:spPr/>
      <dgm:t>
        <a:bodyPr/>
        <a:lstStyle/>
        <a:p>
          <a:endParaRPr lang="LID4096"/>
        </a:p>
      </dgm:t>
    </dgm:pt>
    <dgm:pt modelId="{EA1C34FF-00F3-43BE-BF53-A6796F409AB0}" type="sibTrans" cxnId="{E182A3B1-7B80-4CB6-89C4-54C5359BE6DE}">
      <dgm:prSet/>
      <dgm:spPr/>
      <dgm:t>
        <a:bodyPr/>
        <a:lstStyle/>
        <a:p>
          <a:endParaRPr lang="LID4096"/>
        </a:p>
      </dgm:t>
    </dgm:pt>
    <dgm:pt modelId="{A17146A4-3C05-4BDF-89ED-8D14C486556E}">
      <dgm:prSet/>
      <dgm:spPr>
        <a:solidFill>
          <a:schemeClr val="bg1"/>
        </a:solidFill>
        <a:ln>
          <a:solidFill>
            <a:srgbClr val="8E1F0B"/>
          </a:solidFill>
        </a:ln>
      </dgm:spPr>
      <dgm:t>
        <a:bodyPr/>
        <a:lstStyle/>
        <a:p>
          <a:r>
            <a:rPr lang="ar-SA" b="1" dirty="0">
              <a:solidFill>
                <a:srgbClr val="8E1F0B"/>
              </a:solidFill>
            </a:rPr>
            <a:t>تنظيم صناعة الحجر</a:t>
          </a:r>
          <a:endParaRPr lang="en-IL" dirty="0">
            <a:solidFill>
              <a:srgbClr val="8E1F0B"/>
            </a:solidFill>
          </a:endParaRPr>
        </a:p>
      </dgm:t>
    </dgm:pt>
    <dgm:pt modelId="{572FCC91-37ED-4141-BD7D-0076E6B10842}" type="parTrans" cxnId="{BA898A79-0252-4028-A1F0-187887528D80}">
      <dgm:prSet/>
      <dgm:spPr/>
      <dgm:t>
        <a:bodyPr/>
        <a:lstStyle/>
        <a:p>
          <a:endParaRPr lang="LID4096"/>
        </a:p>
      </dgm:t>
    </dgm:pt>
    <dgm:pt modelId="{1FB07017-CAEC-4C74-BAE6-ABBE15BA332F}" type="sibTrans" cxnId="{BA898A79-0252-4028-A1F0-187887528D80}">
      <dgm:prSet/>
      <dgm:spPr/>
      <dgm:t>
        <a:bodyPr/>
        <a:lstStyle/>
        <a:p>
          <a:endParaRPr lang="LID4096"/>
        </a:p>
      </dgm:t>
    </dgm:pt>
    <dgm:pt modelId="{9F5AF0EF-D4AA-4384-96CD-641B0C24ACB3}">
      <dgm:prSet/>
      <dgm:spPr>
        <a:solidFill>
          <a:schemeClr val="bg1"/>
        </a:solidFill>
        <a:ln>
          <a:solidFill>
            <a:srgbClr val="8E1F0B"/>
          </a:solidFill>
        </a:ln>
      </dgm:spPr>
      <dgm:t>
        <a:bodyPr/>
        <a:lstStyle/>
        <a:p>
          <a:r>
            <a:rPr lang="ar-SA" b="1" dirty="0">
              <a:solidFill>
                <a:srgbClr val="8E1F0B"/>
              </a:solidFill>
            </a:rPr>
            <a:t>تحسين المناطق السياحية الموجود وتنظيم حملات ترويج لجذب السياح</a:t>
          </a:r>
          <a:endParaRPr lang="en-IL" dirty="0">
            <a:solidFill>
              <a:srgbClr val="8E1F0B"/>
            </a:solidFill>
          </a:endParaRPr>
        </a:p>
      </dgm:t>
    </dgm:pt>
    <dgm:pt modelId="{BE15979F-8FBA-4633-AA05-A46001F7E263}" type="parTrans" cxnId="{9E4EC4E9-6D36-46FF-A603-BCBBE885BE73}">
      <dgm:prSet/>
      <dgm:spPr/>
      <dgm:t>
        <a:bodyPr/>
        <a:lstStyle/>
        <a:p>
          <a:endParaRPr lang="LID4096"/>
        </a:p>
      </dgm:t>
    </dgm:pt>
    <dgm:pt modelId="{CBDA6AD7-2BEB-4DBB-9A65-E1F750AF1EBA}" type="sibTrans" cxnId="{9E4EC4E9-6D36-46FF-A603-BCBBE885BE73}">
      <dgm:prSet/>
      <dgm:spPr/>
      <dgm:t>
        <a:bodyPr/>
        <a:lstStyle/>
        <a:p>
          <a:endParaRPr lang="LID4096"/>
        </a:p>
      </dgm:t>
    </dgm:pt>
    <dgm:pt modelId="{B9E7B3FE-4FE4-45B0-8994-ABB5012E19DF}">
      <dgm:prSet/>
      <dgm:spPr>
        <a:solidFill>
          <a:schemeClr val="bg1"/>
        </a:solidFill>
        <a:ln>
          <a:solidFill>
            <a:srgbClr val="8E1F0B"/>
          </a:solidFill>
        </a:ln>
      </dgm:spPr>
      <dgm:t>
        <a:bodyPr/>
        <a:lstStyle/>
        <a:p>
          <a:r>
            <a:rPr lang="ar-SA" b="1" dirty="0">
              <a:solidFill>
                <a:srgbClr val="8E1F0B"/>
              </a:solidFill>
            </a:rPr>
            <a:t>دعم الابتكار من خلال إنشاء مراكز أبحاث وتطوير.</a:t>
          </a:r>
          <a:endParaRPr lang="en-IL" dirty="0">
            <a:solidFill>
              <a:srgbClr val="8E1F0B"/>
            </a:solidFill>
          </a:endParaRPr>
        </a:p>
      </dgm:t>
    </dgm:pt>
    <dgm:pt modelId="{0BDA37CE-4D3F-4F12-9887-63CF56AC7026}" type="parTrans" cxnId="{B0A85C62-A67D-4821-9542-9783EBB07BCB}">
      <dgm:prSet/>
      <dgm:spPr/>
      <dgm:t>
        <a:bodyPr/>
        <a:lstStyle/>
        <a:p>
          <a:endParaRPr lang="LID4096"/>
        </a:p>
      </dgm:t>
    </dgm:pt>
    <dgm:pt modelId="{508E773C-22E4-4379-B820-3CC33C8E4C41}" type="sibTrans" cxnId="{B0A85C62-A67D-4821-9542-9783EBB07BCB}">
      <dgm:prSet/>
      <dgm:spPr/>
      <dgm:t>
        <a:bodyPr/>
        <a:lstStyle/>
        <a:p>
          <a:endParaRPr lang="LID4096"/>
        </a:p>
      </dgm:t>
    </dgm:pt>
    <dgm:pt modelId="{B6ADDD97-861F-47AA-9EE9-82EE35B0666B}">
      <dgm:prSet/>
      <dgm:spPr>
        <a:solidFill>
          <a:schemeClr val="bg1"/>
        </a:solidFill>
        <a:ln>
          <a:solidFill>
            <a:srgbClr val="8E1F0B"/>
          </a:solidFill>
        </a:ln>
      </dgm:spPr>
      <dgm:t>
        <a:bodyPr/>
        <a:lstStyle/>
        <a:p>
          <a:r>
            <a:rPr lang="ar-SA" b="1" dirty="0">
              <a:solidFill>
                <a:srgbClr val="8E1F0B"/>
              </a:solidFill>
            </a:rPr>
            <a:t>تطوير البنية التحتية للنقل والشحن لتحسين التجارة.</a:t>
          </a:r>
          <a:endParaRPr lang="en-IL" dirty="0">
            <a:solidFill>
              <a:srgbClr val="8E1F0B"/>
            </a:solidFill>
          </a:endParaRPr>
        </a:p>
      </dgm:t>
    </dgm:pt>
    <dgm:pt modelId="{7887481D-C551-4EEE-BA6E-5F2CE80ED79E}" type="parTrans" cxnId="{6EAFDCC3-5291-4839-B590-350EF976C180}">
      <dgm:prSet/>
      <dgm:spPr/>
      <dgm:t>
        <a:bodyPr/>
        <a:lstStyle/>
        <a:p>
          <a:endParaRPr lang="LID4096"/>
        </a:p>
      </dgm:t>
    </dgm:pt>
    <dgm:pt modelId="{87A6F465-5C7C-4CCC-92E9-1345E12A7E55}" type="sibTrans" cxnId="{6EAFDCC3-5291-4839-B590-350EF976C180}">
      <dgm:prSet/>
      <dgm:spPr/>
      <dgm:t>
        <a:bodyPr/>
        <a:lstStyle/>
        <a:p>
          <a:endParaRPr lang="LID4096"/>
        </a:p>
      </dgm:t>
    </dgm:pt>
    <dgm:pt modelId="{3CEF09FD-46B8-425C-BF4B-494F446D89B6}">
      <dgm:prSet/>
      <dgm:spPr>
        <a:solidFill>
          <a:schemeClr val="bg1"/>
        </a:solidFill>
        <a:ln>
          <a:solidFill>
            <a:srgbClr val="8E1F0B"/>
          </a:solidFill>
        </a:ln>
      </dgm:spPr>
      <dgm:t>
        <a:bodyPr/>
        <a:lstStyle/>
        <a:p>
          <a:r>
            <a:rPr lang="ar-SA" b="1" dirty="0">
              <a:solidFill>
                <a:srgbClr val="8E1F0B"/>
              </a:solidFill>
            </a:rPr>
            <a:t>توفير تقنيات زراعية حديثة وتحسين نظم الري.</a:t>
          </a:r>
          <a:endParaRPr lang="en-IL" dirty="0">
            <a:solidFill>
              <a:srgbClr val="8E1F0B"/>
            </a:solidFill>
          </a:endParaRPr>
        </a:p>
      </dgm:t>
    </dgm:pt>
    <dgm:pt modelId="{51D7E17C-4F3D-4A6D-85ED-AE3EC0A42C03}" type="parTrans" cxnId="{BCB37612-C920-4F7D-9C6F-AFAF768E069B}">
      <dgm:prSet/>
      <dgm:spPr/>
      <dgm:t>
        <a:bodyPr/>
        <a:lstStyle/>
        <a:p>
          <a:endParaRPr lang="LID4096"/>
        </a:p>
      </dgm:t>
    </dgm:pt>
    <dgm:pt modelId="{45F5C001-36AF-4C69-B8B9-AA6701ED371D}" type="sibTrans" cxnId="{BCB37612-C920-4F7D-9C6F-AFAF768E069B}">
      <dgm:prSet/>
      <dgm:spPr/>
      <dgm:t>
        <a:bodyPr/>
        <a:lstStyle/>
        <a:p>
          <a:endParaRPr lang="LID4096"/>
        </a:p>
      </dgm:t>
    </dgm:pt>
    <dgm:pt modelId="{06EADB42-135F-4B8D-889E-D20B1BA7AB68}">
      <dgm:prSet/>
      <dgm:spPr>
        <a:solidFill>
          <a:schemeClr val="bg1"/>
        </a:solidFill>
        <a:ln>
          <a:solidFill>
            <a:srgbClr val="8E1F0B"/>
          </a:solidFill>
        </a:ln>
      </dgm:spPr>
      <dgm:t>
        <a:bodyPr/>
        <a:lstStyle/>
        <a:p>
          <a:r>
            <a:rPr lang="ar-SA" b="1" dirty="0">
              <a:solidFill>
                <a:srgbClr val="8E1F0B"/>
              </a:solidFill>
            </a:rPr>
            <a:t>دعم الأبحاث الزراعية لتحسين الإنتاجية والجودة.</a:t>
          </a:r>
          <a:endParaRPr lang="en-IL" dirty="0">
            <a:solidFill>
              <a:srgbClr val="8E1F0B"/>
            </a:solidFill>
          </a:endParaRPr>
        </a:p>
      </dgm:t>
    </dgm:pt>
    <dgm:pt modelId="{0F0DE9B1-C439-470C-9FB5-23A25B0FDBBE}" type="parTrans" cxnId="{BFB2A83C-C269-408F-A154-BBF2C16B3185}">
      <dgm:prSet/>
      <dgm:spPr/>
      <dgm:t>
        <a:bodyPr/>
        <a:lstStyle/>
        <a:p>
          <a:endParaRPr lang="LID4096"/>
        </a:p>
      </dgm:t>
    </dgm:pt>
    <dgm:pt modelId="{1D612E0B-26B3-4327-B66C-ECAB60C99A16}" type="sibTrans" cxnId="{BFB2A83C-C269-408F-A154-BBF2C16B3185}">
      <dgm:prSet/>
      <dgm:spPr/>
      <dgm:t>
        <a:bodyPr/>
        <a:lstStyle/>
        <a:p>
          <a:endParaRPr lang="LID4096"/>
        </a:p>
      </dgm:t>
    </dgm:pt>
    <dgm:pt modelId="{3D1A4913-35CD-4C05-8149-511FDF9887FB}">
      <dgm:prSet/>
      <dgm:spPr>
        <a:solidFill>
          <a:schemeClr val="bg1"/>
        </a:solidFill>
        <a:ln>
          <a:solidFill>
            <a:srgbClr val="8E1F0B"/>
          </a:solidFill>
        </a:ln>
      </dgm:spPr>
      <dgm:t>
        <a:bodyPr/>
        <a:lstStyle/>
        <a:p>
          <a:r>
            <a:rPr lang="ar-SA" b="1" dirty="0">
              <a:solidFill>
                <a:srgbClr val="8E1F0B"/>
              </a:solidFill>
            </a:rPr>
            <a:t>تطوير البنية التحتية </a:t>
          </a:r>
          <a:endParaRPr lang="en-IL" dirty="0">
            <a:solidFill>
              <a:srgbClr val="8E1F0B"/>
            </a:solidFill>
          </a:endParaRPr>
        </a:p>
      </dgm:t>
    </dgm:pt>
    <dgm:pt modelId="{65DBF8F7-6F72-43C9-820F-95FA9EF49BCD}" type="parTrans" cxnId="{258486D1-119B-4CF8-A0E2-56AA811F0144}">
      <dgm:prSet/>
      <dgm:spPr/>
      <dgm:t>
        <a:bodyPr/>
        <a:lstStyle/>
        <a:p>
          <a:endParaRPr lang="LID4096"/>
        </a:p>
      </dgm:t>
    </dgm:pt>
    <dgm:pt modelId="{691BF23E-E269-4BF9-810C-66FE9311EEAD}" type="sibTrans" cxnId="{258486D1-119B-4CF8-A0E2-56AA811F0144}">
      <dgm:prSet/>
      <dgm:spPr/>
      <dgm:t>
        <a:bodyPr/>
        <a:lstStyle/>
        <a:p>
          <a:endParaRPr lang="LID4096"/>
        </a:p>
      </dgm:t>
    </dgm:pt>
    <dgm:pt modelId="{79E69D09-7615-4D5F-B3BA-168FFF7DF61D}" type="pres">
      <dgm:prSet presAssocID="{776303D9-08F6-42C8-944D-9B2EA787FCFC}" presName="Name0" presStyleCnt="0">
        <dgm:presLayoutVars>
          <dgm:dir/>
          <dgm:resizeHandles val="exact"/>
        </dgm:presLayoutVars>
      </dgm:prSet>
      <dgm:spPr/>
    </dgm:pt>
    <dgm:pt modelId="{E1C4F6CB-1E6D-499F-BA98-F1597273D7CC}" type="pres">
      <dgm:prSet presAssocID="{38E170DD-0E52-4766-B665-A1FC1B36BC8B}" presName="node" presStyleLbl="node1" presStyleIdx="0" presStyleCnt="8">
        <dgm:presLayoutVars>
          <dgm:bulletEnabled val="1"/>
        </dgm:presLayoutVars>
      </dgm:prSet>
      <dgm:spPr/>
    </dgm:pt>
    <dgm:pt modelId="{12941A8F-3446-41E0-940C-4A9A26360C09}" type="pres">
      <dgm:prSet presAssocID="{EA1C34FF-00F3-43BE-BF53-A6796F409AB0}" presName="sibTrans" presStyleLbl="sibTrans2D1" presStyleIdx="0" presStyleCnt="7"/>
      <dgm:spPr/>
    </dgm:pt>
    <dgm:pt modelId="{C57CA5EA-9121-4C90-B179-D4C011AD58F7}" type="pres">
      <dgm:prSet presAssocID="{EA1C34FF-00F3-43BE-BF53-A6796F409AB0}" presName="connectorText" presStyleLbl="sibTrans2D1" presStyleIdx="0" presStyleCnt="7"/>
      <dgm:spPr/>
    </dgm:pt>
    <dgm:pt modelId="{5A38CFEF-ACBF-4C13-8899-E66D0EC20448}" type="pres">
      <dgm:prSet presAssocID="{A17146A4-3C05-4BDF-89ED-8D14C486556E}" presName="node" presStyleLbl="node1" presStyleIdx="1" presStyleCnt="8">
        <dgm:presLayoutVars>
          <dgm:bulletEnabled val="1"/>
        </dgm:presLayoutVars>
      </dgm:prSet>
      <dgm:spPr/>
    </dgm:pt>
    <dgm:pt modelId="{1854F49E-DBFE-4240-BF71-34221A60A3C0}" type="pres">
      <dgm:prSet presAssocID="{1FB07017-CAEC-4C74-BAE6-ABBE15BA332F}" presName="sibTrans" presStyleLbl="sibTrans2D1" presStyleIdx="1" presStyleCnt="7"/>
      <dgm:spPr/>
    </dgm:pt>
    <dgm:pt modelId="{18F167DF-A013-4BE3-83E7-0543BC7F16AD}" type="pres">
      <dgm:prSet presAssocID="{1FB07017-CAEC-4C74-BAE6-ABBE15BA332F}" presName="connectorText" presStyleLbl="sibTrans2D1" presStyleIdx="1" presStyleCnt="7"/>
      <dgm:spPr/>
    </dgm:pt>
    <dgm:pt modelId="{8E22BF13-538A-4CA1-B140-EC4C684C0883}" type="pres">
      <dgm:prSet presAssocID="{9F5AF0EF-D4AA-4384-96CD-641B0C24ACB3}" presName="node" presStyleLbl="node1" presStyleIdx="2" presStyleCnt="8">
        <dgm:presLayoutVars>
          <dgm:bulletEnabled val="1"/>
        </dgm:presLayoutVars>
      </dgm:prSet>
      <dgm:spPr/>
    </dgm:pt>
    <dgm:pt modelId="{E6C3DC6E-9D65-484C-9A58-C32D84DB6E44}" type="pres">
      <dgm:prSet presAssocID="{CBDA6AD7-2BEB-4DBB-9A65-E1F750AF1EBA}" presName="sibTrans" presStyleLbl="sibTrans2D1" presStyleIdx="2" presStyleCnt="7"/>
      <dgm:spPr/>
    </dgm:pt>
    <dgm:pt modelId="{F2878815-3885-4419-A62C-E643E87D7EAF}" type="pres">
      <dgm:prSet presAssocID="{CBDA6AD7-2BEB-4DBB-9A65-E1F750AF1EBA}" presName="connectorText" presStyleLbl="sibTrans2D1" presStyleIdx="2" presStyleCnt="7"/>
      <dgm:spPr/>
    </dgm:pt>
    <dgm:pt modelId="{9CA3AAEA-8F6D-455A-9DB7-77A61E349F86}" type="pres">
      <dgm:prSet presAssocID="{B9E7B3FE-4FE4-45B0-8994-ABB5012E19DF}" presName="node" presStyleLbl="node1" presStyleIdx="3" presStyleCnt="8">
        <dgm:presLayoutVars>
          <dgm:bulletEnabled val="1"/>
        </dgm:presLayoutVars>
      </dgm:prSet>
      <dgm:spPr/>
    </dgm:pt>
    <dgm:pt modelId="{BCE84ADA-9BB2-48B0-8804-7922A3131EC0}" type="pres">
      <dgm:prSet presAssocID="{508E773C-22E4-4379-B820-3CC33C8E4C41}" presName="sibTrans" presStyleLbl="sibTrans2D1" presStyleIdx="3" presStyleCnt="7"/>
      <dgm:spPr/>
    </dgm:pt>
    <dgm:pt modelId="{D6AA57D7-940F-4346-B984-382BCB46DA3C}" type="pres">
      <dgm:prSet presAssocID="{508E773C-22E4-4379-B820-3CC33C8E4C41}" presName="connectorText" presStyleLbl="sibTrans2D1" presStyleIdx="3" presStyleCnt="7"/>
      <dgm:spPr/>
    </dgm:pt>
    <dgm:pt modelId="{0839F1EC-5928-4190-A055-B6AE61565CDE}" type="pres">
      <dgm:prSet presAssocID="{B6ADDD97-861F-47AA-9EE9-82EE35B0666B}" presName="node" presStyleLbl="node1" presStyleIdx="4" presStyleCnt="8">
        <dgm:presLayoutVars>
          <dgm:bulletEnabled val="1"/>
        </dgm:presLayoutVars>
      </dgm:prSet>
      <dgm:spPr/>
    </dgm:pt>
    <dgm:pt modelId="{D80DBD66-219E-4B58-A575-A3D8E113F478}" type="pres">
      <dgm:prSet presAssocID="{87A6F465-5C7C-4CCC-92E9-1345E12A7E55}" presName="sibTrans" presStyleLbl="sibTrans2D1" presStyleIdx="4" presStyleCnt="7"/>
      <dgm:spPr/>
    </dgm:pt>
    <dgm:pt modelId="{0D448338-56A8-4F3D-83F4-7B9EF3679945}" type="pres">
      <dgm:prSet presAssocID="{87A6F465-5C7C-4CCC-92E9-1345E12A7E55}" presName="connectorText" presStyleLbl="sibTrans2D1" presStyleIdx="4" presStyleCnt="7"/>
      <dgm:spPr/>
    </dgm:pt>
    <dgm:pt modelId="{246E1F35-6A0F-4BD6-90A1-396C80F52FB4}" type="pres">
      <dgm:prSet presAssocID="{3CEF09FD-46B8-425C-BF4B-494F446D89B6}" presName="node" presStyleLbl="node1" presStyleIdx="5" presStyleCnt="8">
        <dgm:presLayoutVars>
          <dgm:bulletEnabled val="1"/>
        </dgm:presLayoutVars>
      </dgm:prSet>
      <dgm:spPr/>
    </dgm:pt>
    <dgm:pt modelId="{0B4FB3FD-25D6-4FCD-B22D-C08CE5AC4C69}" type="pres">
      <dgm:prSet presAssocID="{45F5C001-36AF-4C69-B8B9-AA6701ED371D}" presName="sibTrans" presStyleLbl="sibTrans2D1" presStyleIdx="5" presStyleCnt="7"/>
      <dgm:spPr/>
    </dgm:pt>
    <dgm:pt modelId="{CD185E68-239E-49B9-B720-46B9ADE0DA26}" type="pres">
      <dgm:prSet presAssocID="{45F5C001-36AF-4C69-B8B9-AA6701ED371D}" presName="connectorText" presStyleLbl="sibTrans2D1" presStyleIdx="5" presStyleCnt="7"/>
      <dgm:spPr/>
    </dgm:pt>
    <dgm:pt modelId="{D0EAAE49-2A0D-44B3-972B-06B57FB72737}" type="pres">
      <dgm:prSet presAssocID="{06EADB42-135F-4B8D-889E-D20B1BA7AB68}" presName="node" presStyleLbl="node1" presStyleIdx="6" presStyleCnt="8">
        <dgm:presLayoutVars>
          <dgm:bulletEnabled val="1"/>
        </dgm:presLayoutVars>
      </dgm:prSet>
      <dgm:spPr/>
    </dgm:pt>
    <dgm:pt modelId="{764EBE73-F5E9-4B52-9C34-24B74C49BDF8}" type="pres">
      <dgm:prSet presAssocID="{1D612E0B-26B3-4327-B66C-ECAB60C99A16}" presName="sibTrans" presStyleLbl="sibTrans2D1" presStyleIdx="6" presStyleCnt="7"/>
      <dgm:spPr/>
    </dgm:pt>
    <dgm:pt modelId="{517B819D-E43B-4925-92B3-32D47CA4F3CD}" type="pres">
      <dgm:prSet presAssocID="{1D612E0B-26B3-4327-B66C-ECAB60C99A16}" presName="connectorText" presStyleLbl="sibTrans2D1" presStyleIdx="6" presStyleCnt="7"/>
      <dgm:spPr/>
    </dgm:pt>
    <dgm:pt modelId="{0E4D33F6-3301-44F3-AF0E-278E1A5540A6}" type="pres">
      <dgm:prSet presAssocID="{3D1A4913-35CD-4C05-8149-511FDF9887FB}" presName="node" presStyleLbl="node1" presStyleIdx="7" presStyleCnt="8">
        <dgm:presLayoutVars>
          <dgm:bulletEnabled val="1"/>
        </dgm:presLayoutVars>
      </dgm:prSet>
      <dgm:spPr/>
    </dgm:pt>
  </dgm:ptLst>
  <dgm:cxnLst>
    <dgm:cxn modelId="{BCB37612-C920-4F7D-9C6F-AFAF768E069B}" srcId="{776303D9-08F6-42C8-944D-9B2EA787FCFC}" destId="{3CEF09FD-46B8-425C-BF4B-494F446D89B6}" srcOrd="5" destOrd="0" parTransId="{51D7E17C-4F3D-4A6D-85ED-AE3EC0A42C03}" sibTransId="{45F5C001-36AF-4C69-B8B9-AA6701ED371D}"/>
    <dgm:cxn modelId="{0726BD18-689B-4C95-A23E-ABFD23EFB47D}" type="presOf" srcId="{EA1C34FF-00F3-43BE-BF53-A6796F409AB0}" destId="{C57CA5EA-9121-4C90-B179-D4C011AD58F7}" srcOrd="1" destOrd="0" presId="urn:microsoft.com/office/officeart/2005/8/layout/process1"/>
    <dgm:cxn modelId="{4C82A31F-F81D-47BE-B8B8-E3157F8EA02B}" type="presOf" srcId="{06EADB42-135F-4B8D-889E-D20B1BA7AB68}" destId="{D0EAAE49-2A0D-44B3-972B-06B57FB72737}" srcOrd="0" destOrd="0" presId="urn:microsoft.com/office/officeart/2005/8/layout/process1"/>
    <dgm:cxn modelId="{F840512A-012F-4A25-8B5A-B79944ED66F9}" type="presOf" srcId="{CBDA6AD7-2BEB-4DBB-9A65-E1F750AF1EBA}" destId="{F2878815-3885-4419-A62C-E643E87D7EAF}" srcOrd="1" destOrd="0" presId="urn:microsoft.com/office/officeart/2005/8/layout/process1"/>
    <dgm:cxn modelId="{A76FCA2B-714D-4D24-B1B0-1BCAF23C2C54}" type="presOf" srcId="{B6ADDD97-861F-47AA-9EE9-82EE35B0666B}" destId="{0839F1EC-5928-4190-A055-B6AE61565CDE}" srcOrd="0" destOrd="0" presId="urn:microsoft.com/office/officeart/2005/8/layout/process1"/>
    <dgm:cxn modelId="{BFB2A83C-C269-408F-A154-BBF2C16B3185}" srcId="{776303D9-08F6-42C8-944D-9B2EA787FCFC}" destId="{06EADB42-135F-4B8D-889E-D20B1BA7AB68}" srcOrd="6" destOrd="0" parTransId="{0F0DE9B1-C439-470C-9FB5-23A25B0FDBBE}" sibTransId="{1D612E0B-26B3-4327-B66C-ECAB60C99A16}"/>
    <dgm:cxn modelId="{15C70E5D-FB18-4D53-ABCA-8454F591F40E}" type="presOf" srcId="{508E773C-22E4-4379-B820-3CC33C8E4C41}" destId="{BCE84ADA-9BB2-48B0-8804-7922A3131EC0}" srcOrd="0" destOrd="0" presId="urn:microsoft.com/office/officeart/2005/8/layout/process1"/>
    <dgm:cxn modelId="{B0A85C62-A67D-4821-9542-9783EBB07BCB}" srcId="{776303D9-08F6-42C8-944D-9B2EA787FCFC}" destId="{B9E7B3FE-4FE4-45B0-8994-ABB5012E19DF}" srcOrd="3" destOrd="0" parTransId="{0BDA37CE-4D3F-4F12-9887-63CF56AC7026}" sibTransId="{508E773C-22E4-4379-B820-3CC33C8E4C41}"/>
    <dgm:cxn modelId="{9FDA1165-924B-41B0-86B6-1E8F374C0637}" type="presOf" srcId="{1D612E0B-26B3-4327-B66C-ECAB60C99A16}" destId="{764EBE73-F5E9-4B52-9C34-24B74C49BDF8}" srcOrd="0" destOrd="0" presId="urn:microsoft.com/office/officeart/2005/8/layout/process1"/>
    <dgm:cxn modelId="{BC2AA567-D2AE-477A-87C2-923068144FEE}" type="presOf" srcId="{1FB07017-CAEC-4C74-BAE6-ABBE15BA332F}" destId="{18F167DF-A013-4BE3-83E7-0543BC7F16AD}" srcOrd="1" destOrd="0" presId="urn:microsoft.com/office/officeart/2005/8/layout/process1"/>
    <dgm:cxn modelId="{A89C434E-6259-4C76-8BC4-EA35535668AF}" type="presOf" srcId="{776303D9-08F6-42C8-944D-9B2EA787FCFC}" destId="{79E69D09-7615-4D5F-B3BA-168FFF7DF61D}" srcOrd="0" destOrd="0" presId="urn:microsoft.com/office/officeart/2005/8/layout/process1"/>
    <dgm:cxn modelId="{720FBB6F-CDC9-44C0-AFCA-1DE8C0470CF3}" type="presOf" srcId="{87A6F465-5C7C-4CCC-92E9-1345E12A7E55}" destId="{D80DBD66-219E-4B58-A575-A3D8E113F478}" srcOrd="0" destOrd="0" presId="urn:microsoft.com/office/officeart/2005/8/layout/process1"/>
    <dgm:cxn modelId="{2551CE6F-E5E9-4729-B4D6-51B7475664DB}" type="presOf" srcId="{CBDA6AD7-2BEB-4DBB-9A65-E1F750AF1EBA}" destId="{E6C3DC6E-9D65-484C-9A58-C32D84DB6E44}" srcOrd="0" destOrd="0" presId="urn:microsoft.com/office/officeart/2005/8/layout/process1"/>
    <dgm:cxn modelId="{BA898A79-0252-4028-A1F0-187887528D80}" srcId="{776303D9-08F6-42C8-944D-9B2EA787FCFC}" destId="{A17146A4-3C05-4BDF-89ED-8D14C486556E}" srcOrd="1" destOrd="0" parTransId="{572FCC91-37ED-4141-BD7D-0076E6B10842}" sibTransId="{1FB07017-CAEC-4C74-BAE6-ABBE15BA332F}"/>
    <dgm:cxn modelId="{BB07F18E-4DF8-4183-AEA3-33C857AE3C3C}" type="presOf" srcId="{1FB07017-CAEC-4C74-BAE6-ABBE15BA332F}" destId="{1854F49E-DBFE-4240-BF71-34221A60A3C0}" srcOrd="0" destOrd="0" presId="urn:microsoft.com/office/officeart/2005/8/layout/process1"/>
    <dgm:cxn modelId="{E182A3B1-7B80-4CB6-89C4-54C5359BE6DE}" srcId="{776303D9-08F6-42C8-944D-9B2EA787FCFC}" destId="{38E170DD-0E52-4766-B665-A1FC1B36BC8B}" srcOrd="0" destOrd="0" parTransId="{7CECE910-CFF0-42C3-B182-182542BCF433}" sibTransId="{EA1C34FF-00F3-43BE-BF53-A6796F409AB0}"/>
    <dgm:cxn modelId="{A3D2E6B1-CA02-4140-9D27-0A6334410351}" type="presOf" srcId="{1D612E0B-26B3-4327-B66C-ECAB60C99A16}" destId="{517B819D-E43B-4925-92B3-32D47CA4F3CD}" srcOrd="1" destOrd="0" presId="urn:microsoft.com/office/officeart/2005/8/layout/process1"/>
    <dgm:cxn modelId="{C63036B9-025E-4299-823C-3AA7A8314497}" type="presOf" srcId="{508E773C-22E4-4379-B820-3CC33C8E4C41}" destId="{D6AA57D7-940F-4346-B984-382BCB46DA3C}" srcOrd="1" destOrd="0" presId="urn:microsoft.com/office/officeart/2005/8/layout/process1"/>
    <dgm:cxn modelId="{69D34ABB-3B89-4444-A1AE-71A414C38FDC}" type="presOf" srcId="{87A6F465-5C7C-4CCC-92E9-1345E12A7E55}" destId="{0D448338-56A8-4F3D-83F4-7B9EF3679945}" srcOrd="1" destOrd="0" presId="urn:microsoft.com/office/officeart/2005/8/layout/process1"/>
    <dgm:cxn modelId="{D7B8B7BC-73E3-4682-80DA-697C4AA4FD47}" type="presOf" srcId="{9F5AF0EF-D4AA-4384-96CD-641B0C24ACB3}" destId="{8E22BF13-538A-4CA1-B140-EC4C684C0883}" srcOrd="0" destOrd="0" presId="urn:microsoft.com/office/officeart/2005/8/layout/process1"/>
    <dgm:cxn modelId="{6EAFDCC3-5291-4839-B590-350EF976C180}" srcId="{776303D9-08F6-42C8-944D-9B2EA787FCFC}" destId="{B6ADDD97-861F-47AA-9EE9-82EE35B0666B}" srcOrd="4" destOrd="0" parTransId="{7887481D-C551-4EEE-BA6E-5F2CE80ED79E}" sibTransId="{87A6F465-5C7C-4CCC-92E9-1345E12A7E55}"/>
    <dgm:cxn modelId="{BB99AFC4-735B-45C2-B782-C68AFFB31AC6}" type="presOf" srcId="{45F5C001-36AF-4C69-B8B9-AA6701ED371D}" destId="{0B4FB3FD-25D6-4FCD-B22D-C08CE5AC4C69}" srcOrd="0" destOrd="0" presId="urn:microsoft.com/office/officeart/2005/8/layout/process1"/>
    <dgm:cxn modelId="{A2AD6FCE-5D75-43D4-A482-833FDAFF24FB}" type="presOf" srcId="{3CEF09FD-46B8-425C-BF4B-494F446D89B6}" destId="{246E1F35-6A0F-4BD6-90A1-396C80F52FB4}" srcOrd="0" destOrd="0" presId="urn:microsoft.com/office/officeart/2005/8/layout/process1"/>
    <dgm:cxn modelId="{258486D1-119B-4CF8-A0E2-56AA811F0144}" srcId="{776303D9-08F6-42C8-944D-9B2EA787FCFC}" destId="{3D1A4913-35CD-4C05-8149-511FDF9887FB}" srcOrd="7" destOrd="0" parTransId="{65DBF8F7-6F72-43C9-820F-95FA9EF49BCD}" sibTransId="{691BF23E-E269-4BF9-810C-66FE9311EEAD}"/>
    <dgm:cxn modelId="{AAE950DB-664C-41B7-A4D5-056C2B233B04}" type="presOf" srcId="{EA1C34FF-00F3-43BE-BF53-A6796F409AB0}" destId="{12941A8F-3446-41E0-940C-4A9A26360C09}" srcOrd="0" destOrd="0" presId="urn:microsoft.com/office/officeart/2005/8/layout/process1"/>
    <dgm:cxn modelId="{49ABE5DD-3FE5-49F9-A7BA-3484126874E1}" type="presOf" srcId="{3D1A4913-35CD-4C05-8149-511FDF9887FB}" destId="{0E4D33F6-3301-44F3-AF0E-278E1A5540A6}" srcOrd="0" destOrd="0" presId="urn:microsoft.com/office/officeart/2005/8/layout/process1"/>
    <dgm:cxn modelId="{F95A0BDF-0593-4DE2-97C0-CBA268581EC2}" type="presOf" srcId="{A17146A4-3C05-4BDF-89ED-8D14C486556E}" destId="{5A38CFEF-ACBF-4C13-8899-E66D0EC20448}" srcOrd="0" destOrd="0" presId="urn:microsoft.com/office/officeart/2005/8/layout/process1"/>
    <dgm:cxn modelId="{F2CE7FE9-C0FF-4D17-A80D-95068C4CB796}" type="presOf" srcId="{45F5C001-36AF-4C69-B8B9-AA6701ED371D}" destId="{CD185E68-239E-49B9-B720-46B9ADE0DA26}" srcOrd="1" destOrd="0" presId="urn:microsoft.com/office/officeart/2005/8/layout/process1"/>
    <dgm:cxn modelId="{9E4EC4E9-6D36-46FF-A603-BCBBE885BE73}" srcId="{776303D9-08F6-42C8-944D-9B2EA787FCFC}" destId="{9F5AF0EF-D4AA-4384-96CD-641B0C24ACB3}" srcOrd="2" destOrd="0" parTransId="{BE15979F-8FBA-4633-AA05-A46001F7E263}" sibTransId="{CBDA6AD7-2BEB-4DBB-9A65-E1F750AF1EBA}"/>
    <dgm:cxn modelId="{83E650F9-FA68-4B58-949F-8A4C57752FE3}" type="presOf" srcId="{B9E7B3FE-4FE4-45B0-8994-ABB5012E19DF}" destId="{9CA3AAEA-8F6D-455A-9DB7-77A61E349F86}" srcOrd="0" destOrd="0" presId="urn:microsoft.com/office/officeart/2005/8/layout/process1"/>
    <dgm:cxn modelId="{41DBBCF9-472E-4643-BEC2-E37A87B9EC2A}" type="presOf" srcId="{38E170DD-0E52-4766-B665-A1FC1B36BC8B}" destId="{E1C4F6CB-1E6D-499F-BA98-F1597273D7CC}" srcOrd="0" destOrd="0" presId="urn:microsoft.com/office/officeart/2005/8/layout/process1"/>
    <dgm:cxn modelId="{50C3D1D1-8DA3-4C77-A642-67F53165AA63}" type="presParOf" srcId="{79E69D09-7615-4D5F-B3BA-168FFF7DF61D}" destId="{E1C4F6CB-1E6D-499F-BA98-F1597273D7CC}" srcOrd="0" destOrd="0" presId="urn:microsoft.com/office/officeart/2005/8/layout/process1"/>
    <dgm:cxn modelId="{F975F4C2-89A8-4EC3-B0AA-4E67E5FFD636}" type="presParOf" srcId="{79E69D09-7615-4D5F-B3BA-168FFF7DF61D}" destId="{12941A8F-3446-41E0-940C-4A9A26360C09}" srcOrd="1" destOrd="0" presId="urn:microsoft.com/office/officeart/2005/8/layout/process1"/>
    <dgm:cxn modelId="{6E7D6764-43BA-4E15-A5AB-60B214A54744}" type="presParOf" srcId="{12941A8F-3446-41E0-940C-4A9A26360C09}" destId="{C57CA5EA-9121-4C90-B179-D4C011AD58F7}" srcOrd="0" destOrd="0" presId="urn:microsoft.com/office/officeart/2005/8/layout/process1"/>
    <dgm:cxn modelId="{851CC730-7F53-43F0-B4BB-D201B376045F}" type="presParOf" srcId="{79E69D09-7615-4D5F-B3BA-168FFF7DF61D}" destId="{5A38CFEF-ACBF-4C13-8899-E66D0EC20448}" srcOrd="2" destOrd="0" presId="urn:microsoft.com/office/officeart/2005/8/layout/process1"/>
    <dgm:cxn modelId="{46725F51-3A19-4DCE-B2B1-61A38BF413BB}" type="presParOf" srcId="{79E69D09-7615-4D5F-B3BA-168FFF7DF61D}" destId="{1854F49E-DBFE-4240-BF71-34221A60A3C0}" srcOrd="3" destOrd="0" presId="urn:microsoft.com/office/officeart/2005/8/layout/process1"/>
    <dgm:cxn modelId="{26152003-37A5-4341-94DF-AD18A989B925}" type="presParOf" srcId="{1854F49E-DBFE-4240-BF71-34221A60A3C0}" destId="{18F167DF-A013-4BE3-83E7-0543BC7F16AD}" srcOrd="0" destOrd="0" presId="urn:microsoft.com/office/officeart/2005/8/layout/process1"/>
    <dgm:cxn modelId="{94AD061A-DEAA-4C04-8283-4274C92DC8CA}" type="presParOf" srcId="{79E69D09-7615-4D5F-B3BA-168FFF7DF61D}" destId="{8E22BF13-538A-4CA1-B140-EC4C684C0883}" srcOrd="4" destOrd="0" presId="urn:microsoft.com/office/officeart/2005/8/layout/process1"/>
    <dgm:cxn modelId="{FBFF392F-CC2E-4F87-BE73-A7BA31272429}" type="presParOf" srcId="{79E69D09-7615-4D5F-B3BA-168FFF7DF61D}" destId="{E6C3DC6E-9D65-484C-9A58-C32D84DB6E44}" srcOrd="5" destOrd="0" presId="urn:microsoft.com/office/officeart/2005/8/layout/process1"/>
    <dgm:cxn modelId="{2BE5E369-5F66-445B-8FB7-93A582DBEED5}" type="presParOf" srcId="{E6C3DC6E-9D65-484C-9A58-C32D84DB6E44}" destId="{F2878815-3885-4419-A62C-E643E87D7EAF}" srcOrd="0" destOrd="0" presId="urn:microsoft.com/office/officeart/2005/8/layout/process1"/>
    <dgm:cxn modelId="{03AFD91D-03A6-4C4D-8D54-687E2D73050C}" type="presParOf" srcId="{79E69D09-7615-4D5F-B3BA-168FFF7DF61D}" destId="{9CA3AAEA-8F6D-455A-9DB7-77A61E349F86}" srcOrd="6" destOrd="0" presId="urn:microsoft.com/office/officeart/2005/8/layout/process1"/>
    <dgm:cxn modelId="{B3A96737-6C55-40F2-A331-DC36FEE8E1D8}" type="presParOf" srcId="{79E69D09-7615-4D5F-B3BA-168FFF7DF61D}" destId="{BCE84ADA-9BB2-48B0-8804-7922A3131EC0}" srcOrd="7" destOrd="0" presId="urn:microsoft.com/office/officeart/2005/8/layout/process1"/>
    <dgm:cxn modelId="{992EFF3B-26AA-41C5-9FE0-B1960062FD99}" type="presParOf" srcId="{BCE84ADA-9BB2-48B0-8804-7922A3131EC0}" destId="{D6AA57D7-940F-4346-B984-382BCB46DA3C}" srcOrd="0" destOrd="0" presId="urn:microsoft.com/office/officeart/2005/8/layout/process1"/>
    <dgm:cxn modelId="{2239B78F-7876-4F65-A939-544A4FE23082}" type="presParOf" srcId="{79E69D09-7615-4D5F-B3BA-168FFF7DF61D}" destId="{0839F1EC-5928-4190-A055-B6AE61565CDE}" srcOrd="8" destOrd="0" presId="urn:microsoft.com/office/officeart/2005/8/layout/process1"/>
    <dgm:cxn modelId="{FD69B98C-9097-429F-8CED-46FEAE56937D}" type="presParOf" srcId="{79E69D09-7615-4D5F-B3BA-168FFF7DF61D}" destId="{D80DBD66-219E-4B58-A575-A3D8E113F478}" srcOrd="9" destOrd="0" presId="urn:microsoft.com/office/officeart/2005/8/layout/process1"/>
    <dgm:cxn modelId="{4A0AE0BA-775B-408A-ABE2-ED91ED66A339}" type="presParOf" srcId="{D80DBD66-219E-4B58-A575-A3D8E113F478}" destId="{0D448338-56A8-4F3D-83F4-7B9EF3679945}" srcOrd="0" destOrd="0" presId="urn:microsoft.com/office/officeart/2005/8/layout/process1"/>
    <dgm:cxn modelId="{E53AB0DC-6CF1-4454-A5C3-0CF36235A87D}" type="presParOf" srcId="{79E69D09-7615-4D5F-B3BA-168FFF7DF61D}" destId="{246E1F35-6A0F-4BD6-90A1-396C80F52FB4}" srcOrd="10" destOrd="0" presId="urn:microsoft.com/office/officeart/2005/8/layout/process1"/>
    <dgm:cxn modelId="{1C7C6A8F-0C4C-4E35-A68C-A68E58C979D3}" type="presParOf" srcId="{79E69D09-7615-4D5F-B3BA-168FFF7DF61D}" destId="{0B4FB3FD-25D6-4FCD-B22D-C08CE5AC4C69}" srcOrd="11" destOrd="0" presId="urn:microsoft.com/office/officeart/2005/8/layout/process1"/>
    <dgm:cxn modelId="{12D9FEB5-6324-40C0-B06E-ADBB7F77E151}" type="presParOf" srcId="{0B4FB3FD-25D6-4FCD-B22D-C08CE5AC4C69}" destId="{CD185E68-239E-49B9-B720-46B9ADE0DA26}" srcOrd="0" destOrd="0" presId="urn:microsoft.com/office/officeart/2005/8/layout/process1"/>
    <dgm:cxn modelId="{94695AC1-7192-4BE3-9E82-2CCE5E736D4D}" type="presParOf" srcId="{79E69D09-7615-4D5F-B3BA-168FFF7DF61D}" destId="{D0EAAE49-2A0D-44B3-972B-06B57FB72737}" srcOrd="12" destOrd="0" presId="urn:microsoft.com/office/officeart/2005/8/layout/process1"/>
    <dgm:cxn modelId="{E60A225B-BA9D-44E8-98A5-397BFBB69DB4}" type="presParOf" srcId="{79E69D09-7615-4D5F-B3BA-168FFF7DF61D}" destId="{764EBE73-F5E9-4B52-9C34-24B74C49BDF8}" srcOrd="13" destOrd="0" presId="urn:microsoft.com/office/officeart/2005/8/layout/process1"/>
    <dgm:cxn modelId="{2D0C29C8-8826-4FDC-B6D6-F09CCD646BBD}" type="presParOf" srcId="{764EBE73-F5E9-4B52-9C34-24B74C49BDF8}" destId="{517B819D-E43B-4925-92B3-32D47CA4F3CD}" srcOrd="0" destOrd="0" presId="urn:microsoft.com/office/officeart/2005/8/layout/process1"/>
    <dgm:cxn modelId="{63D3F746-1697-483A-B1F4-37A1F57FC842}" type="presParOf" srcId="{79E69D09-7615-4D5F-B3BA-168FFF7DF61D}" destId="{0E4D33F6-3301-44F3-AF0E-278E1A5540A6}" srcOrd="14"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0003F5-50E0-4C41-8D48-FF0C965093E0}" type="doc">
      <dgm:prSet loTypeId="urn:microsoft.com/office/officeart/2005/8/layout/process1" loCatId="process" qsTypeId="urn:microsoft.com/office/officeart/2005/8/quickstyle/3d7" qsCatId="3D" csTypeId="urn:microsoft.com/office/officeart/2005/8/colors/accent1_2" csCatId="accent1" phldr="1"/>
      <dgm:spPr/>
      <dgm:t>
        <a:bodyPr/>
        <a:lstStyle/>
        <a:p>
          <a:endParaRPr lang="LID4096"/>
        </a:p>
      </dgm:t>
    </dgm:pt>
    <dgm:pt modelId="{6247D209-0F42-4CED-8AA0-CEA4FD0A03C1}">
      <dgm:prSet/>
      <dgm:spPr>
        <a:solidFill>
          <a:schemeClr val="bg1"/>
        </a:solidFill>
        <a:ln>
          <a:solidFill>
            <a:srgbClr val="8E1F0B"/>
          </a:solidFill>
        </a:ln>
      </dgm:spPr>
      <dgm:t>
        <a:bodyPr/>
        <a:lstStyle/>
        <a:p>
          <a:r>
            <a:rPr lang="ar-SA" b="1" dirty="0">
              <a:solidFill>
                <a:srgbClr val="8E1F0B"/>
              </a:solidFill>
            </a:rPr>
            <a:t>العمل على إعادة التدوير وتقليل النفايات.</a:t>
          </a:r>
          <a:endParaRPr lang="en-IL" dirty="0">
            <a:solidFill>
              <a:srgbClr val="8E1F0B"/>
            </a:solidFill>
          </a:endParaRPr>
        </a:p>
      </dgm:t>
    </dgm:pt>
    <dgm:pt modelId="{ED4F6E4C-9446-418B-B7D7-91ACB6C4EC9E}" type="parTrans" cxnId="{FEFF16FF-CD43-4267-8AFA-D9632E7B277E}">
      <dgm:prSet/>
      <dgm:spPr/>
      <dgm:t>
        <a:bodyPr/>
        <a:lstStyle/>
        <a:p>
          <a:endParaRPr lang="LID4096"/>
        </a:p>
      </dgm:t>
    </dgm:pt>
    <dgm:pt modelId="{7ACB7662-3846-46C8-A4A4-0A3B91BAB591}" type="sibTrans" cxnId="{FEFF16FF-CD43-4267-8AFA-D9632E7B277E}">
      <dgm:prSet/>
      <dgm:spPr/>
      <dgm:t>
        <a:bodyPr/>
        <a:lstStyle/>
        <a:p>
          <a:endParaRPr lang="LID4096"/>
        </a:p>
      </dgm:t>
    </dgm:pt>
    <dgm:pt modelId="{40BDBAC9-227D-463F-972C-C080882FE695}">
      <dgm:prSet/>
      <dgm:spPr>
        <a:solidFill>
          <a:schemeClr val="bg1"/>
        </a:solidFill>
        <a:ln>
          <a:solidFill>
            <a:srgbClr val="8E1F0B"/>
          </a:solidFill>
        </a:ln>
      </dgm:spPr>
      <dgm:t>
        <a:bodyPr/>
        <a:lstStyle/>
        <a:p>
          <a:r>
            <a:rPr lang="ar-SA" b="1" dirty="0">
              <a:solidFill>
                <a:srgbClr val="8E1F0B"/>
              </a:solidFill>
            </a:rPr>
            <a:t>الاعداد لتبني معايير البناء الأخضر على 80% من المباني الجديدة بحلول عام 20</a:t>
          </a:r>
          <a:r>
            <a:rPr lang="en-US" b="1" dirty="0">
              <a:solidFill>
                <a:srgbClr val="8E1F0B"/>
              </a:solidFill>
            </a:rPr>
            <a:t>50.</a:t>
          </a:r>
          <a:endParaRPr lang="en-IL" dirty="0">
            <a:solidFill>
              <a:srgbClr val="8E1F0B"/>
            </a:solidFill>
          </a:endParaRPr>
        </a:p>
      </dgm:t>
    </dgm:pt>
    <dgm:pt modelId="{67B46354-9D3E-454B-B657-BDE789F17B9C}" type="parTrans" cxnId="{489DEBCC-4F33-49F5-9D9B-6F8D71742D2E}">
      <dgm:prSet/>
      <dgm:spPr/>
      <dgm:t>
        <a:bodyPr/>
        <a:lstStyle/>
        <a:p>
          <a:endParaRPr lang="LID4096"/>
        </a:p>
      </dgm:t>
    </dgm:pt>
    <dgm:pt modelId="{4BA5BB65-ED89-478C-A47E-3F03E72DC655}" type="sibTrans" cxnId="{489DEBCC-4F33-49F5-9D9B-6F8D71742D2E}">
      <dgm:prSet/>
      <dgm:spPr/>
      <dgm:t>
        <a:bodyPr/>
        <a:lstStyle/>
        <a:p>
          <a:endParaRPr lang="LID4096"/>
        </a:p>
      </dgm:t>
    </dgm:pt>
    <dgm:pt modelId="{5A80CA84-F5DB-4B19-8DBD-D43CED72EB52}">
      <dgm:prSet/>
      <dgm:spPr>
        <a:solidFill>
          <a:schemeClr val="bg1"/>
        </a:solidFill>
        <a:ln>
          <a:solidFill>
            <a:srgbClr val="8E1F0B"/>
          </a:solidFill>
        </a:ln>
      </dgm:spPr>
      <dgm:t>
        <a:bodyPr/>
        <a:lstStyle/>
        <a:p>
          <a:r>
            <a:rPr lang="ar-SA" b="1" dirty="0">
              <a:solidFill>
                <a:srgbClr val="8E1F0B"/>
              </a:solidFill>
            </a:rPr>
            <a:t>تعزيز المساحات الخضراء والزراعة الحضرية لتعزيز التنوع البيولوجي مع المحافظة على الأراضي الزراعية.</a:t>
          </a:r>
          <a:endParaRPr lang="en-IL" dirty="0">
            <a:solidFill>
              <a:srgbClr val="8E1F0B"/>
            </a:solidFill>
          </a:endParaRPr>
        </a:p>
      </dgm:t>
    </dgm:pt>
    <dgm:pt modelId="{CC09F96C-582D-40E8-92EF-1A3EB6755996}" type="parTrans" cxnId="{D36774C6-3D00-4F65-A73E-E3C24305AC91}">
      <dgm:prSet/>
      <dgm:spPr/>
      <dgm:t>
        <a:bodyPr/>
        <a:lstStyle/>
        <a:p>
          <a:endParaRPr lang="LID4096"/>
        </a:p>
      </dgm:t>
    </dgm:pt>
    <dgm:pt modelId="{AED28AD0-AC1B-46A8-9D95-D2C6AD08F0FB}" type="sibTrans" cxnId="{D36774C6-3D00-4F65-A73E-E3C24305AC91}">
      <dgm:prSet/>
      <dgm:spPr/>
      <dgm:t>
        <a:bodyPr/>
        <a:lstStyle/>
        <a:p>
          <a:endParaRPr lang="LID4096"/>
        </a:p>
      </dgm:t>
    </dgm:pt>
    <dgm:pt modelId="{38D15A6E-0890-4686-A066-CA7AB8605C15}">
      <dgm:prSet/>
      <dgm:spPr>
        <a:solidFill>
          <a:schemeClr val="bg1"/>
        </a:solidFill>
        <a:ln>
          <a:solidFill>
            <a:srgbClr val="8E1F0B"/>
          </a:solidFill>
        </a:ln>
      </dgm:spPr>
      <dgm:t>
        <a:bodyPr/>
        <a:lstStyle/>
        <a:p>
          <a:r>
            <a:rPr lang="ar-SA" b="1" dirty="0">
              <a:solidFill>
                <a:srgbClr val="8E1F0B"/>
              </a:solidFill>
            </a:rPr>
            <a:t>تطوير اليات للحد من التلوث من خلال تطبيق تقنيات صديقة للبيئة في المشاريع الاقتصادية مثل المحاجر والكسارات.</a:t>
          </a:r>
          <a:endParaRPr lang="en-IL" dirty="0">
            <a:solidFill>
              <a:srgbClr val="8E1F0B"/>
            </a:solidFill>
          </a:endParaRPr>
        </a:p>
      </dgm:t>
    </dgm:pt>
    <dgm:pt modelId="{D3D5DFA6-33B1-4783-8D2C-063DD0786EB0}" type="parTrans" cxnId="{1AE1CD5D-FBD4-4864-9E2D-ACC27F074E1E}">
      <dgm:prSet/>
      <dgm:spPr/>
      <dgm:t>
        <a:bodyPr/>
        <a:lstStyle/>
        <a:p>
          <a:endParaRPr lang="LID4096"/>
        </a:p>
      </dgm:t>
    </dgm:pt>
    <dgm:pt modelId="{4C544641-C80D-4707-B5AB-F04C72B17869}" type="sibTrans" cxnId="{1AE1CD5D-FBD4-4864-9E2D-ACC27F074E1E}">
      <dgm:prSet/>
      <dgm:spPr/>
      <dgm:t>
        <a:bodyPr/>
        <a:lstStyle/>
        <a:p>
          <a:endParaRPr lang="LID4096"/>
        </a:p>
      </dgm:t>
    </dgm:pt>
    <dgm:pt modelId="{BD89E017-026A-4C4A-95A8-1AB9A61C0D4E}">
      <dgm:prSet/>
      <dgm:spPr>
        <a:solidFill>
          <a:schemeClr val="bg1"/>
        </a:solidFill>
        <a:ln>
          <a:solidFill>
            <a:srgbClr val="8E1F0B"/>
          </a:solidFill>
        </a:ln>
      </dgm:spPr>
      <dgm:t>
        <a:bodyPr/>
        <a:lstStyle/>
        <a:p>
          <a:r>
            <a:rPr lang="ar-SA" b="1" dirty="0">
              <a:solidFill>
                <a:srgbClr val="8E1F0B"/>
              </a:solidFill>
            </a:rPr>
            <a:t>تطوير مشاريع طاقة متجددة والتحول الى الطاقة النظيفة.</a:t>
          </a:r>
          <a:endParaRPr lang="en-IL" dirty="0">
            <a:solidFill>
              <a:srgbClr val="8E1F0B"/>
            </a:solidFill>
          </a:endParaRPr>
        </a:p>
      </dgm:t>
    </dgm:pt>
    <dgm:pt modelId="{148C8207-A6D0-4274-9192-184B0C3B58E8}" type="parTrans" cxnId="{EB65644E-78E9-4197-BDCE-3DF383678F64}">
      <dgm:prSet/>
      <dgm:spPr/>
      <dgm:t>
        <a:bodyPr/>
        <a:lstStyle/>
        <a:p>
          <a:endParaRPr lang="LID4096"/>
        </a:p>
      </dgm:t>
    </dgm:pt>
    <dgm:pt modelId="{74B35B98-71F0-4264-9B8E-AA013AB83054}" type="sibTrans" cxnId="{EB65644E-78E9-4197-BDCE-3DF383678F64}">
      <dgm:prSet/>
      <dgm:spPr/>
      <dgm:t>
        <a:bodyPr/>
        <a:lstStyle/>
        <a:p>
          <a:endParaRPr lang="LID4096"/>
        </a:p>
      </dgm:t>
    </dgm:pt>
    <dgm:pt modelId="{8F8C0343-E944-4575-AF18-5CB67185797C}" type="pres">
      <dgm:prSet presAssocID="{820003F5-50E0-4C41-8D48-FF0C965093E0}" presName="Name0" presStyleCnt="0">
        <dgm:presLayoutVars>
          <dgm:dir/>
          <dgm:resizeHandles val="exact"/>
        </dgm:presLayoutVars>
      </dgm:prSet>
      <dgm:spPr/>
    </dgm:pt>
    <dgm:pt modelId="{6AE26042-C004-462B-AC56-4F39E7FCC0EA}" type="pres">
      <dgm:prSet presAssocID="{6247D209-0F42-4CED-8AA0-CEA4FD0A03C1}" presName="node" presStyleLbl="node1" presStyleIdx="0" presStyleCnt="5">
        <dgm:presLayoutVars>
          <dgm:bulletEnabled val="1"/>
        </dgm:presLayoutVars>
      </dgm:prSet>
      <dgm:spPr/>
    </dgm:pt>
    <dgm:pt modelId="{2D2437B9-7D37-4FAA-86D0-E8D0C89C77D7}" type="pres">
      <dgm:prSet presAssocID="{7ACB7662-3846-46C8-A4A4-0A3B91BAB591}" presName="sibTrans" presStyleLbl="sibTrans2D1" presStyleIdx="0" presStyleCnt="4"/>
      <dgm:spPr/>
    </dgm:pt>
    <dgm:pt modelId="{5C53051A-1C3A-47E2-90F2-085E82264029}" type="pres">
      <dgm:prSet presAssocID="{7ACB7662-3846-46C8-A4A4-0A3B91BAB591}" presName="connectorText" presStyleLbl="sibTrans2D1" presStyleIdx="0" presStyleCnt="4"/>
      <dgm:spPr/>
    </dgm:pt>
    <dgm:pt modelId="{880DD07D-E355-4548-B40C-759B43EA8048}" type="pres">
      <dgm:prSet presAssocID="{40BDBAC9-227D-463F-972C-C080882FE695}" presName="node" presStyleLbl="node1" presStyleIdx="1" presStyleCnt="5">
        <dgm:presLayoutVars>
          <dgm:bulletEnabled val="1"/>
        </dgm:presLayoutVars>
      </dgm:prSet>
      <dgm:spPr/>
    </dgm:pt>
    <dgm:pt modelId="{709E84BE-D50E-4B83-8072-8A39711002ED}" type="pres">
      <dgm:prSet presAssocID="{4BA5BB65-ED89-478C-A47E-3F03E72DC655}" presName="sibTrans" presStyleLbl="sibTrans2D1" presStyleIdx="1" presStyleCnt="4"/>
      <dgm:spPr/>
    </dgm:pt>
    <dgm:pt modelId="{2647B4B1-992C-4FC7-B188-8883E9FA0E7C}" type="pres">
      <dgm:prSet presAssocID="{4BA5BB65-ED89-478C-A47E-3F03E72DC655}" presName="connectorText" presStyleLbl="sibTrans2D1" presStyleIdx="1" presStyleCnt="4"/>
      <dgm:spPr/>
    </dgm:pt>
    <dgm:pt modelId="{45218696-6555-4AD1-972E-E9AC03BB1247}" type="pres">
      <dgm:prSet presAssocID="{5A80CA84-F5DB-4B19-8DBD-D43CED72EB52}" presName="node" presStyleLbl="node1" presStyleIdx="2" presStyleCnt="5">
        <dgm:presLayoutVars>
          <dgm:bulletEnabled val="1"/>
        </dgm:presLayoutVars>
      </dgm:prSet>
      <dgm:spPr/>
    </dgm:pt>
    <dgm:pt modelId="{A6F9E414-DE16-40FC-9F7D-21B23D13F74F}" type="pres">
      <dgm:prSet presAssocID="{AED28AD0-AC1B-46A8-9D95-D2C6AD08F0FB}" presName="sibTrans" presStyleLbl="sibTrans2D1" presStyleIdx="2" presStyleCnt="4"/>
      <dgm:spPr/>
    </dgm:pt>
    <dgm:pt modelId="{E78D24FC-07F2-4E0D-9D3B-1A25D08DEA28}" type="pres">
      <dgm:prSet presAssocID="{AED28AD0-AC1B-46A8-9D95-D2C6AD08F0FB}" presName="connectorText" presStyleLbl="sibTrans2D1" presStyleIdx="2" presStyleCnt="4"/>
      <dgm:spPr/>
    </dgm:pt>
    <dgm:pt modelId="{02E53E72-53AB-4D66-8205-2F47B2E25728}" type="pres">
      <dgm:prSet presAssocID="{38D15A6E-0890-4686-A066-CA7AB8605C15}" presName="node" presStyleLbl="node1" presStyleIdx="3" presStyleCnt="5">
        <dgm:presLayoutVars>
          <dgm:bulletEnabled val="1"/>
        </dgm:presLayoutVars>
      </dgm:prSet>
      <dgm:spPr/>
    </dgm:pt>
    <dgm:pt modelId="{1E6EB47A-F010-4615-A71B-F675D5C73D4A}" type="pres">
      <dgm:prSet presAssocID="{4C544641-C80D-4707-B5AB-F04C72B17869}" presName="sibTrans" presStyleLbl="sibTrans2D1" presStyleIdx="3" presStyleCnt="4"/>
      <dgm:spPr/>
    </dgm:pt>
    <dgm:pt modelId="{ED8523B7-F00F-4186-BB52-B4FA9413DCAE}" type="pres">
      <dgm:prSet presAssocID="{4C544641-C80D-4707-B5AB-F04C72B17869}" presName="connectorText" presStyleLbl="sibTrans2D1" presStyleIdx="3" presStyleCnt="4"/>
      <dgm:spPr/>
    </dgm:pt>
    <dgm:pt modelId="{7325D96D-AED5-464F-8DE7-FBB5869A7410}" type="pres">
      <dgm:prSet presAssocID="{BD89E017-026A-4C4A-95A8-1AB9A61C0D4E}" presName="node" presStyleLbl="node1" presStyleIdx="4" presStyleCnt="5">
        <dgm:presLayoutVars>
          <dgm:bulletEnabled val="1"/>
        </dgm:presLayoutVars>
      </dgm:prSet>
      <dgm:spPr/>
    </dgm:pt>
  </dgm:ptLst>
  <dgm:cxnLst>
    <dgm:cxn modelId="{DDB6B912-2C88-4127-863F-F7B89829B25D}" type="presOf" srcId="{AED28AD0-AC1B-46A8-9D95-D2C6AD08F0FB}" destId="{E78D24FC-07F2-4E0D-9D3B-1A25D08DEA28}" srcOrd="1" destOrd="0" presId="urn:microsoft.com/office/officeart/2005/8/layout/process1"/>
    <dgm:cxn modelId="{940B1F1C-470D-4A24-A835-D4C288513788}" type="presOf" srcId="{38D15A6E-0890-4686-A066-CA7AB8605C15}" destId="{02E53E72-53AB-4D66-8205-2F47B2E25728}" srcOrd="0" destOrd="0" presId="urn:microsoft.com/office/officeart/2005/8/layout/process1"/>
    <dgm:cxn modelId="{79981C20-7AE9-4C54-9E48-ADA61E713557}" type="presOf" srcId="{4BA5BB65-ED89-478C-A47E-3F03E72DC655}" destId="{709E84BE-D50E-4B83-8072-8A39711002ED}" srcOrd="0" destOrd="0" presId="urn:microsoft.com/office/officeart/2005/8/layout/process1"/>
    <dgm:cxn modelId="{399EF127-0342-43FB-8907-118F7AF989C9}" type="presOf" srcId="{5A80CA84-F5DB-4B19-8DBD-D43CED72EB52}" destId="{45218696-6555-4AD1-972E-E9AC03BB1247}" srcOrd="0" destOrd="0" presId="urn:microsoft.com/office/officeart/2005/8/layout/process1"/>
    <dgm:cxn modelId="{75AF872C-9410-4B7F-AB43-14987D20C1DF}" type="presOf" srcId="{AED28AD0-AC1B-46A8-9D95-D2C6AD08F0FB}" destId="{A6F9E414-DE16-40FC-9F7D-21B23D13F74F}" srcOrd="0" destOrd="0" presId="urn:microsoft.com/office/officeart/2005/8/layout/process1"/>
    <dgm:cxn modelId="{B6C5D630-9C2E-4D39-9DFF-54F1EB25BCE4}" type="presOf" srcId="{7ACB7662-3846-46C8-A4A4-0A3B91BAB591}" destId="{5C53051A-1C3A-47E2-90F2-085E82264029}" srcOrd="1" destOrd="0" presId="urn:microsoft.com/office/officeart/2005/8/layout/process1"/>
    <dgm:cxn modelId="{1AE1CD5D-FBD4-4864-9E2D-ACC27F074E1E}" srcId="{820003F5-50E0-4C41-8D48-FF0C965093E0}" destId="{38D15A6E-0890-4686-A066-CA7AB8605C15}" srcOrd="3" destOrd="0" parTransId="{D3D5DFA6-33B1-4783-8D2C-063DD0786EB0}" sibTransId="{4C544641-C80D-4707-B5AB-F04C72B17869}"/>
    <dgm:cxn modelId="{A9B17046-0C11-47F4-ABB9-9084CB03A84A}" type="presOf" srcId="{4BA5BB65-ED89-478C-A47E-3F03E72DC655}" destId="{2647B4B1-992C-4FC7-B188-8883E9FA0E7C}" srcOrd="1" destOrd="0" presId="urn:microsoft.com/office/officeart/2005/8/layout/process1"/>
    <dgm:cxn modelId="{EB65644E-78E9-4197-BDCE-3DF383678F64}" srcId="{820003F5-50E0-4C41-8D48-FF0C965093E0}" destId="{BD89E017-026A-4C4A-95A8-1AB9A61C0D4E}" srcOrd="4" destOrd="0" parTransId="{148C8207-A6D0-4274-9192-184B0C3B58E8}" sibTransId="{74B35B98-71F0-4264-9B8E-AA013AB83054}"/>
    <dgm:cxn modelId="{40E02A8B-3E68-4EE6-8CEF-F1E0FD828255}" type="presOf" srcId="{4C544641-C80D-4707-B5AB-F04C72B17869}" destId="{1E6EB47A-F010-4615-A71B-F675D5C73D4A}" srcOrd="0" destOrd="0" presId="urn:microsoft.com/office/officeart/2005/8/layout/process1"/>
    <dgm:cxn modelId="{DF12DB8B-A406-48BA-B825-3EE2F0F95FB1}" type="presOf" srcId="{820003F5-50E0-4C41-8D48-FF0C965093E0}" destId="{8F8C0343-E944-4575-AF18-5CB67185797C}" srcOrd="0" destOrd="0" presId="urn:microsoft.com/office/officeart/2005/8/layout/process1"/>
    <dgm:cxn modelId="{B5B90394-A362-46E0-876A-F506BB402A28}" type="presOf" srcId="{6247D209-0F42-4CED-8AA0-CEA4FD0A03C1}" destId="{6AE26042-C004-462B-AC56-4F39E7FCC0EA}" srcOrd="0" destOrd="0" presId="urn:microsoft.com/office/officeart/2005/8/layout/process1"/>
    <dgm:cxn modelId="{00F059A0-B68B-4189-8B92-A8D509EB0E98}" type="presOf" srcId="{7ACB7662-3846-46C8-A4A4-0A3B91BAB591}" destId="{2D2437B9-7D37-4FAA-86D0-E8D0C89C77D7}" srcOrd="0" destOrd="0" presId="urn:microsoft.com/office/officeart/2005/8/layout/process1"/>
    <dgm:cxn modelId="{8F41DFB4-D1C1-4C63-B1E2-D5B0630483FB}" type="presOf" srcId="{BD89E017-026A-4C4A-95A8-1AB9A61C0D4E}" destId="{7325D96D-AED5-464F-8DE7-FBB5869A7410}" srcOrd="0" destOrd="0" presId="urn:microsoft.com/office/officeart/2005/8/layout/process1"/>
    <dgm:cxn modelId="{9CA148BE-08C6-477E-843D-38A60AAB83E1}" type="presOf" srcId="{40BDBAC9-227D-463F-972C-C080882FE695}" destId="{880DD07D-E355-4548-B40C-759B43EA8048}" srcOrd="0" destOrd="0" presId="urn:microsoft.com/office/officeart/2005/8/layout/process1"/>
    <dgm:cxn modelId="{B7DCA6C4-7C82-43AA-96EC-0F6CBF6F173C}" type="presOf" srcId="{4C544641-C80D-4707-B5AB-F04C72B17869}" destId="{ED8523B7-F00F-4186-BB52-B4FA9413DCAE}" srcOrd="1" destOrd="0" presId="urn:microsoft.com/office/officeart/2005/8/layout/process1"/>
    <dgm:cxn modelId="{D36774C6-3D00-4F65-A73E-E3C24305AC91}" srcId="{820003F5-50E0-4C41-8D48-FF0C965093E0}" destId="{5A80CA84-F5DB-4B19-8DBD-D43CED72EB52}" srcOrd="2" destOrd="0" parTransId="{CC09F96C-582D-40E8-92EF-1A3EB6755996}" sibTransId="{AED28AD0-AC1B-46A8-9D95-D2C6AD08F0FB}"/>
    <dgm:cxn modelId="{489DEBCC-4F33-49F5-9D9B-6F8D71742D2E}" srcId="{820003F5-50E0-4C41-8D48-FF0C965093E0}" destId="{40BDBAC9-227D-463F-972C-C080882FE695}" srcOrd="1" destOrd="0" parTransId="{67B46354-9D3E-454B-B657-BDE789F17B9C}" sibTransId="{4BA5BB65-ED89-478C-A47E-3F03E72DC655}"/>
    <dgm:cxn modelId="{FEFF16FF-CD43-4267-8AFA-D9632E7B277E}" srcId="{820003F5-50E0-4C41-8D48-FF0C965093E0}" destId="{6247D209-0F42-4CED-8AA0-CEA4FD0A03C1}" srcOrd="0" destOrd="0" parTransId="{ED4F6E4C-9446-418B-B7D7-91ACB6C4EC9E}" sibTransId="{7ACB7662-3846-46C8-A4A4-0A3B91BAB591}"/>
    <dgm:cxn modelId="{1381AD07-E13F-4DE5-A1B7-70651AD5EF9E}" type="presParOf" srcId="{8F8C0343-E944-4575-AF18-5CB67185797C}" destId="{6AE26042-C004-462B-AC56-4F39E7FCC0EA}" srcOrd="0" destOrd="0" presId="urn:microsoft.com/office/officeart/2005/8/layout/process1"/>
    <dgm:cxn modelId="{8E0CE096-F75F-41BC-8C88-672E1506A630}" type="presParOf" srcId="{8F8C0343-E944-4575-AF18-5CB67185797C}" destId="{2D2437B9-7D37-4FAA-86D0-E8D0C89C77D7}" srcOrd="1" destOrd="0" presId="urn:microsoft.com/office/officeart/2005/8/layout/process1"/>
    <dgm:cxn modelId="{2ED9C646-274B-462E-A7FF-EC931BF8DA76}" type="presParOf" srcId="{2D2437B9-7D37-4FAA-86D0-E8D0C89C77D7}" destId="{5C53051A-1C3A-47E2-90F2-085E82264029}" srcOrd="0" destOrd="0" presId="urn:microsoft.com/office/officeart/2005/8/layout/process1"/>
    <dgm:cxn modelId="{7CCD2F05-1602-4CA7-85A1-24C7AE45B9D4}" type="presParOf" srcId="{8F8C0343-E944-4575-AF18-5CB67185797C}" destId="{880DD07D-E355-4548-B40C-759B43EA8048}" srcOrd="2" destOrd="0" presId="urn:microsoft.com/office/officeart/2005/8/layout/process1"/>
    <dgm:cxn modelId="{451D6FC9-71C2-4EC8-BFD7-92C50080B974}" type="presParOf" srcId="{8F8C0343-E944-4575-AF18-5CB67185797C}" destId="{709E84BE-D50E-4B83-8072-8A39711002ED}" srcOrd="3" destOrd="0" presId="urn:microsoft.com/office/officeart/2005/8/layout/process1"/>
    <dgm:cxn modelId="{FC057408-B2B4-4A1D-9597-C59FD988C863}" type="presParOf" srcId="{709E84BE-D50E-4B83-8072-8A39711002ED}" destId="{2647B4B1-992C-4FC7-B188-8883E9FA0E7C}" srcOrd="0" destOrd="0" presId="urn:microsoft.com/office/officeart/2005/8/layout/process1"/>
    <dgm:cxn modelId="{5189E7EB-4583-47CF-9D0E-5F97F590D32A}" type="presParOf" srcId="{8F8C0343-E944-4575-AF18-5CB67185797C}" destId="{45218696-6555-4AD1-972E-E9AC03BB1247}" srcOrd="4" destOrd="0" presId="urn:microsoft.com/office/officeart/2005/8/layout/process1"/>
    <dgm:cxn modelId="{76AF817B-9AB8-4548-9DC1-7FE9120A3F81}" type="presParOf" srcId="{8F8C0343-E944-4575-AF18-5CB67185797C}" destId="{A6F9E414-DE16-40FC-9F7D-21B23D13F74F}" srcOrd="5" destOrd="0" presId="urn:microsoft.com/office/officeart/2005/8/layout/process1"/>
    <dgm:cxn modelId="{05C46440-3835-4C9A-BB31-ADF775E25012}" type="presParOf" srcId="{A6F9E414-DE16-40FC-9F7D-21B23D13F74F}" destId="{E78D24FC-07F2-4E0D-9D3B-1A25D08DEA28}" srcOrd="0" destOrd="0" presId="urn:microsoft.com/office/officeart/2005/8/layout/process1"/>
    <dgm:cxn modelId="{E7209D30-9268-47A0-BAD6-45E459EB8730}" type="presParOf" srcId="{8F8C0343-E944-4575-AF18-5CB67185797C}" destId="{02E53E72-53AB-4D66-8205-2F47B2E25728}" srcOrd="6" destOrd="0" presId="urn:microsoft.com/office/officeart/2005/8/layout/process1"/>
    <dgm:cxn modelId="{7A67C219-2D5B-41F4-8320-383A61F91A8B}" type="presParOf" srcId="{8F8C0343-E944-4575-AF18-5CB67185797C}" destId="{1E6EB47A-F010-4615-A71B-F675D5C73D4A}" srcOrd="7" destOrd="0" presId="urn:microsoft.com/office/officeart/2005/8/layout/process1"/>
    <dgm:cxn modelId="{81B4876F-B0D8-4B88-A451-B2428347EAF9}" type="presParOf" srcId="{1E6EB47A-F010-4615-A71B-F675D5C73D4A}" destId="{ED8523B7-F00F-4186-BB52-B4FA9413DCAE}" srcOrd="0" destOrd="0" presId="urn:microsoft.com/office/officeart/2005/8/layout/process1"/>
    <dgm:cxn modelId="{79DA1F19-F273-4FBA-9544-357A0C6A4EE8}" type="presParOf" srcId="{8F8C0343-E944-4575-AF18-5CB67185797C}" destId="{7325D96D-AED5-464F-8DE7-FBB5869A7410}"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7C797D6-7C7B-4FF6-83F8-495270668FE5}" type="doc">
      <dgm:prSet loTypeId="urn:microsoft.com/office/officeart/2005/8/layout/process1" loCatId="process" qsTypeId="urn:microsoft.com/office/officeart/2005/8/quickstyle/3d7" qsCatId="3D" csTypeId="urn:microsoft.com/office/officeart/2005/8/colors/accent1_2" csCatId="accent1" phldr="1"/>
      <dgm:spPr/>
      <dgm:t>
        <a:bodyPr/>
        <a:lstStyle/>
        <a:p>
          <a:endParaRPr lang="LID4096"/>
        </a:p>
      </dgm:t>
    </dgm:pt>
    <dgm:pt modelId="{E5CBF614-046C-4E5E-9EAB-2428897C922B}">
      <dgm:prSet/>
      <dgm:spPr>
        <a:solidFill>
          <a:schemeClr val="bg1"/>
        </a:solidFill>
        <a:ln>
          <a:solidFill>
            <a:srgbClr val="8E1F0B"/>
          </a:solidFill>
        </a:ln>
      </dgm:spPr>
      <dgm:t>
        <a:bodyPr/>
        <a:lstStyle/>
        <a:p>
          <a:r>
            <a:rPr lang="ar-SA" b="1" dirty="0">
              <a:solidFill>
                <a:srgbClr val="8E1F0B"/>
              </a:solidFill>
            </a:rPr>
            <a:t>تحديد لجنة مسؤولة عن منطقة التطوير ككل.</a:t>
          </a:r>
          <a:endParaRPr lang="en-IL" dirty="0">
            <a:solidFill>
              <a:srgbClr val="8E1F0B"/>
            </a:solidFill>
          </a:endParaRPr>
        </a:p>
      </dgm:t>
    </dgm:pt>
    <dgm:pt modelId="{072D97EA-0077-493E-9F2A-4AA77463943E}" type="parTrans" cxnId="{B2D491E3-DAB3-4E5D-B739-F325716C83E7}">
      <dgm:prSet/>
      <dgm:spPr/>
      <dgm:t>
        <a:bodyPr/>
        <a:lstStyle/>
        <a:p>
          <a:endParaRPr lang="LID4096"/>
        </a:p>
      </dgm:t>
    </dgm:pt>
    <dgm:pt modelId="{80ADF718-E08F-48AA-B258-52FA584B471C}" type="sibTrans" cxnId="{B2D491E3-DAB3-4E5D-B739-F325716C83E7}">
      <dgm:prSet/>
      <dgm:spPr/>
      <dgm:t>
        <a:bodyPr/>
        <a:lstStyle/>
        <a:p>
          <a:endParaRPr lang="LID4096"/>
        </a:p>
      </dgm:t>
    </dgm:pt>
    <dgm:pt modelId="{D7F2CD6D-5AA5-42A6-90A8-AB1D56C366CF}">
      <dgm:prSet/>
      <dgm:spPr>
        <a:solidFill>
          <a:schemeClr val="bg1"/>
        </a:solidFill>
        <a:ln>
          <a:solidFill>
            <a:srgbClr val="8E1F0B"/>
          </a:solidFill>
        </a:ln>
      </dgm:spPr>
      <dgm:t>
        <a:bodyPr/>
        <a:lstStyle/>
        <a:p>
          <a:r>
            <a:rPr lang="ar-SA" b="1" dirty="0">
              <a:solidFill>
                <a:srgbClr val="8E1F0B"/>
              </a:solidFill>
            </a:rPr>
            <a:t>تحديد وحدة خاصة لمتابعة الابتكار الحكومي وتحفيز الأفكار الجديدة.</a:t>
          </a:r>
          <a:endParaRPr lang="en-IL" dirty="0">
            <a:solidFill>
              <a:srgbClr val="8E1F0B"/>
            </a:solidFill>
          </a:endParaRPr>
        </a:p>
      </dgm:t>
    </dgm:pt>
    <dgm:pt modelId="{20D056F3-1CC2-45F6-B4B7-6649317C3118}" type="parTrans" cxnId="{DD26EB21-64F0-4A1A-99FF-5B116BA89A1E}">
      <dgm:prSet/>
      <dgm:spPr/>
      <dgm:t>
        <a:bodyPr/>
        <a:lstStyle/>
        <a:p>
          <a:endParaRPr lang="LID4096"/>
        </a:p>
      </dgm:t>
    </dgm:pt>
    <dgm:pt modelId="{6D0192F6-24C6-4B9A-80FB-060AE0D9C48D}" type="sibTrans" cxnId="{DD26EB21-64F0-4A1A-99FF-5B116BA89A1E}">
      <dgm:prSet/>
      <dgm:spPr/>
      <dgm:t>
        <a:bodyPr/>
        <a:lstStyle/>
        <a:p>
          <a:endParaRPr lang="LID4096"/>
        </a:p>
      </dgm:t>
    </dgm:pt>
    <dgm:pt modelId="{541FCF2D-FEC3-4D8D-8BCF-C2A8F109EF7C}">
      <dgm:prSet/>
      <dgm:spPr>
        <a:solidFill>
          <a:schemeClr val="bg1"/>
        </a:solidFill>
        <a:ln>
          <a:solidFill>
            <a:srgbClr val="8E1F0B"/>
          </a:solidFill>
        </a:ln>
      </dgm:spPr>
      <dgm:t>
        <a:bodyPr/>
        <a:lstStyle/>
        <a:p>
          <a:r>
            <a:rPr lang="ar-SA" b="1" dirty="0">
              <a:solidFill>
                <a:srgbClr val="8E1F0B"/>
              </a:solidFill>
            </a:rPr>
            <a:t>تطوير تكنولوجيا المعلومات لتحسين الكفاءة في تقديم الخدمات الحكومية.</a:t>
          </a:r>
          <a:endParaRPr lang="en-IL" dirty="0">
            <a:solidFill>
              <a:srgbClr val="8E1F0B"/>
            </a:solidFill>
          </a:endParaRPr>
        </a:p>
      </dgm:t>
    </dgm:pt>
    <dgm:pt modelId="{28E587B4-F99E-40A0-B979-3C5E0BA63EA4}" type="parTrans" cxnId="{FDEAD96C-91E1-4569-83BC-0C9B7C331CE6}">
      <dgm:prSet/>
      <dgm:spPr/>
      <dgm:t>
        <a:bodyPr/>
        <a:lstStyle/>
        <a:p>
          <a:endParaRPr lang="LID4096"/>
        </a:p>
      </dgm:t>
    </dgm:pt>
    <dgm:pt modelId="{0D8ADBCF-912A-4031-98D7-20E0564BFDB8}" type="sibTrans" cxnId="{FDEAD96C-91E1-4569-83BC-0C9B7C331CE6}">
      <dgm:prSet/>
      <dgm:spPr/>
      <dgm:t>
        <a:bodyPr/>
        <a:lstStyle/>
        <a:p>
          <a:endParaRPr lang="LID4096"/>
        </a:p>
      </dgm:t>
    </dgm:pt>
    <dgm:pt modelId="{8B94FEEC-F678-464A-ADBC-884BB92D4EE4}">
      <dgm:prSet/>
      <dgm:spPr>
        <a:solidFill>
          <a:schemeClr val="bg1"/>
        </a:solidFill>
        <a:ln>
          <a:solidFill>
            <a:srgbClr val="8E1F0B"/>
          </a:solidFill>
        </a:ln>
      </dgm:spPr>
      <dgm:t>
        <a:bodyPr/>
        <a:lstStyle/>
        <a:p>
          <a:r>
            <a:rPr lang="ar-SA" b="1" dirty="0">
              <a:solidFill>
                <a:srgbClr val="8E1F0B"/>
              </a:solidFill>
            </a:rPr>
            <a:t>إعداد خطط استراتيجية متكاملة لجميع القطاعات.</a:t>
          </a:r>
          <a:endParaRPr lang="en-IL" dirty="0">
            <a:solidFill>
              <a:srgbClr val="8E1F0B"/>
            </a:solidFill>
          </a:endParaRPr>
        </a:p>
      </dgm:t>
    </dgm:pt>
    <dgm:pt modelId="{095A6B8F-8C06-4B62-A78C-CA778975E9B8}" type="parTrans" cxnId="{5F2B709A-2CF8-40FC-8876-BDB5E0698BC4}">
      <dgm:prSet/>
      <dgm:spPr/>
      <dgm:t>
        <a:bodyPr/>
        <a:lstStyle/>
        <a:p>
          <a:endParaRPr lang="LID4096"/>
        </a:p>
      </dgm:t>
    </dgm:pt>
    <dgm:pt modelId="{C65D20EF-6664-434A-8518-538A0AAEE5E8}" type="sibTrans" cxnId="{5F2B709A-2CF8-40FC-8876-BDB5E0698BC4}">
      <dgm:prSet/>
      <dgm:spPr/>
      <dgm:t>
        <a:bodyPr/>
        <a:lstStyle/>
        <a:p>
          <a:endParaRPr lang="LID4096"/>
        </a:p>
      </dgm:t>
    </dgm:pt>
    <dgm:pt modelId="{4FA70F1D-F352-4ED7-B2B1-5CB531258966}" type="pres">
      <dgm:prSet presAssocID="{17C797D6-7C7B-4FF6-83F8-495270668FE5}" presName="Name0" presStyleCnt="0">
        <dgm:presLayoutVars>
          <dgm:dir/>
          <dgm:resizeHandles val="exact"/>
        </dgm:presLayoutVars>
      </dgm:prSet>
      <dgm:spPr/>
    </dgm:pt>
    <dgm:pt modelId="{128706C9-4306-4895-9BEC-1AEEBC726BB9}" type="pres">
      <dgm:prSet presAssocID="{E5CBF614-046C-4E5E-9EAB-2428897C922B}" presName="node" presStyleLbl="node1" presStyleIdx="0" presStyleCnt="4">
        <dgm:presLayoutVars>
          <dgm:bulletEnabled val="1"/>
        </dgm:presLayoutVars>
      </dgm:prSet>
      <dgm:spPr/>
    </dgm:pt>
    <dgm:pt modelId="{616A133F-B531-4B47-BF39-02182903F8C2}" type="pres">
      <dgm:prSet presAssocID="{80ADF718-E08F-48AA-B258-52FA584B471C}" presName="sibTrans" presStyleLbl="sibTrans2D1" presStyleIdx="0" presStyleCnt="3"/>
      <dgm:spPr/>
    </dgm:pt>
    <dgm:pt modelId="{114E6FD9-2AD0-4C86-A634-D461A2D06BD4}" type="pres">
      <dgm:prSet presAssocID="{80ADF718-E08F-48AA-B258-52FA584B471C}" presName="connectorText" presStyleLbl="sibTrans2D1" presStyleIdx="0" presStyleCnt="3"/>
      <dgm:spPr/>
    </dgm:pt>
    <dgm:pt modelId="{14217CA6-0B61-433A-ACF7-D7E3D44583CC}" type="pres">
      <dgm:prSet presAssocID="{D7F2CD6D-5AA5-42A6-90A8-AB1D56C366CF}" presName="node" presStyleLbl="node1" presStyleIdx="1" presStyleCnt="4">
        <dgm:presLayoutVars>
          <dgm:bulletEnabled val="1"/>
        </dgm:presLayoutVars>
      </dgm:prSet>
      <dgm:spPr/>
    </dgm:pt>
    <dgm:pt modelId="{ECD2930B-054A-4643-87F9-C11C2A08B978}" type="pres">
      <dgm:prSet presAssocID="{6D0192F6-24C6-4B9A-80FB-060AE0D9C48D}" presName="sibTrans" presStyleLbl="sibTrans2D1" presStyleIdx="1" presStyleCnt="3"/>
      <dgm:spPr/>
    </dgm:pt>
    <dgm:pt modelId="{B1ECDE55-CC8C-4B13-B736-2FA01DDE07A8}" type="pres">
      <dgm:prSet presAssocID="{6D0192F6-24C6-4B9A-80FB-060AE0D9C48D}" presName="connectorText" presStyleLbl="sibTrans2D1" presStyleIdx="1" presStyleCnt="3"/>
      <dgm:spPr/>
    </dgm:pt>
    <dgm:pt modelId="{C5EE5C65-F3DF-45D9-8DB3-742F602BBFE7}" type="pres">
      <dgm:prSet presAssocID="{541FCF2D-FEC3-4D8D-8BCF-C2A8F109EF7C}" presName="node" presStyleLbl="node1" presStyleIdx="2" presStyleCnt="4">
        <dgm:presLayoutVars>
          <dgm:bulletEnabled val="1"/>
        </dgm:presLayoutVars>
      </dgm:prSet>
      <dgm:spPr/>
    </dgm:pt>
    <dgm:pt modelId="{5543EB8E-282F-42FE-A9DC-50B480EE5A2D}" type="pres">
      <dgm:prSet presAssocID="{0D8ADBCF-912A-4031-98D7-20E0564BFDB8}" presName="sibTrans" presStyleLbl="sibTrans2D1" presStyleIdx="2" presStyleCnt="3"/>
      <dgm:spPr/>
    </dgm:pt>
    <dgm:pt modelId="{9C728263-DEF2-4D19-B6AB-F831A8592BD9}" type="pres">
      <dgm:prSet presAssocID="{0D8ADBCF-912A-4031-98D7-20E0564BFDB8}" presName="connectorText" presStyleLbl="sibTrans2D1" presStyleIdx="2" presStyleCnt="3"/>
      <dgm:spPr/>
    </dgm:pt>
    <dgm:pt modelId="{22B66126-41A4-4113-93CE-59BD3F6C35DC}" type="pres">
      <dgm:prSet presAssocID="{8B94FEEC-F678-464A-ADBC-884BB92D4EE4}" presName="node" presStyleLbl="node1" presStyleIdx="3" presStyleCnt="4">
        <dgm:presLayoutVars>
          <dgm:bulletEnabled val="1"/>
        </dgm:presLayoutVars>
      </dgm:prSet>
      <dgm:spPr/>
    </dgm:pt>
  </dgm:ptLst>
  <dgm:cxnLst>
    <dgm:cxn modelId="{F467C504-C4DF-4308-8F67-C993A71B8ABD}" type="presOf" srcId="{E5CBF614-046C-4E5E-9EAB-2428897C922B}" destId="{128706C9-4306-4895-9BEC-1AEEBC726BB9}" srcOrd="0" destOrd="0" presId="urn:microsoft.com/office/officeart/2005/8/layout/process1"/>
    <dgm:cxn modelId="{A1D57518-7555-4301-BC2B-CBBFE0B9C478}" type="presOf" srcId="{0D8ADBCF-912A-4031-98D7-20E0564BFDB8}" destId="{9C728263-DEF2-4D19-B6AB-F831A8592BD9}" srcOrd="1" destOrd="0" presId="urn:microsoft.com/office/officeart/2005/8/layout/process1"/>
    <dgm:cxn modelId="{5605381C-B056-4EEA-8251-688EE1FE3D40}" type="presOf" srcId="{541FCF2D-FEC3-4D8D-8BCF-C2A8F109EF7C}" destId="{C5EE5C65-F3DF-45D9-8DB3-742F602BBFE7}" srcOrd="0" destOrd="0" presId="urn:microsoft.com/office/officeart/2005/8/layout/process1"/>
    <dgm:cxn modelId="{DD26EB21-64F0-4A1A-99FF-5B116BA89A1E}" srcId="{17C797D6-7C7B-4FF6-83F8-495270668FE5}" destId="{D7F2CD6D-5AA5-42A6-90A8-AB1D56C366CF}" srcOrd="1" destOrd="0" parTransId="{20D056F3-1CC2-45F6-B4B7-6649317C3118}" sibTransId="{6D0192F6-24C6-4B9A-80FB-060AE0D9C48D}"/>
    <dgm:cxn modelId="{AAA5D73E-9AD9-41CD-8640-C7A9313AD3A9}" type="presOf" srcId="{17C797D6-7C7B-4FF6-83F8-495270668FE5}" destId="{4FA70F1D-F352-4ED7-B2B1-5CB531258966}" srcOrd="0" destOrd="0" presId="urn:microsoft.com/office/officeart/2005/8/layout/process1"/>
    <dgm:cxn modelId="{17F19466-B8AD-4BBE-A6F7-A512ED571359}" type="presOf" srcId="{0D8ADBCF-912A-4031-98D7-20E0564BFDB8}" destId="{5543EB8E-282F-42FE-A9DC-50B480EE5A2D}" srcOrd="0" destOrd="0" presId="urn:microsoft.com/office/officeart/2005/8/layout/process1"/>
    <dgm:cxn modelId="{FDEAD96C-91E1-4569-83BC-0C9B7C331CE6}" srcId="{17C797D6-7C7B-4FF6-83F8-495270668FE5}" destId="{541FCF2D-FEC3-4D8D-8BCF-C2A8F109EF7C}" srcOrd="2" destOrd="0" parTransId="{28E587B4-F99E-40A0-B979-3C5E0BA63EA4}" sibTransId="{0D8ADBCF-912A-4031-98D7-20E0564BFDB8}"/>
    <dgm:cxn modelId="{BBAC6E57-4BD1-4C58-92C7-7DCAF3E5ECD3}" type="presOf" srcId="{80ADF718-E08F-48AA-B258-52FA584B471C}" destId="{114E6FD9-2AD0-4C86-A634-D461A2D06BD4}" srcOrd="1" destOrd="0" presId="urn:microsoft.com/office/officeart/2005/8/layout/process1"/>
    <dgm:cxn modelId="{B2DF1D78-4BFF-4850-83FE-516635D3DB47}" type="presOf" srcId="{6D0192F6-24C6-4B9A-80FB-060AE0D9C48D}" destId="{ECD2930B-054A-4643-87F9-C11C2A08B978}" srcOrd="0" destOrd="0" presId="urn:microsoft.com/office/officeart/2005/8/layout/process1"/>
    <dgm:cxn modelId="{5F2B709A-2CF8-40FC-8876-BDB5E0698BC4}" srcId="{17C797D6-7C7B-4FF6-83F8-495270668FE5}" destId="{8B94FEEC-F678-464A-ADBC-884BB92D4EE4}" srcOrd="3" destOrd="0" parTransId="{095A6B8F-8C06-4B62-A78C-CA778975E9B8}" sibTransId="{C65D20EF-6664-434A-8518-538A0AAEE5E8}"/>
    <dgm:cxn modelId="{31ADCAAE-2DA3-42E1-BAAD-183BFB666142}" type="presOf" srcId="{D7F2CD6D-5AA5-42A6-90A8-AB1D56C366CF}" destId="{14217CA6-0B61-433A-ACF7-D7E3D44583CC}" srcOrd="0" destOrd="0" presId="urn:microsoft.com/office/officeart/2005/8/layout/process1"/>
    <dgm:cxn modelId="{8A9E7DBF-F9AD-4C83-BD01-2DD70AA98263}" type="presOf" srcId="{6D0192F6-24C6-4B9A-80FB-060AE0D9C48D}" destId="{B1ECDE55-CC8C-4B13-B736-2FA01DDE07A8}" srcOrd="1" destOrd="0" presId="urn:microsoft.com/office/officeart/2005/8/layout/process1"/>
    <dgm:cxn modelId="{DB6DB8C0-E589-4909-B7FA-F9C680914B94}" type="presOf" srcId="{8B94FEEC-F678-464A-ADBC-884BB92D4EE4}" destId="{22B66126-41A4-4113-93CE-59BD3F6C35DC}" srcOrd="0" destOrd="0" presId="urn:microsoft.com/office/officeart/2005/8/layout/process1"/>
    <dgm:cxn modelId="{B83FE7D5-3907-4D0F-826E-1378A5184AF2}" type="presOf" srcId="{80ADF718-E08F-48AA-B258-52FA584B471C}" destId="{616A133F-B531-4B47-BF39-02182903F8C2}" srcOrd="0" destOrd="0" presId="urn:microsoft.com/office/officeart/2005/8/layout/process1"/>
    <dgm:cxn modelId="{B2D491E3-DAB3-4E5D-B739-F325716C83E7}" srcId="{17C797D6-7C7B-4FF6-83F8-495270668FE5}" destId="{E5CBF614-046C-4E5E-9EAB-2428897C922B}" srcOrd="0" destOrd="0" parTransId="{072D97EA-0077-493E-9F2A-4AA77463943E}" sibTransId="{80ADF718-E08F-48AA-B258-52FA584B471C}"/>
    <dgm:cxn modelId="{A3F31FC5-8B5C-44F5-829F-AAF2006620F9}" type="presParOf" srcId="{4FA70F1D-F352-4ED7-B2B1-5CB531258966}" destId="{128706C9-4306-4895-9BEC-1AEEBC726BB9}" srcOrd="0" destOrd="0" presId="urn:microsoft.com/office/officeart/2005/8/layout/process1"/>
    <dgm:cxn modelId="{FCE4292A-C7D1-4919-A820-D5FFABB3AF7E}" type="presParOf" srcId="{4FA70F1D-F352-4ED7-B2B1-5CB531258966}" destId="{616A133F-B531-4B47-BF39-02182903F8C2}" srcOrd="1" destOrd="0" presId="urn:microsoft.com/office/officeart/2005/8/layout/process1"/>
    <dgm:cxn modelId="{4E769CD7-CA25-47F4-AEBF-80EAEC21AE3E}" type="presParOf" srcId="{616A133F-B531-4B47-BF39-02182903F8C2}" destId="{114E6FD9-2AD0-4C86-A634-D461A2D06BD4}" srcOrd="0" destOrd="0" presId="urn:microsoft.com/office/officeart/2005/8/layout/process1"/>
    <dgm:cxn modelId="{36BBD875-D989-4D99-9A31-6DA018FAC659}" type="presParOf" srcId="{4FA70F1D-F352-4ED7-B2B1-5CB531258966}" destId="{14217CA6-0B61-433A-ACF7-D7E3D44583CC}" srcOrd="2" destOrd="0" presId="urn:microsoft.com/office/officeart/2005/8/layout/process1"/>
    <dgm:cxn modelId="{B102E884-EBDD-43A9-BACF-FEE2DC86CB2B}" type="presParOf" srcId="{4FA70F1D-F352-4ED7-B2B1-5CB531258966}" destId="{ECD2930B-054A-4643-87F9-C11C2A08B978}" srcOrd="3" destOrd="0" presId="urn:microsoft.com/office/officeart/2005/8/layout/process1"/>
    <dgm:cxn modelId="{F25E03A2-3311-4186-82D3-9A987202E2F1}" type="presParOf" srcId="{ECD2930B-054A-4643-87F9-C11C2A08B978}" destId="{B1ECDE55-CC8C-4B13-B736-2FA01DDE07A8}" srcOrd="0" destOrd="0" presId="urn:microsoft.com/office/officeart/2005/8/layout/process1"/>
    <dgm:cxn modelId="{F4949574-8CA7-4F16-89D9-880B99971708}" type="presParOf" srcId="{4FA70F1D-F352-4ED7-B2B1-5CB531258966}" destId="{C5EE5C65-F3DF-45D9-8DB3-742F602BBFE7}" srcOrd="4" destOrd="0" presId="urn:microsoft.com/office/officeart/2005/8/layout/process1"/>
    <dgm:cxn modelId="{AABEA8CB-98DF-4C68-BE30-E49158034A68}" type="presParOf" srcId="{4FA70F1D-F352-4ED7-B2B1-5CB531258966}" destId="{5543EB8E-282F-42FE-A9DC-50B480EE5A2D}" srcOrd="5" destOrd="0" presId="urn:microsoft.com/office/officeart/2005/8/layout/process1"/>
    <dgm:cxn modelId="{8F0E815F-BFD6-48E2-855F-21A6BF743763}" type="presParOf" srcId="{5543EB8E-282F-42FE-A9DC-50B480EE5A2D}" destId="{9C728263-DEF2-4D19-B6AB-F831A8592BD9}" srcOrd="0" destOrd="0" presId="urn:microsoft.com/office/officeart/2005/8/layout/process1"/>
    <dgm:cxn modelId="{38CB3AE3-8CB1-43D8-B2CC-B3EAF0E95AE0}" type="presParOf" srcId="{4FA70F1D-F352-4ED7-B2B1-5CB531258966}" destId="{22B66126-41A4-4113-93CE-59BD3F6C35DC}"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C9311-A8F0-4ED5-896E-66A31A3F30F8}">
      <dsp:nvSpPr>
        <dsp:cNvPr id="0" name=""/>
        <dsp:cNvSpPr/>
      </dsp:nvSpPr>
      <dsp:spPr>
        <a:xfrm>
          <a:off x="2328571" y="60703"/>
          <a:ext cx="1644819" cy="657927"/>
        </a:xfrm>
        <a:prstGeom prst="chevron">
          <a:avLst/>
        </a:prstGeom>
        <a:solidFill>
          <a:srgbClr val="37752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r-SA" sz="1800" b="1" kern="1200">
              <a:solidFill>
                <a:schemeClr val="bg1"/>
              </a:solidFill>
            </a:rPr>
            <a:t>الاتصال العمراني</a:t>
          </a:r>
          <a:endParaRPr lang="en-IL" sz="1800" kern="1200">
            <a:solidFill>
              <a:schemeClr val="bg1"/>
            </a:solidFill>
          </a:endParaRPr>
        </a:p>
      </dsp:txBody>
      <dsp:txXfrm>
        <a:off x="2657535" y="60703"/>
        <a:ext cx="986892" cy="657927"/>
      </dsp:txXfrm>
    </dsp:sp>
    <dsp:sp modelId="{06B7AB82-B759-4225-89F0-E65A39D64396}">
      <dsp:nvSpPr>
        <dsp:cNvPr id="0" name=""/>
        <dsp:cNvSpPr/>
      </dsp:nvSpPr>
      <dsp:spPr>
        <a:xfrm>
          <a:off x="2314080" y="866421"/>
          <a:ext cx="1644819" cy="657927"/>
        </a:xfrm>
        <a:prstGeom prst="chevron">
          <a:avLst/>
        </a:prstGeom>
        <a:solidFill>
          <a:srgbClr val="37752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r-SA" sz="1800" b="1" kern="1200">
              <a:solidFill>
                <a:schemeClr val="bg1"/>
              </a:solidFill>
            </a:rPr>
            <a:t>المظاهر الطبيعية</a:t>
          </a:r>
          <a:endParaRPr lang="en-IL" sz="1800" kern="1200">
            <a:solidFill>
              <a:schemeClr val="bg1"/>
            </a:solidFill>
          </a:endParaRPr>
        </a:p>
      </dsp:txBody>
      <dsp:txXfrm>
        <a:off x="2643044" y="866421"/>
        <a:ext cx="986892" cy="657927"/>
      </dsp:txXfrm>
    </dsp:sp>
    <dsp:sp modelId="{145D2BF9-4341-4A54-B744-0903F3BC7838}">
      <dsp:nvSpPr>
        <dsp:cNvPr id="0" name=""/>
        <dsp:cNvSpPr/>
      </dsp:nvSpPr>
      <dsp:spPr>
        <a:xfrm>
          <a:off x="2314080" y="1629933"/>
          <a:ext cx="1644819" cy="657927"/>
        </a:xfrm>
        <a:prstGeom prst="chevron">
          <a:avLst/>
        </a:prstGeom>
        <a:solidFill>
          <a:srgbClr val="37752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r-SA" sz="1800" b="1" kern="1200">
              <a:solidFill>
                <a:schemeClr val="bg1"/>
              </a:solidFill>
            </a:rPr>
            <a:t>الخدمات</a:t>
          </a:r>
          <a:endParaRPr lang="en-IL" sz="1800" kern="1200">
            <a:solidFill>
              <a:schemeClr val="bg1"/>
            </a:solidFill>
          </a:endParaRPr>
        </a:p>
      </dsp:txBody>
      <dsp:txXfrm>
        <a:off x="2643044" y="1629933"/>
        <a:ext cx="986892" cy="657927"/>
      </dsp:txXfrm>
    </dsp:sp>
    <dsp:sp modelId="{C7426C82-9AB3-42B9-A17F-1E9020C65927}">
      <dsp:nvSpPr>
        <dsp:cNvPr id="0" name=""/>
        <dsp:cNvSpPr/>
      </dsp:nvSpPr>
      <dsp:spPr>
        <a:xfrm>
          <a:off x="4125947" y="419945"/>
          <a:ext cx="1644819" cy="657927"/>
        </a:xfrm>
        <a:prstGeom prst="chevron">
          <a:avLst/>
        </a:prstGeom>
        <a:solidFill>
          <a:srgbClr val="37752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chemeClr val="bg1"/>
              </a:solidFill>
            </a:rPr>
            <a:t>العوامل الاقتصادية</a:t>
          </a:r>
          <a:endParaRPr lang="en-IL" sz="1800" kern="1200" dirty="0">
            <a:solidFill>
              <a:schemeClr val="bg1"/>
            </a:solidFill>
          </a:endParaRPr>
        </a:p>
      </dsp:txBody>
      <dsp:txXfrm>
        <a:off x="4454911" y="419945"/>
        <a:ext cx="986892" cy="657927"/>
      </dsp:txXfrm>
    </dsp:sp>
    <dsp:sp modelId="{EA396DC7-75E8-487E-8538-F3D397BDEB9B}">
      <dsp:nvSpPr>
        <dsp:cNvPr id="0" name=""/>
        <dsp:cNvSpPr/>
      </dsp:nvSpPr>
      <dsp:spPr>
        <a:xfrm>
          <a:off x="4096982" y="1267343"/>
          <a:ext cx="1644819" cy="657927"/>
        </a:xfrm>
        <a:prstGeom prst="chevron">
          <a:avLst/>
        </a:prstGeom>
        <a:solidFill>
          <a:srgbClr val="37752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chemeClr val="bg1"/>
              </a:solidFill>
            </a:rPr>
            <a:t>العوامل الجيوسياسية</a:t>
          </a:r>
          <a:endParaRPr lang="en-IL" sz="1800" kern="1200" dirty="0">
            <a:solidFill>
              <a:schemeClr val="bg1"/>
            </a:solidFill>
          </a:endParaRPr>
        </a:p>
      </dsp:txBody>
      <dsp:txXfrm>
        <a:off x="4425946" y="1267343"/>
        <a:ext cx="986892" cy="657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8DF62-2EDE-43E0-ADEA-9C34F5717627}">
      <dsp:nvSpPr>
        <dsp:cNvPr id="0" name=""/>
        <dsp:cNvSpPr/>
      </dsp:nvSpPr>
      <dsp:spPr>
        <a:xfrm>
          <a:off x="-5260813" y="-805730"/>
          <a:ext cx="6264543" cy="6264543"/>
        </a:xfrm>
        <a:prstGeom prst="blockArc">
          <a:avLst>
            <a:gd name="adj1" fmla="val 18900000"/>
            <a:gd name="adj2" fmla="val 2700000"/>
            <a:gd name="adj3" fmla="val 345"/>
          </a:avLst>
        </a:prstGeom>
        <a:noFill/>
        <a:ln w="1905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35BA8B-1FCE-4CCC-905D-19D1E5C317FE}">
      <dsp:nvSpPr>
        <dsp:cNvPr id="0" name=""/>
        <dsp:cNvSpPr/>
      </dsp:nvSpPr>
      <dsp:spPr>
        <a:xfrm>
          <a:off x="438973" y="290724"/>
          <a:ext cx="3724407" cy="581821"/>
        </a:xfrm>
        <a:prstGeom prst="rect">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1821" tIns="76200" rIns="76200" bIns="76200" numCol="1" spcCol="1270" anchor="ctr" anchorCtr="0">
          <a:noAutofit/>
        </a:bodyPr>
        <a:lstStyle/>
        <a:p>
          <a:pPr marL="0" lvl="0" indent="0" algn="l" defTabSz="1333500">
            <a:lnSpc>
              <a:spcPct val="90000"/>
            </a:lnSpc>
            <a:spcBef>
              <a:spcPct val="0"/>
            </a:spcBef>
            <a:spcAft>
              <a:spcPct val="35000"/>
            </a:spcAft>
            <a:buNone/>
          </a:pPr>
          <a:r>
            <a:rPr lang="ar-SA" sz="3000" b="1" kern="1200" dirty="0"/>
            <a:t>الإدارة الرشيدة</a:t>
          </a:r>
          <a:endParaRPr lang="en-IL" sz="3000" kern="1200" dirty="0"/>
        </a:p>
      </dsp:txBody>
      <dsp:txXfrm>
        <a:off x="438973" y="290724"/>
        <a:ext cx="3724407" cy="581821"/>
      </dsp:txXfrm>
    </dsp:sp>
    <dsp:sp modelId="{15FCE653-3F0E-4E98-BD63-DBAA3973E4F6}">
      <dsp:nvSpPr>
        <dsp:cNvPr id="0" name=""/>
        <dsp:cNvSpPr/>
      </dsp:nvSpPr>
      <dsp:spPr>
        <a:xfrm>
          <a:off x="75334" y="217996"/>
          <a:ext cx="727276" cy="727276"/>
        </a:xfrm>
        <a:prstGeom prst="ellipse">
          <a:avLst/>
        </a:prstGeom>
        <a:solidFill>
          <a:schemeClr val="lt1">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3404A92-4707-4058-A6BF-3FC34FDA5BD8}">
      <dsp:nvSpPr>
        <dsp:cNvPr id="0" name=""/>
        <dsp:cNvSpPr/>
      </dsp:nvSpPr>
      <dsp:spPr>
        <a:xfrm>
          <a:off x="855889" y="1163177"/>
          <a:ext cx="3307491" cy="581821"/>
        </a:xfrm>
        <a:prstGeom prst="rect">
          <a:avLst/>
        </a:prstGeom>
        <a:gradFill rotWithShape="0">
          <a:gsLst>
            <a:gs pos="0">
              <a:schemeClr val="accent2">
                <a:shade val="50000"/>
                <a:hueOff val="-219540"/>
                <a:satOff val="1749"/>
                <a:lumOff val="18698"/>
                <a:alphaOff val="0"/>
                <a:satMod val="103000"/>
                <a:lumMod val="102000"/>
                <a:tint val="94000"/>
              </a:schemeClr>
            </a:gs>
            <a:gs pos="50000">
              <a:schemeClr val="accent2">
                <a:shade val="50000"/>
                <a:hueOff val="-219540"/>
                <a:satOff val="1749"/>
                <a:lumOff val="18698"/>
                <a:alphaOff val="0"/>
                <a:satMod val="110000"/>
                <a:lumMod val="100000"/>
                <a:shade val="100000"/>
              </a:schemeClr>
            </a:gs>
            <a:gs pos="100000">
              <a:schemeClr val="accent2">
                <a:shade val="50000"/>
                <a:hueOff val="-219540"/>
                <a:satOff val="1749"/>
                <a:lumOff val="1869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1821" tIns="76200" rIns="76200" bIns="76200" numCol="1" spcCol="1270" anchor="ctr" anchorCtr="0">
          <a:noAutofit/>
        </a:bodyPr>
        <a:lstStyle/>
        <a:p>
          <a:pPr marL="0" lvl="0" indent="0" algn="l" defTabSz="1333500">
            <a:lnSpc>
              <a:spcPct val="90000"/>
            </a:lnSpc>
            <a:spcBef>
              <a:spcPct val="0"/>
            </a:spcBef>
            <a:spcAft>
              <a:spcPct val="35000"/>
            </a:spcAft>
            <a:buNone/>
          </a:pPr>
          <a:r>
            <a:rPr lang="ar-SA" sz="3000" b="1" kern="1200"/>
            <a:t>الاستدامة البيئية</a:t>
          </a:r>
          <a:endParaRPr lang="en-IL" sz="3000" kern="1200"/>
        </a:p>
      </dsp:txBody>
      <dsp:txXfrm>
        <a:off x="855889" y="1163177"/>
        <a:ext cx="3307491" cy="581821"/>
      </dsp:txXfrm>
    </dsp:sp>
    <dsp:sp modelId="{54AC47C3-6457-4CC8-84D7-F62C4A696B28}">
      <dsp:nvSpPr>
        <dsp:cNvPr id="0" name=""/>
        <dsp:cNvSpPr/>
      </dsp:nvSpPr>
      <dsp:spPr>
        <a:xfrm>
          <a:off x="492250" y="1090450"/>
          <a:ext cx="727276" cy="727276"/>
        </a:xfrm>
        <a:prstGeom prst="ellipse">
          <a:avLst/>
        </a:prstGeom>
        <a:solidFill>
          <a:schemeClr val="lt1">
            <a:hueOff val="0"/>
            <a:satOff val="0"/>
            <a:lumOff val="0"/>
            <a:alphaOff val="0"/>
          </a:schemeClr>
        </a:solidFill>
        <a:ln w="12700" cap="flat" cmpd="sng" algn="ctr">
          <a:solidFill>
            <a:schemeClr val="accent2">
              <a:shade val="50000"/>
              <a:hueOff val="-207651"/>
              <a:satOff val="2142"/>
              <a:lumOff val="17271"/>
              <a:alphaOff val="0"/>
            </a:schemeClr>
          </a:solidFill>
          <a:prstDash val="solid"/>
          <a:miter lim="800000"/>
        </a:ln>
        <a:effectLst/>
      </dsp:spPr>
      <dsp:style>
        <a:lnRef idx="1">
          <a:scrgbClr r="0" g="0" b="0"/>
        </a:lnRef>
        <a:fillRef idx="1">
          <a:scrgbClr r="0" g="0" b="0"/>
        </a:fillRef>
        <a:effectRef idx="2">
          <a:scrgbClr r="0" g="0" b="0"/>
        </a:effectRef>
        <a:fontRef idx="minor"/>
      </dsp:style>
    </dsp:sp>
    <dsp:sp modelId="{BDCC0ADF-58F9-4B72-A515-86175DD1B213}">
      <dsp:nvSpPr>
        <dsp:cNvPr id="0" name=""/>
        <dsp:cNvSpPr/>
      </dsp:nvSpPr>
      <dsp:spPr>
        <a:xfrm>
          <a:off x="983849" y="2035630"/>
          <a:ext cx="3179531" cy="581821"/>
        </a:xfrm>
        <a:prstGeom prst="rect">
          <a:avLst/>
        </a:prstGeom>
        <a:gradFill rotWithShape="0">
          <a:gsLst>
            <a:gs pos="0">
              <a:schemeClr val="accent2">
                <a:shade val="50000"/>
                <a:hueOff val="-439079"/>
                <a:satOff val="3498"/>
                <a:lumOff val="37395"/>
                <a:alphaOff val="0"/>
                <a:satMod val="103000"/>
                <a:lumMod val="102000"/>
                <a:tint val="94000"/>
              </a:schemeClr>
            </a:gs>
            <a:gs pos="50000">
              <a:schemeClr val="accent2">
                <a:shade val="50000"/>
                <a:hueOff val="-439079"/>
                <a:satOff val="3498"/>
                <a:lumOff val="37395"/>
                <a:alphaOff val="0"/>
                <a:satMod val="110000"/>
                <a:lumMod val="100000"/>
                <a:shade val="100000"/>
              </a:schemeClr>
            </a:gs>
            <a:gs pos="100000">
              <a:schemeClr val="accent2">
                <a:shade val="50000"/>
                <a:hueOff val="-439079"/>
                <a:satOff val="3498"/>
                <a:lumOff val="3739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1821" tIns="76200" rIns="76200" bIns="76200" numCol="1" spcCol="1270" anchor="ctr" anchorCtr="0">
          <a:noAutofit/>
        </a:bodyPr>
        <a:lstStyle/>
        <a:p>
          <a:pPr marL="0" lvl="0" indent="0" algn="l" defTabSz="1333500">
            <a:lnSpc>
              <a:spcPct val="90000"/>
            </a:lnSpc>
            <a:spcBef>
              <a:spcPct val="0"/>
            </a:spcBef>
            <a:spcAft>
              <a:spcPct val="35000"/>
            </a:spcAft>
            <a:buNone/>
          </a:pPr>
          <a:r>
            <a:rPr lang="ar-SA" sz="3000" b="1" kern="1200" dirty="0"/>
            <a:t>الجذب الاقتصادي</a:t>
          </a:r>
          <a:endParaRPr lang="en-IL" sz="3000" kern="1200" dirty="0"/>
        </a:p>
      </dsp:txBody>
      <dsp:txXfrm>
        <a:off x="983849" y="2035630"/>
        <a:ext cx="3179531" cy="581821"/>
      </dsp:txXfrm>
    </dsp:sp>
    <dsp:sp modelId="{5D98CADF-A434-4415-BF5D-34E5BA2BF9B7}">
      <dsp:nvSpPr>
        <dsp:cNvPr id="0" name=""/>
        <dsp:cNvSpPr/>
      </dsp:nvSpPr>
      <dsp:spPr>
        <a:xfrm>
          <a:off x="620210" y="1962903"/>
          <a:ext cx="727276" cy="727276"/>
        </a:xfrm>
        <a:prstGeom prst="ellipse">
          <a:avLst/>
        </a:prstGeom>
        <a:solidFill>
          <a:schemeClr val="lt1">
            <a:hueOff val="0"/>
            <a:satOff val="0"/>
            <a:lumOff val="0"/>
            <a:alphaOff val="0"/>
          </a:schemeClr>
        </a:solidFill>
        <a:ln w="12700" cap="flat" cmpd="sng" algn="ctr">
          <a:solidFill>
            <a:schemeClr val="accent2">
              <a:shade val="50000"/>
              <a:hueOff val="-415302"/>
              <a:satOff val="4285"/>
              <a:lumOff val="34542"/>
              <a:alphaOff val="0"/>
            </a:schemeClr>
          </a:solidFill>
          <a:prstDash val="solid"/>
          <a:miter lim="800000"/>
        </a:ln>
        <a:effectLst/>
      </dsp:spPr>
      <dsp:style>
        <a:lnRef idx="1">
          <a:scrgbClr r="0" g="0" b="0"/>
        </a:lnRef>
        <a:fillRef idx="1">
          <a:scrgbClr r="0" g="0" b="0"/>
        </a:fillRef>
        <a:effectRef idx="2">
          <a:scrgbClr r="0" g="0" b="0"/>
        </a:effectRef>
        <a:fontRef idx="minor"/>
      </dsp:style>
    </dsp:sp>
    <dsp:sp modelId="{ACCCCD62-5490-4F9E-AE94-88DC2F95E749}">
      <dsp:nvSpPr>
        <dsp:cNvPr id="0" name=""/>
        <dsp:cNvSpPr/>
      </dsp:nvSpPr>
      <dsp:spPr>
        <a:xfrm>
          <a:off x="855889" y="2908083"/>
          <a:ext cx="3307491" cy="581821"/>
        </a:xfrm>
        <a:prstGeom prst="rect">
          <a:avLst/>
        </a:prstGeom>
        <a:gradFill rotWithShape="0">
          <a:gsLst>
            <a:gs pos="0">
              <a:schemeClr val="accent2">
                <a:shade val="50000"/>
                <a:hueOff val="-439079"/>
                <a:satOff val="3498"/>
                <a:lumOff val="37395"/>
                <a:alphaOff val="0"/>
                <a:satMod val="103000"/>
                <a:lumMod val="102000"/>
                <a:tint val="94000"/>
              </a:schemeClr>
            </a:gs>
            <a:gs pos="50000">
              <a:schemeClr val="accent2">
                <a:shade val="50000"/>
                <a:hueOff val="-439079"/>
                <a:satOff val="3498"/>
                <a:lumOff val="37395"/>
                <a:alphaOff val="0"/>
                <a:satMod val="110000"/>
                <a:lumMod val="100000"/>
                <a:shade val="100000"/>
              </a:schemeClr>
            </a:gs>
            <a:gs pos="100000">
              <a:schemeClr val="accent2">
                <a:shade val="50000"/>
                <a:hueOff val="-439079"/>
                <a:satOff val="3498"/>
                <a:lumOff val="3739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1821" tIns="76200" rIns="76200" bIns="76200" numCol="1" spcCol="1270" anchor="ctr" anchorCtr="0">
          <a:noAutofit/>
        </a:bodyPr>
        <a:lstStyle/>
        <a:p>
          <a:pPr marL="0" lvl="0" indent="0" algn="l" defTabSz="1333500">
            <a:lnSpc>
              <a:spcPct val="90000"/>
            </a:lnSpc>
            <a:spcBef>
              <a:spcPct val="0"/>
            </a:spcBef>
            <a:spcAft>
              <a:spcPct val="35000"/>
            </a:spcAft>
            <a:buNone/>
          </a:pPr>
          <a:r>
            <a:rPr lang="ar-SA" sz="3000" b="1" kern="1200"/>
            <a:t>التكامل الخدماتي</a:t>
          </a:r>
          <a:endParaRPr lang="en-IL" sz="3000" kern="1200"/>
        </a:p>
      </dsp:txBody>
      <dsp:txXfrm>
        <a:off x="855889" y="2908083"/>
        <a:ext cx="3307491" cy="581821"/>
      </dsp:txXfrm>
    </dsp:sp>
    <dsp:sp modelId="{C556821E-0FEC-4C11-8A4B-DBA875E0F76E}">
      <dsp:nvSpPr>
        <dsp:cNvPr id="0" name=""/>
        <dsp:cNvSpPr/>
      </dsp:nvSpPr>
      <dsp:spPr>
        <a:xfrm>
          <a:off x="492250" y="2835356"/>
          <a:ext cx="727276" cy="727276"/>
        </a:xfrm>
        <a:prstGeom prst="ellipse">
          <a:avLst/>
        </a:prstGeom>
        <a:solidFill>
          <a:schemeClr val="lt1">
            <a:hueOff val="0"/>
            <a:satOff val="0"/>
            <a:lumOff val="0"/>
            <a:alphaOff val="0"/>
          </a:schemeClr>
        </a:solidFill>
        <a:ln w="12700" cap="flat" cmpd="sng" algn="ctr">
          <a:solidFill>
            <a:schemeClr val="accent2">
              <a:shade val="50000"/>
              <a:hueOff val="-415302"/>
              <a:satOff val="4285"/>
              <a:lumOff val="34542"/>
              <a:alphaOff val="0"/>
            </a:schemeClr>
          </a:solidFill>
          <a:prstDash val="solid"/>
          <a:miter lim="800000"/>
        </a:ln>
        <a:effectLst/>
      </dsp:spPr>
      <dsp:style>
        <a:lnRef idx="1">
          <a:scrgbClr r="0" g="0" b="0"/>
        </a:lnRef>
        <a:fillRef idx="1">
          <a:scrgbClr r="0" g="0" b="0"/>
        </a:fillRef>
        <a:effectRef idx="2">
          <a:scrgbClr r="0" g="0" b="0"/>
        </a:effectRef>
        <a:fontRef idx="minor"/>
      </dsp:style>
    </dsp:sp>
    <dsp:sp modelId="{5323E8D3-23D4-47F5-A074-08933A679A28}">
      <dsp:nvSpPr>
        <dsp:cNvPr id="0" name=""/>
        <dsp:cNvSpPr/>
      </dsp:nvSpPr>
      <dsp:spPr>
        <a:xfrm>
          <a:off x="438973" y="3780536"/>
          <a:ext cx="3724407" cy="581821"/>
        </a:xfrm>
        <a:prstGeom prst="rect">
          <a:avLst/>
        </a:prstGeom>
        <a:gradFill rotWithShape="0">
          <a:gsLst>
            <a:gs pos="0">
              <a:schemeClr val="accent2">
                <a:shade val="50000"/>
                <a:hueOff val="-219540"/>
                <a:satOff val="1749"/>
                <a:lumOff val="18698"/>
                <a:alphaOff val="0"/>
                <a:satMod val="103000"/>
                <a:lumMod val="102000"/>
                <a:tint val="94000"/>
              </a:schemeClr>
            </a:gs>
            <a:gs pos="50000">
              <a:schemeClr val="accent2">
                <a:shade val="50000"/>
                <a:hueOff val="-219540"/>
                <a:satOff val="1749"/>
                <a:lumOff val="18698"/>
                <a:alphaOff val="0"/>
                <a:satMod val="110000"/>
                <a:lumMod val="100000"/>
                <a:shade val="100000"/>
              </a:schemeClr>
            </a:gs>
            <a:gs pos="100000">
              <a:schemeClr val="accent2">
                <a:shade val="50000"/>
                <a:hueOff val="-219540"/>
                <a:satOff val="1749"/>
                <a:lumOff val="1869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1821" tIns="76200" rIns="76200" bIns="76200" numCol="1" spcCol="1270" anchor="ctr" anchorCtr="0">
          <a:noAutofit/>
        </a:bodyPr>
        <a:lstStyle/>
        <a:p>
          <a:pPr marL="0" lvl="0" indent="0" algn="l" defTabSz="1333500">
            <a:lnSpc>
              <a:spcPct val="90000"/>
            </a:lnSpc>
            <a:spcBef>
              <a:spcPct val="0"/>
            </a:spcBef>
            <a:spcAft>
              <a:spcPct val="35000"/>
            </a:spcAft>
            <a:buNone/>
          </a:pPr>
          <a:r>
            <a:rPr lang="ar-SA" sz="3000" b="1" kern="1200" dirty="0"/>
            <a:t>الاستدامة العمرانية</a:t>
          </a:r>
          <a:endParaRPr lang="en-IL" sz="3000" kern="1200" dirty="0"/>
        </a:p>
      </dsp:txBody>
      <dsp:txXfrm>
        <a:off x="438973" y="3780536"/>
        <a:ext cx="3724407" cy="581821"/>
      </dsp:txXfrm>
    </dsp:sp>
    <dsp:sp modelId="{43A05373-1477-4EAD-AEC5-B1AA466CDC29}">
      <dsp:nvSpPr>
        <dsp:cNvPr id="0" name=""/>
        <dsp:cNvSpPr/>
      </dsp:nvSpPr>
      <dsp:spPr>
        <a:xfrm>
          <a:off x="75334" y="3707809"/>
          <a:ext cx="727276" cy="727276"/>
        </a:xfrm>
        <a:prstGeom prst="ellipse">
          <a:avLst/>
        </a:prstGeom>
        <a:solidFill>
          <a:schemeClr val="lt1">
            <a:hueOff val="0"/>
            <a:satOff val="0"/>
            <a:lumOff val="0"/>
            <a:alphaOff val="0"/>
          </a:schemeClr>
        </a:solidFill>
        <a:ln w="12700" cap="flat" cmpd="sng" algn="ctr">
          <a:solidFill>
            <a:schemeClr val="accent2">
              <a:shade val="50000"/>
              <a:hueOff val="-207651"/>
              <a:satOff val="2142"/>
              <a:lumOff val="17271"/>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05577-93AC-4A56-82BB-6BF089871C6A}">
      <dsp:nvSpPr>
        <dsp:cNvPr id="0" name=""/>
        <dsp:cNvSpPr/>
      </dsp:nvSpPr>
      <dsp:spPr>
        <a:xfrm>
          <a:off x="4388" y="34948"/>
          <a:ext cx="1360289" cy="1394827"/>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تعزيز الخدمات الصحية والتعليمية لتلبية احتياجات السكان.</a:t>
          </a:r>
          <a:endParaRPr lang="en-IL" sz="1500" kern="1200" dirty="0">
            <a:solidFill>
              <a:srgbClr val="8E1F0B"/>
            </a:solidFill>
          </a:endParaRPr>
        </a:p>
      </dsp:txBody>
      <dsp:txXfrm>
        <a:off x="44230" y="74790"/>
        <a:ext cx="1280605" cy="1315143"/>
      </dsp:txXfrm>
    </dsp:sp>
    <dsp:sp modelId="{0156F441-DECF-4F48-8DC9-7B82A9E576B2}">
      <dsp:nvSpPr>
        <dsp:cNvPr id="0" name=""/>
        <dsp:cNvSpPr/>
      </dsp:nvSpPr>
      <dsp:spPr>
        <a:xfrm>
          <a:off x="1500706" y="563686"/>
          <a:ext cx="288381" cy="3373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ID4096" sz="1200" kern="1200"/>
        </a:p>
      </dsp:txBody>
      <dsp:txXfrm>
        <a:off x="1500706" y="631156"/>
        <a:ext cx="201867" cy="202411"/>
      </dsp:txXfrm>
    </dsp:sp>
    <dsp:sp modelId="{02A2045F-DE65-4A82-9E1D-B960E771288C}">
      <dsp:nvSpPr>
        <dsp:cNvPr id="0" name=""/>
        <dsp:cNvSpPr/>
      </dsp:nvSpPr>
      <dsp:spPr>
        <a:xfrm>
          <a:off x="1908792" y="34948"/>
          <a:ext cx="1360289" cy="1394827"/>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تطوير مرافق ترفيهية واجتماعية تعزز من جودة الحياة.</a:t>
          </a:r>
          <a:endParaRPr lang="en-IL" sz="1500" kern="1200" dirty="0">
            <a:solidFill>
              <a:srgbClr val="8E1F0B"/>
            </a:solidFill>
          </a:endParaRPr>
        </a:p>
      </dsp:txBody>
      <dsp:txXfrm>
        <a:off x="1948634" y="74790"/>
        <a:ext cx="1280605" cy="1315143"/>
      </dsp:txXfrm>
    </dsp:sp>
    <dsp:sp modelId="{7E02B167-0390-445F-ADF2-BCFC6FB3C883}">
      <dsp:nvSpPr>
        <dsp:cNvPr id="0" name=""/>
        <dsp:cNvSpPr/>
      </dsp:nvSpPr>
      <dsp:spPr>
        <a:xfrm>
          <a:off x="3405110" y="563686"/>
          <a:ext cx="288381" cy="3373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ID4096" sz="1200" kern="1200"/>
        </a:p>
      </dsp:txBody>
      <dsp:txXfrm>
        <a:off x="3405110" y="631156"/>
        <a:ext cx="201867" cy="202411"/>
      </dsp:txXfrm>
    </dsp:sp>
    <dsp:sp modelId="{C9F971F7-AD4A-49C4-8BAC-4124AEEC7D05}">
      <dsp:nvSpPr>
        <dsp:cNvPr id="0" name=""/>
        <dsp:cNvSpPr/>
      </dsp:nvSpPr>
      <dsp:spPr>
        <a:xfrm>
          <a:off x="3813197" y="34948"/>
          <a:ext cx="1360289" cy="1394827"/>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تطوير وتوسيع شبكات الطرق لتحسين التنقل وتقليل الازدحام وضمان سهولة الوصول.</a:t>
          </a:r>
          <a:endParaRPr lang="en-IL" sz="1500" kern="1200" dirty="0">
            <a:solidFill>
              <a:srgbClr val="8E1F0B"/>
            </a:solidFill>
          </a:endParaRPr>
        </a:p>
      </dsp:txBody>
      <dsp:txXfrm>
        <a:off x="3853039" y="74790"/>
        <a:ext cx="1280605" cy="1315143"/>
      </dsp:txXfrm>
    </dsp:sp>
    <dsp:sp modelId="{7A1E58A8-47DA-47D4-8886-F8C9B2A9E21C}">
      <dsp:nvSpPr>
        <dsp:cNvPr id="0" name=""/>
        <dsp:cNvSpPr/>
      </dsp:nvSpPr>
      <dsp:spPr>
        <a:xfrm>
          <a:off x="5309515" y="563686"/>
          <a:ext cx="288381" cy="3373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ID4096" sz="1200" kern="1200"/>
        </a:p>
      </dsp:txBody>
      <dsp:txXfrm>
        <a:off x="5309515" y="631156"/>
        <a:ext cx="201867" cy="202411"/>
      </dsp:txXfrm>
    </dsp:sp>
    <dsp:sp modelId="{A7A7392F-8381-4909-B3B0-79D3487F1349}">
      <dsp:nvSpPr>
        <dsp:cNvPr id="0" name=""/>
        <dsp:cNvSpPr/>
      </dsp:nvSpPr>
      <dsp:spPr>
        <a:xfrm>
          <a:off x="5717602" y="34948"/>
          <a:ext cx="1360289" cy="1394827"/>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تعزيز دور السياحة الدينية في جذب السياح من مختلف البلاد.</a:t>
          </a:r>
          <a:endParaRPr lang="en-IL" sz="1500" kern="1200" dirty="0">
            <a:solidFill>
              <a:srgbClr val="8E1F0B"/>
            </a:solidFill>
          </a:endParaRPr>
        </a:p>
      </dsp:txBody>
      <dsp:txXfrm>
        <a:off x="5757444" y="74790"/>
        <a:ext cx="1280605" cy="1315143"/>
      </dsp:txXfrm>
    </dsp:sp>
    <dsp:sp modelId="{CCF0B6A5-09BE-429C-AFB5-88A0766F2A11}">
      <dsp:nvSpPr>
        <dsp:cNvPr id="0" name=""/>
        <dsp:cNvSpPr/>
      </dsp:nvSpPr>
      <dsp:spPr>
        <a:xfrm>
          <a:off x="7213920" y="563686"/>
          <a:ext cx="288381" cy="3373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ID4096" sz="1200" kern="1200"/>
        </a:p>
      </dsp:txBody>
      <dsp:txXfrm>
        <a:off x="7213920" y="631156"/>
        <a:ext cx="201867" cy="202411"/>
      </dsp:txXfrm>
    </dsp:sp>
    <dsp:sp modelId="{A10A4FE1-5E33-49AA-AC7E-883ACB70E13E}">
      <dsp:nvSpPr>
        <dsp:cNvPr id="0" name=""/>
        <dsp:cNvSpPr/>
      </dsp:nvSpPr>
      <dsp:spPr>
        <a:xfrm>
          <a:off x="7622006" y="34948"/>
          <a:ext cx="1360289" cy="1394827"/>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دعم الابتكار من خلال إنشاء مراكز أبحاث وتطوير.</a:t>
          </a:r>
          <a:endParaRPr lang="en-IL" sz="1500" kern="1200" dirty="0">
            <a:solidFill>
              <a:srgbClr val="8E1F0B"/>
            </a:solidFill>
          </a:endParaRPr>
        </a:p>
      </dsp:txBody>
      <dsp:txXfrm>
        <a:off x="7661848" y="74790"/>
        <a:ext cx="1280605" cy="13151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02F74-5F18-4A35-A725-839A38C0FD3A}">
      <dsp:nvSpPr>
        <dsp:cNvPr id="0" name=""/>
        <dsp:cNvSpPr/>
      </dsp:nvSpPr>
      <dsp:spPr>
        <a:xfrm>
          <a:off x="6196" y="0"/>
          <a:ext cx="1851930" cy="1189702"/>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تحقيق الاتصال العمراني على طول منطقة التطوير</a:t>
          </a:r>
          <a:endParaRPr lang="en-IL" sz="1800" kern="1200" dirty="0">
            <a:solidFill>
              <a:srgbClr val="8E1F0B"/>
            </a:solidFill>
          </a:endParaRPr>
        </a:p>
      </dsp:txBody>
      <dsp:txXfrm>
        <a:off x="41041" y="34845"/>
        <a:ext cx="1782240" cy="1120012"/>
      </dsp:txXfrm>
    </dsp:sp>
    <dsp:sp modelId="{3E55BDA1-DED2-4FA8-9F0B-CC0249D413B4}">
      <dsp:nvSpPr>
        <dsp:cNvPr id="0" name=""/>
        <dsp:cNvSpPr/>
      </dsp:nvSpPr>
      <dsp:spPr>
        <a:xfrm>
          <a:off x="2043319" y="365211"/>
          <a:ext cx="392609" cy="459278"/>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ID4096" sz="1400" kern="1200"/>
        </a:p>
      </dsp:txBody>
      <dsp:txXfrm>
        <a:off x="2043319" y="457067"/>
        <a:ext cx="274826" cy="275566"/>
      </dsp:txXfrm>
    </dsp:sp>
    <dsp:sp modelId="{C266C637-64AB-4D4E-9E21-A393E19FE72F}">
      <dsp:nvSpPr>
        <dsp:cNvPr id="0" name=""/>
        <dsp:cNvSpPr/>
      </dsp:nvSpPr>
      <dsp:spPr>
        <a:xfrm>
          <a:off x="2598899" y="0"/>
          <a:ext cx="1851930" cy="1189702"/>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تحديد منطقة التوسع العمراني المستقبلي</a:t>
          </a:r>
          <a:endParaRPr lang="en-IL" sz="1800" kern="1200" dirty="0">
            <a:solidFill>
              <a:srgbClr val="8E1F0B"/>
            </a:solidFill>
          </a:endParaRPr>
        </a:p>
      </dsp:txBody>
      <dsp:txXfrm>
        <a:off x="2633744" y="34845"/>
        <a:ext cx="1782240" cy="1120012"/>
      </dsp:txXfrm>
    </dsp:sp>
    <dsp:sp modelId="{BE76D6D3-F5B3-43A1-AF4B-9728FDB6740E}">
      <dsp:nvSpPr>
        <dsp:cNvPr id="0" name=""/>
        <dsp:cNvSpPr/>
      </dsp:nvSpPr>
      <dsp:spPr>
        <a:xfrm>
          <a:off x="4636022" y="365211"/>
          <a:ext cx="392609" cy="459278"/>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ID4096" sz="1400" kern="1200"/>
        </a:p>
      </dsp:txBody>
      <dsp:txXfrm>
        <a:off x="4636022" y="457067"/>
        <a:ext cx="274826" cy="275566"/>
      </dsp:txXfrm>
    </dsp:sp>
    <dsp:sp modelId="{25469D2C-4DAD-497B-8F12-F7FB5DF7601A}">
      <dsp:nvSpPr>
        <dsp:cNvPr id="0" name=""/>
        <dsp:cNvSpPr/>
      </dsp:nvSpPr>
      <dsp:spPr>
        <a:xfrm>
          <a:off x="5191602" y="0"/>
          <a:ext cx="1851930" cy="1189702"/>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تطوير قطاع الاسكان بطريقة تراعي طبيعة المنطقة وتراعي متطلبات الاستدامة</a:t>
          </a:r>
          <a:endParaRPr lang="en-IL" sz="1800" kern="1200" dirty="0">
            <a:solidFill>
              <a:srgbClr val="8E1F0B"/>
            </a:solidFill>
          </a:endParaRPr>
        </a:p>
      </dsp:txBody>
      <dsp:txXfrm>
        <a:off x="5226447" y="34845"/>
        <a:ext cx="1782240" cy="11200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4F6CB-1E6D-499F-BA98-F1597273D7CC}">
      <dsp:nvSpPr>
        <dsp:cNvPr id="0" name=""/>
        <dsp:cNvSpPr/>
      </dsp:nvSpPr>
      <dsp:spPr>
        <a:xfrm>
          <a:off x="3983"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تطوير مناطق اقتصادية خاصة لجذب الاستثمارات الكبيرة.</a:t>
          </a:r>
          <a:endParaRPr lang="en-IL" sz="1500" kern="1200" dirty="0">
            <a:solidFill>
              <a:srgbClr val="8E1F0B"/>
            </a:solidFill>
          </a:endParaRPr>
        </a:p>
      </dsp:txBody>
      <dsp:txXfrm>
        <a:off x="35566" y="541701"/>
        <a:ext cx="1015141" cy="1514490"/>
      </dsp:txXfrm>
    </dsp:sp>
    <dsp:sp modelId="{12941A8F-3446-41E0-940C-4A9A26360C09}">
      <dsp:nvSpPr>
        <dsp:cNvPr id="0" name=""/>
        <dsp:cNvSpPr/>
      </dsp:nvSpPr>
      <dsp:spPr>
        <a:xfrm>
          <a:off x="1190121"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1190121" y="1218720"/>
        <a:ext cx="160021" cy="160452"/>
      </dsp:txXfrm>
    </dsp:sp>
    <dsp:sp modelId="{5A38CFEF-ACBF-4C13-8899-E66D0EC20448}">
      <dsp:nvSpPr>
        <dsp:cNvPr id="0" name=""/>
        <dsp:cNvSpPr/>
      </dsp:nvSpPr>
      <dsp:spPr>
        <a:xfrm>
          <a:off x="1513613"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تنظيم صناعة الحجر</a:t>
          </a:r>
          <a:endParaRPr lang="en-IL" sz="1500" kern="1200" dirty="0">
            <a:solidFill>
              <a:srgbClr val="8E1F0B"/>
            </a:solidFill>
          </a:endParaRPr>
        </a:p>
      </dsp:txBody>
      <dsp:txXfrm>
        <a:off x="1545196" y="541701"/>
        <a:ext cx="1015141" cy="1514490"/>
      </dsp:txXfrm>
    </dsp:sp>
    <dsp:sp modelId="{1854F49E-DBFE-4240-BF71-34221A60A3C0}">
      <dsp:nvSpPr>
        <dsp:cNvPr id="0" name=""/>
        <dsp:cNvSpPr/>
      </dsp:nvSpPr>
      <dsp:spPr>
        <a:xfrm>
          <a:off x="2699751"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2699751" y="1218720"/>
        <a:ext cx="160021" cy="160452"/>
      </dsp:txXfrm>
    </dsp:sp>
    <dsp:sp modelId="{8E22BF13-538A-4CA1-B140-EC4C684C0883}">
      <dsp:nvSpPr>
        <dsp:cNvPr id="0" name=""/>
        <dsp:cNvSpPr/>
      </dsp:nvSpPr>
      <dsp:spPr>
        <a:xfrm>
          <a:off x="3023243"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تحسين المناطق السياحية الموجود وتنظيم حملات ترويج لجذب السياح</a:t>
          </a:r>
          <a:endParaRPr lang="en-IL" sz="1500" kern="1200" dirty="0">
            <a:solidFill>
              <a:srgbClr val="8E1F0B"/>
            </a:solidFill>
          </a:endParaRPr>
        </a:p>
      </dsp:txBody>
      <dsp:txXfrm>
        <a:off x="3054826" y="541701"/>
        <a:ext cx="1015141" cy="1514490"/>
      </dsp:txXfrm>
    </dsp:sp>
    <dsp:sp modelId="{E6C3DC6E-9D65-484C-9A58-C32D84DB6E44}">
      <dsp:nvSpPr>
        <dsp:cNvPr id="0" name=""/>
        <dsp:cNvSpPr/>
      </dsp:nvSpPr>
      <dsp:spPr>
        <a:xfrm>
          <a:off x="4209381"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4209381" y="1218720"/>
        <a:ext cx="160021" cy="160452"/>
      </dsp:txXfrm>
    </dsp:sp>
    <dsp:sp modelId="{9CA3AAEA-8F6D-455A-9DB7-77A61E349F86}">
      <dsp:nvSpPr>
        <dsp:cNvPr id="0" name=""/>
        <dsp:cNvSpPr/>
      </dsp:nvSpPr>
      <dsp:spPr>
        <a:xfrm>
          <a:off x="4532873"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دعم الابتكار من خلال إنشاء مراكز أبحاث وتطوير.</a:t>
          </a:r>
          <a:endParaRPr lang="en-IL" sz="1500" kern="1200" dirty="0">
            <a:solidFill>
              <a:srgbClr val="8E1F0B"/>
            </a:solidFill>
          </a:endParaRPr>
        </a:p>
      </dsp:txBody>
      <dsp:txXfrm>
        <a:off x="4564456" y="541701"/>
        <a:ext cx="1015141" cy="1514490"/>
      </dsp:txXfrm>
    </dsp:sp>
    <dsp:sp modelId="{BCE84ADA-9BB2-48B0-8804-7922A3131EC0}">
      <dsp:nvSpPr>
        <dsp:cNvPr id="0" name=""/>
        <dsp:cNvSpPr/>
      </dsp:nvSpPr>
      <dsp:spPr>
        <a:xfrm>
          <a:off x="5719011"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5719011" y="1218720"/>
        <a:ext cx="160021" cy="160452"/>
      </dsp:txXfrm>
    </dsp:sp>
    <dsp:sp modelId="{0839F1EC-5928-4190-A055-B6AE61565CDE}">
      <dsp:nvSpPr>
        <dsp:cNvPr id="0" name=""/>
        <dsp:cNvSpPr/>
      </dsp:nvSpPr>
      <dsp:spPr>
        <a:xfrm>
          <a:off x="6042503"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تطوير البنية التحتية للنقل والشحن لتحسين التجارة.</a:t>
          </a:r>
          <a:endParaRPr lang="en-IL" sz="1500" kern="1200" dirty="0">
            <a:solidFill>
              <a:srgbClr val="8E1F0B"/>
            </a:solidFill>
          </a:endParaRPr>
        </a:p>
      </dsp:txBody>
      <dsp:txXfrm>
        <a:off x="6074086" y="541701"/>
        <a:ext cx="1015141" cy="1514490"/>
      </dsp:txXfrm>
    </dsp:sp>
    <dsp:sp modelId="{D80DBD66-219E-4B58-A575-A3D8E113F478}">
      <dsp:nvSpPr>
        <dsp:cNvPr id="0" name=""/>
        <dsp:cNvSpPr/>
      </dsp:nvSpPr>
      <dsp:spPr>
        <a:xfrm>
          <a:off x="7228641"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7228641" y="1218720"/>
        <a:ext cx="160021" cy="160452"/>
      </dsp:txXfrm>
    </dsp:sp>
    <dsp:sp modelId="{246E1F35-6A0F-4BD6-90A1-396C80F52FB4}">
      <dsp:nvSpPr>
        <dsp:cNvPr id="0" name=""/>
        <dsp:cNvSpPr/>
      </dsp:nvSpPr>
      <dsp:spPr>
        <a:xfrm>
          <a:off x="7552134"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توفير تقنيات زراعية حديثة وتحسين نظم الري.</a:t>
          </a:r>
          <a:endParaRPr lang="en-IL" sz="1500" kern="1200" dirty="0">
            <a:solidFill>
              <a:srgbClr val="8E1F0B"/>
            </a:solidFill>
          </a:endParaRPr>
        </a:p>
      </dsp:txBody>
      <dsp:txXfrm>
        <a:off x="7583717" y="541701"/>
        <a:ext cx="1015141" cy="1514490"/>
      </dsp:txXfrm>
    </dsp:sp>
    <dsp:sp modelId="{0B4FB3FD-25D6-4FCD-B22D-C08CE5AC4C69}">
      <dsp:nvSpPr>
        <dsp:cNvPr id="0" name=""/>
        <dsp:cNvSpPr/>
      </dsp:nvSpPr>
      <dsp:spPr>
        <a:xfrm>
          <a:off x="8738272"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8738272" y="1218720"/>
        <a:ext cx="160021" cy="160452"/>
      </dsp:txXfrm>
    </dsp:sp>
    <dsp:sp modelId="{D0EAAE49-2A0D-44B3-972B-06B57FB72737}">
      <dsp:nvSpPr>
        <dsp:cNvPr id="0" name=""/>
        <dsp:cNvSpPr/>
      </dsp:nvSpPr>
      <dsp:spPr>
        <a:xfrm>
          <a:off x="9061764"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دعم الأبحاث الزراعية لتحسين الإنتاجية والجودة.</a:t>
          </a:r>
          <a:endParaRPr lang="en-IL" sz="1500" kern="1200" dirty="0">
            <a:solidFill>
              <a:srgbClr val="8E1F0B"/>
            </a:solidFill>
          </a:endParaRPr>
        </a:p>
      </dsp:txBody>
      <dsp:txXfrm>
        <a:off x="9093347" y="541701"/>
        <a:ext cx="1015141" cy="1514490"/>
      </dsp:txXfrm>
    </dsp:sp>
    <dsp:sp modelId="{764EBE73-F5E9-4B52-9C34-24B74C49BDF8}">
      <dsp:nvSpPr>
        <dsp:cNvPr id="0" name=""/>
        <dsp:cNvSpPr/>
      </dsp:nvSpPr>
      <dsp:spPr>
        <a:xfrm>
          <a:off x="10247902" y="1165236"/>
          <a:ext cx="228601" cy="26742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10247902" y="1218720"/>
        <a:ext cx="160021" cy="160452"/>
      </dsp:txXfrm>
    </dsp:sp>
    <dsp:sp modelId="{0E4D33F6-3301-44F3-AF0E-278E1A5540A6}">
      <dsp:nvSpPr>
        <dsp:cNvPr id="0" name=""/>
        <dsp:cNvSpPr/>
      </dsp:nvSpPr>
      <dsp:spPr>
        <a:xfrm>
          <a:off x="10571394" y="510118"/>
          <a:ext cx="1078307" cy="1577656"/>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r-SA" sz="1500" b="1" kern="1200" dirty="0">
              <a:solidFill>
                <a:srgbClr val="8E1F0B"/>
              </a:solidFill>
            </a:rPr>
            <a:t>تطوير البنية التحتية </a:t>
          </a:r>
          <a:endParaRPr lang="en-IL" sz="1500" kern="1200" dirty="0">
            <a:solidFill>
              <a:srgbClr val="8E1F0B"/>
            </a:solidFill>
          </a:endParaRPr>
        </a:p>
      </dsp:txBody>
      <dsp:txXfrm>
        <a:off x="10602977" y="541701"/>
        <a:ext cx="1015141" cy="15144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26042-C004-462B-AC56-4F39E7FCC0EA}">
      <dsp:nvSpPr>
        <dsp:cNvPr id="0" name=""/>
        <dsp:cNvSpPr/>
      </dsp:nvSpPr>
      <dsp:spPr>
        <a:xfrm>
          <a:off x="4139" y="511345"/>
          <a:ext cx="1283270" cy="1675645"/>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1" kern="1200" dirty="0">
              <a:solidFill>
                <a:srgbClr val="8E1F0B"/>
              </a:solidFill>
            </a:rPr>
            <a:t>العمل على إعادة التدوير وتقليل النفايات.</a:t>
          </a:r>
          <a:endParaRPr lang="en-IL" sz="1400" kern="1200" dirty="0">
            <a:solidFill>
              <a:srgbClr val="8E1F0B"/>
            </a:solidFill>
          </a:endParaRPr>
        </a:p>
      </dsp:txBody>
      <dsp:txXfrm>
        <a:off x="41725" y="548931"/>
        <a:ext cx="1208098" cy="1600473"/>
      </dsp:txXfrm>
    </dsp:sp>
    <dsp:sp modelId="{2D2437B9-7D37-4FAA-86D0-E8D0C89C77D7}">
      <dsp:nvSpPr>
        <dsp:cNvPr id="0" name=""/>
        <dsp:cNvSpPr/>
      </dsp:nvSpPr>
      <dsp:spPr>
        <a:xfrm>
          <a:off x="1415737" y="1190042"/>
          <a:ext cx="272053" cy="3182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1415737" y="1253692"/>
        <a:ext cx="190437" cy="190951"/>
      </dsp:txXfrm>
    </dsp:sp>
    <dsp:sp modelId="{880DD07D-E355-4548-B40C-759B43EA8048}">
      <dsp:nvSpPr>
        <dsp:cNvPr id="0" name=""/>
        <dsp:cNvSpPr/>
      </dsp:nvSpPr>
      <dsp:spPr>
        <a:xfrm>
          <a:off x="1800718" y="511345"/>
          <a:ext cx="1283270" cy="1675645"/>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1" kern="1200" dirty="0">
              <a:solidFill>
                <a:srgbClr val="8E1F0B"/>
              </a:solidFill>
            </a:rPr>
            <a:t>الاعداد لتبني معايير البناء الأخضر على 80% من المباني الجديدة بحلول عام 20</a:t>
          </a:r>
          <a:r>
            <a:rPr lang="en-US" sz="1400" b="1" kern="1200" dirty="0">
              <a:solidFill>
                <a:srgbClr val="8E1F0B"/>
              </a:solidFill>
            </a:rPr>
            <a:t>50.</a:t>
          </a:r>
          <a:endParaRPr lang="en-IL" sz="1400" kern="1200" dirty="0">
            <a:solidFill>
              <a:srgbClr val="8E1F0B"/>
            </a:solidFill>
          </a:endParaRPr>
        </a:p>
      </dsp:txBody>
      <dsp:txXfrm>
        <a:off x="1838304" y="548931"/>
        <a:ext cx="1208098" cy="1600473"/>
      </dsp:txXfrm>
    </dsp:sp>
    <dsp:sp modelId="{709E84BE-D50E-4B83-8072-8A39711002ED}">
      <dsp:nvSpPr>
        <dsp:cNvPr id="0" name=""/>
        <dsp:cNvSpPr/>
      </dsp:nvSpPr>
      <dsp:spPr>
        <a:xfrm>
          <a:off x="3212316" y="1190042"/>
          <a:ext cx="272053" cy="3182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3212316" y="1253692"/>
        <a:ext cx="190437" cy="190951"/>
      </dsp:txXfrm>
    </dsp:sp>
    <dsp:sp modelId="{45218696-6555-4AD1-972E-E9AC03BB1247}">
      <dsp:nvSpPr>
        <dsp:cNvPr id="0" name=""/>
        <dsp:cNvSpPr/>
      </dsp:nvSpPr>
      <dsp:spPr>
        <a:xfrm>
          <a:off x="3597298" y="511345"/>
          <a:ext cx="1283270" cy="1675645"/>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1" kern="1200" dirty="0">
              <a:solidFill>
                <a:srgbClr val="8E1F0B"/>
              </a:solidFill>
            </a:rPr>
            <a:t>تعزيز المساحات الخضراء والزراعة الحضرية لتعزيز التنوع البيولوجي مع المحافظة على الأراضي الزراعية.</a:t>
          </a:r>
          <a:endParaRPr lang="en-IL" sz="1400" kern="1200" dirty="0">
            <a:solidFill>
              <a:srgbClr val="8E1F0B"/>
            </a:solidFill>
          </a:endParaRPr>
        </a:p>
      </dsp:txBody>
      <dsp:txXfrm>
        <a:off x="3634884" y="548931"/>
        <a:ext cx="1208098" cy="1600473"/>
      </dsp:txXfrm>
    </dsp:sp>
    <dsp:sp modelId="{A6F9E414-DE16-40FC-9F7D-21B23D13F74F}">
      <dsp:nvSpPr>
        <dsp:cNvPr id="0" name=""/>
        <dsp:cNvSpPr/>
      </dsp:nvSpPr>
      <dsp:spPr>
        <a:xfrm>
          <a:off x="5008896" y="1190042"/>
          <a:ext cx="272053" cy="3182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5008896" y="1253692"/>
        <a:ext cx="190437" cy="190951"/>
      </dsp:txXfrm>
    </dsp:sp>
    <dsp:sp modelId="{02E53E72-53AB-4D66-8205-2F47B2E25728}">
      <dsp:nvSpPr>
        <dsp:cNvPr id="0" name=""/>
        <dsp:cNvSpPr/>
      </dsp:nvSpPr>
      <dsp:spPr>
        <a:xfrm>
          <a:off x="5393877" y="511345"/>
          <a:ext cx="1283270" cy="1675645"/>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1" kern="1200" dirty="0">
              <a:solidFill>
                <a:srgbClr val="8E1F0B"/>
              </a:solidFill>
            </a:rPr>
            <a:t>تطوير اليات للحد من التلوث من خلال تطبيق تقنيات صديقة للبيئة في المشاريع الاقتصادية مثل المحاجر والكسارات.</a:t>
          </a:r>
          <a:endParaRPr lang="en-IL" sz="1400" kern="1200" dirty="0">
            <a:solidFill>
              <a:srgbClr val="8E1F0B"/>
            </a:solidFill>
          </a:endParaRPr>
        </a:p>
      </dsp:txBody>
      <dsp:txXfrm>
        <a:off x="5431463" y="548931"/>
        <a:ext cx="1208098" cy="1600473"/>
      </dsp:txXfrm>
    </dsp:sp>
    <dsp:sp modelId="{1E6EB47A-F010-4615-A71B-F675D5C73D4A}">
      <dsp:nvSpPr>
        <dsp:cNvPr id="0" name=""/>
        <dsp:cNvSpPr/>
      </dsp:nvSpPr>
      <dsp:spPr>
        <a:xfrm>
          <a:off x="6805475" y="1190042"/>
          <a:ext cx="272053" cy="318251"/>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LID4096" sz="1100" kern="1200"/>
        </a:p>
      </dsp:txBody>
      <dsp:txXfrm>
        <a:off x="6805475" y="1253692"/>
        <a:ext cx="190437" cy="190951"/>
      </dsp:txXfrm>
    </dsp:sp>
    <dsp:sp modelId="{7325D96D-AED5-464F-8DE7-FBB5869A7410}">
      <dsp:nvSpPr>
        <dsp:cNvPr id="0" name=""/>
        <dsp:cNvSpPr/>
      </dsp:nvSpPr>
      <dsp:spPr>
        <a:xfrm>
          <a:off x="7190456" y="511345"/>
          <a:ext cx="1283270" cy="1675645"/>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1" kern="1200" dirty="0">
              <a:solidFill>
                <a:srgbClr val="8E1F0B"/>
              </a:solidFill>
            </a:rPr>
            <a:t>تطوير مشاريع طاقة متجددة والتحول الى الطاقة النظيفة.</a:t>
          </a:r>
          <a:endParaRPr lang="en-IL" sz="1400" kern="1200" dirty="0">
            <a:solidFill>
              <a:srgbClr val="8E1F0B"/>
            </a:solidFill>
          </a:endParaRPr>
        </a:p>
      </dsp:txBody>
      <dsp:txXfrm>
        <a:off x="7228042" y="548931"/>
        <a:ext cx="1208098" cy="16004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706C9-4306-4895-9BEC-1AEEBC726BB9}">
      <dsp:nvSpPr>
        <dsp:cNvPr id="0" name=""/>
        <dsp:cNvSpPr/>
      </dsp:nvSpPr>
      <dsp:spPr>
        <a:xfrm>
          <a:off x="3046" y="402586"/>
          <a:ext cx="1331855" cy="1893163"/>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تحديد لجنة مسؤولة عن منطقة التطوير ككل.</a:t>
          </a:r>
          <a:endParaRPr lang="en-IL" sz="1800" kern="1200" dirty="0">
            <a:solidFill>
              <a:srgbClr val="8E1F0B"/>
            </a:solidFill>
          </a:endParaRPr>
        </a:p>
      </dsp:txBody>
      <dsp:txXfrm>
        <a:off x="42055" y="441595"/>
        <a:ext cx="1253837" cy="1815145"/>
      </dsp:txXfrm>
    </dsp:sp>
    <dsp:sp modelId="{616A133F-B531-4B47-BF39-02182903F8C2}">
      <dsp:nvSpPr>
        <dsp:cNvPr id="0" name=""/>
        <dsp:cNvSpPr/>
      </dsp:nvSpPr>
      <dsp:spPr>
        <a:xfrm>
          <a:off x="1468087" y="1184018"/>
          <a:ext cx="282353" cy="33030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ID4096" sz="1400" kern="1200"/>
        </a:p>
      </dsp:txBody>
      <dsp:txXfrm>
        <a:off x="1468087" y="1250078"/>
        <a:ext cx="197647" cy="198180"/>
      </dsp:txXfrm>
    </dsp:sp>
    <dsp:sp modelId="{14217CA6-0B61-433A-ACF7-D7E3D44583CC}">
      <dsp:nvSpPr>
        <dsp:cNvPr id="0" name=""/>
        <dsp:cNvSpPr/>
      </dsp:nvSpPr>
      <dsp:spPr>
        <a:xfrm>
          <a:off x="1867644" y="402586"/>
          <a:ext cx="1331855" cy="1893163"/>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تحديد وحدة خاصة لمتابعة الابتكار الحكومي وتحفيز الأفكار الجديدة.</a:t>
          </a:r>
          <a:endParaRPr lang="en-IL" sz="1800" kern="1200" dirty="0">
            <a:solidFill>
              <a:srgbClr val="8E1F0B"/>
            </a:solidFill>
          </a:endParaRPr>
        </a:p>
      </dsp:txBody>
      <dsp:txXfrm>
        <a:off x="1906653" y="441595"/>
        <a:ext cx="1253837" cy="1815145"/>
      </dsp:txXfrm>
    </dsp:sp>
    <dsp:sp modelId="{ECD2930B-054A-4643-87F9-C11C2A08B978}">
      <dsp:nvSpPr>
        <dsp:cNvPr id="0" name=""/>
        <dsp:cNvSpPr/>
      </dsp:nvSpPr>
      <dsp:spPr>
        <a:xfrm>
          <a:off x="3332685" y="1184018"/>
          <a:ext cx="282353" cy="33030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ID4096" sz="1400" kern="1200"/>
        </a:p>
      </dsp:txBody>
      <dsp:txXfrm>
        <a:off x="3332685" y="1250078"/>
        <a:ext cx="197647" cy="198180"/>
      </dsp:txXfrm>
    </dsp:sp>
    <dsp:sp modelId="{C5EE5C65-F3DF-45D9-8DB3-742F602BBFE7}">
      <dsp:nvSpPr>
        <dsp:cNvPr id="0" name=""/>
        <dsp:cNvSpPr/>
      </dsp:nvSpPr>
      <dsp:spPr>
        <a:xfrm>
          <a:off x="3732242" y="402586"/>
          <a:ext cx="1331855" cy="1893163"/>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تطوير تكنولوجيا المعلومات لتحسين الكفاءة في تقديم الخدمات الحكومية.</a:t>
          </a:r>
          <a:endParaRPr lang="en-IL" sz="1800" kern="1200" dirty="0">
            <a:solidFill>
              <a:srgbClr val="8E1F0B"/>
            </a:solidFill>
          </a:endParaRPr>
        </a:p>
      </dsp:txBody>
      <dsp:txXfrm>
        <a:off x="3771251" y="441595"/>
        <a:ext cx="1253837" cy="1815145"/>
      </dsp:txXfrm>
    </dsp:sp>
    <dsp:sp modelId="{5543EB8E-282F-42FE-A9DC-50B480EE5A2D}">
      <dsp:nvSpPr>
        <dsp:cNvPr id="0" name=""/>
        <dsp:cNvSpPr/>
      </dsp:nvSpPr>
      <dsp:spPr>
        <a:xfrm>
          <a:off x="5197283" y="1184018"/>
          <a:ext cx="282353" cy="330300"/>
        </a:xfrm>
        <a:prstGeom prst="rightArrow">
          <a:avLst>
            <a:gd name="adj1" fmla="val 60000"/>
            <a:gd name="adj2" fmla="val 50000"/>
          </a:avLst>
        </a:prstGeom>
        <a:solidFill>
          <a:schemeClr val="accent1">
            <a:tint val="60000"/>
            <a:hueOff val="0"/>
            <a:satOff val="0"/>
            <a:lumOff val="0"/>
            <a:alphaOff val="0"/>
          </a:schemeClr>
        </a:solidFill>
        <a:ln>
          <a:noFill/>
        </a:ln>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LID4096" sz="1400" kern="1200"/>
        </a:p>
      </dsp:txBody>
      <dsp:txXfrm>
        <a:off x="5197283" y="1250078"/>
        <a:ext cx="197647" cy="198180"/>
      </dsp:txXfrm>
    </dsp:sp>
    <dsp:sp modelId="{22B66126-41A4-4113-93CE-59BD3F6C35DC}">
      <dsp:nvSpPr>
        <dsp:cNvPr id="0" name=""/>
        <dsp:cNvSpPr/>
      </dsp:nvSpPr>
      <dsp:spPr>
        <a:xfrm>
          <a:off x="5596840" y="402586"/>
          <a:ext cx="1331855" cy="1893163"/>
        </a:xfrm>
        <a:prstGeom prst="roundRect">
          <a:avLst>
            <a:gd name="adj" fmla="val 10000"/>
          </a:avLst>
        </a:prstGeom>
        <a:solidFill>
          <a:schemeClr val="bg1"/>
        </a:solidFill>
        <a:ln>
          <a:solidFill>
            <a:srgbClr val="8E1F0B"/>
          </a:solid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solidFill>
                <a:srgbClr val="8E1F0B"/>
              </a:solidFill>
            </a:rPr>
            <a:t>إعداد خطط استراتيجية متكاملة لجميع القطاعات.</a:t>
          </a:r>
          <a:endParaRPr lang="en-IL" sz="1800" kern="1200" dirty="0">
            <a:solidFill>
              <a:srgbClr val="8E1F0B"/>
            </a:solidFill>
          </a:endParaRPr>
        </a:p>
      </dsp:txBody>
      <dsp:txXfrm>
        <a:off x="5635849" y="441595"/>
        <a:ext cx="1253837" cy="181514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4E1CE-790E-4CB0-80D1-B8B6569BFE4E}" type="datetimeFigureOut">
              <a:rPr lang="LID4096" smtClean="0"/>
              <a:t>07/08/2024</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11FD3-8AA2-4C08-BDCC-3D78F787657D}" type="slidenum">
              <a:rPr lang="LID4096" smtClean="0"/>
              <a:t>‹#›</a:t>
            </a:fld>
            <a:endParaRPr lang="LID4096"/>
          </a:p>
        </p:txBody>
      </p:sp>
    </p:spTree>
    <p:extLst>
      <p:ext uri="{BB962C8B-B14F-4D97-AF65-F5344CB8AC3E}">
        <p14:creationId xmlns:p14="http://schemas.microsoft.com/office/powerpoint/2010/main" val="5929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80111FD3-8AA2-4C08-BDCC-3D78F787657D}" type="slidenum">
              <a:rPr lang="LID4096" smtClean="0"/>
              <a:t>2</a:t>
            </a:fld>
            <a:endParaRPr lang="LID4096"/>
          </a:p>
        </p:txBody>
      </p:sp>
    </p:spTree>
    <p:extLst>
      <p:ext uri="{BB962C8B-B14F-4D97-AF65-F5344CB8AC3E}">
        <p14:creationId xmlns:p14="http://schemas.microsoft.com/office/powerpoint/2010/main" val="3469873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29</a:t>
            </a:fld>
            <a:endParaRPr lang="LID4096"/>
          </a:p>
        </p:txBody>
      </p:sp>
    </p:spTree>
    <p:extLst>
      <p:ext uri="{BB962C8B-B14F-4D97-AF65-F5344CB8AC3E}">
        <p14:creationId xmlns:p14="http://schemas.microsoft.com/office/powerpoint/2010/main" val="3669269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30</a:t>
            </a:fld>
            <a:endParaRPr lang="LID4096"/>
          </a:p>
        </p:txBody>
      </p:sp>
    </p:spTree>
    <p:extLst>
      <p:ext uri="{BB962C8B-B14F-4D97-AF65-F5344CB8AC3E}">
        <p14:creationId xmlns:p14="http://schemas.microsoft.com/office/powerpoint/2010/main" val="2499642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31</a:t>
            </a:fld>
            <a:endParaRPr lang="LID4096"/>
          </a:p>
        </p:txBody>
      </p:sp>
    </p:spTree>
    <p:extLst>
      <p:ext uri="{BB962C8B-B14F-4D97-AF65-F5344CB8AC3E}">
        <p14:creationId xmlns:p14="http://schemas.microsoft.com/office/powerpoint/2010/main" val="1202348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32</a:t>
            </a:fld>
            <a:endParaRPr lang="LID4096"/>
          </a:p>
        </p:txBody>
      </p:sp>
    </p:spTree>
    <p:extLst>
      <p:ext uri="{BB962C8B-B14F-4D97-AF65-F5344CB8AC3E}">
        <p14:creationId xmlns:p14="http://schemas.microsoft.com/office/powerpoint/2010/main" val="3978812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33</a:t>
            </a:fld>
            <a:endParaRPr lang="LID4096"/>
          </a:p>
        </p:txBody>
      </p:sp>
    </p:spTree>
    <p:extLst>
      <p:ext uri="{BB962C8B-B14F-4D97-AF65-F5344CB8AC3E}">
        <p14:creationId xmlns:p14="http://schemas.microsoft.com/office/powerpoint/2010/main" val="346167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34</a:t>
            </a:fld>
            <a:endParaRPr lang="LID4096"/>
          </a:p>
        </p:txBody>
      </p:sp>
    </p:spTree>
    <p:extLst>
      <p:ext uri="{BB962C8B-B14F-4D97-AF65-F5344CB8AC3E}">
        <p14:creationId xmlns:p14="http://schemas.microsoft.com/office/powerpoint/2010/main" val="3194205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A4A278A-13FA-408E-9B63-EA1059FF09B0}" type="slidenum">
              <a:rPr lang="LID4096" smtClean="0"/>
              <a:t>35</a:t>
            </a:fld>
            <a:endParaRPr lang="LID4096"/>
          </a:p>
        </p:txBody>
      </p:sp>
    </p:spTree>
    <p:extLst>
      <p:ext uri="{BB962C8B-B14F-4D97-AF65-F5344CB8AC3E}">
        <p14:creationId xmlns:p14="http://schemas.microsoft.com/office/powerpoint/2010/main" val="2399061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32A97-759C-DB1F-DCB6-67F472361A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5DC494BE-FCA7-FB1D-CDE9-5D0999A2FE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0FA4AE01-4574-99FC-410E-35C26FA855C8}"/>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67696B19-95A3-1BCD-5C41-DEB5161CDCB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B46C2F7D-9584-4F0C-23A1-F3E721A106FF}"/>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203670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B4B81-31EA-E98A-7BAF-957655BEE650}"/>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20C632F4-7FB5-A9E0-6099-D00B98309F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B0A550C-5EFA-E0BB-531B-EE336664D913}"/>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94257A16-9607-8BDF-87C6-A16249BDF39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A8975917-41D5-2E9D-E3FC-646C5FE80EEC}"/>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266061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53D9A9-EF85-4EA6-2DDA-F9780B37F7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64EE6F51-5312-6778-1B4C-EF088CF51F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4EC49D1-44FE-3305-4031-2E1898EA436E}"/>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F795629A-E83B-5390-74F5-48DDEBA01753}"/>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55DB7CDA-E696-E727-7BBC-E95631B34EE9}"/>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1476587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754472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80456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82390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020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856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901845" y="1742673"/>
            <a:ext cx="2042136" cy="2376264"/>
          </a:xfrm>
          <a:prstGeom prst="round2DiagRect">
            <a:avLst>
              <a:gd name="adj1" fmla="val 30184"/>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3679716" y="1742673"/>
            <a:ext cx="2042136" cy="2376264"/>
          </a:xfrm>
          <a:prstGeom prst="round2DiagRect">
            <a:avLst>
              <a:gd name="adj1" fmla="val 29763"/>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6457587" y="1742673"/>
            <a:ext cx="2042136" cy="2376264"/>
          </a:xfrm>
          <a:prstGeom prst="round2DiagRect">
            <a:avLst>
              <a:gd name="adj1" fmla="val 28917"/>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9235458" y="1742673"/>
            <a:ext cx="2042136" cy="2376264"/>
          </a:xfrm>
          <a:prstGeom prst="round2DiagRect">
            <a:avLst>
              <a:gd name="adj1" fmla="val 33141"/>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0327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2" y="0"/>
            <a:ext cx="10101086" cy="6858000"/>
          </a:xfrm>
          <a:prstGeom prst="round2DiagRect">
            <a:avLst>
              <a:gd name="adj1" fmla="val 37296"/>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598409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50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D9CE7-FC97-7B27-A515-147A0CD7B507}"/>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5F4A4BD0-1D30-3C04-3CDA-82247A7ED4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9158F159-8826-48AF-A475-3FA9696526C7}"/>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9B0D53FD-11C9-3E56-015A-8314BD5497E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A2B35F6-278F-7246-87C2-D3FAAAEF7603}"/>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1437116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Images &amp; Contents Layout">
    <p:bg>
      <p:bgPr>
        <a:solidFill>
          <a:schemeClr val="bg1"/>
        </a:solidFill>
        <a:effectLst/>
      </p:bgPr>
    </p:bg>
    <p:spTree>
      <p:nvGrpSpPr>
        <p:cNvPr id="1" name=""/>
        <p:cNvGrpSpPr/>
        <p:nvPr/>
      </p:nvGrpSpPr>
      <p:grpSpPr>
        <a:xfrm>
          <a:off x="0" y="0"/>
          <a:ext cx="0" cy="0"/>
          <a:chOff x="0" y="0"/>
          <a:chExt cx="0" cy="0"/>
        </a:xfrm>
      </p:grpSpPr>
      <p:sp>
        <p:nvSpPr>
          <p:cNvPr id="14" name="직사각형 13">
            <a:extLst>
              <a:ext uri="{FF2B5EF4-FFF2-40B4-BE49-F238E27FC236}">
                <a16:creationId xmlns:a16="http://schemas.microsoft.com/office/drawing/2014/main" id="{C5CAE6CC-0777-410B-BE73-8A074C9199CF}"/>
              </a:ext>
            </a:extLst>
          </p:cNvPr>
          <p:cNvSpPr/>
          <p:nvPr userDrawn="1"/>
        </p:nvSpPr>
        <p:spPr>
          <a:xfrm>
            <a:off x="8096681" y="1"/>
            <a:ext cx="40953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각 삼각형 14">
            <a:extLst>
              <a:ext uri="{FF2B5EF4-FFF2-40B4-BE49-F238E27FC236}">
                <a16:creationId xmlns:a16="http://schemas.microsoft.com/office/drawing/2014/main" id="{27AB863B-2D74-4A53-A2E3-274C4C5FB816}"/>
              </a:ext>
            </a:extLst>
          </p:cNvPr>
          <p:cNvSpPr/>
          <p:nvPr userDrawn="1"/>
        </p:nvSpPr>
        <p:spPr>
          <a:xfrm rot="16200000">
            <a:off x="3327704" y="2089024"/>
            <a:ext cx="6858000" cy="2679952"/>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 name="그룹 6">
            <a:extLst>
              <a:ext uri="{FF2B5EF4-FFF2-40B4-BE49-F238E27FC236}">
                <a16:creationId xmlns:a16="http://schemas.microsoft.com/office/drawing/2014/main" id="{076FB581-D82A-4A07-BEDE-D963D08A73CA}"/>
              </a:ext>
            </a:extLst>
          </p:cNvPr>
          <p:cNvGrpSpPr/>
          <p:nvPr userDrawn="1"/>
        </p:nvGrpSpPr>
        <p:grpSpPr>
          <a:xfrm>
            <a:off x="5617029" y="0"/>
            <a:ext cx="6574971" cy="6858001"/>
            <a:chOff x="5617029" y="0"/>
            <a:chExt cx="6574971" cy="6858001"/>
          </a:xfrm>
        </p:grpSpPr>
        <p:sp>
          <p:nvSpPr>
            <p:cNvPr id="4" name="직사각형 3">
              <a:extLst>
                <a:ext uri="{FF2B5EF4-FFF2-40B4-BE49-F238E27FC236}">
                  <a16:creationId xmlns:a16="http://schemas.microsoft.com/office/drawing/2014/main" id="{B37C9B50-0D09-46C8-85D1-5A89A7E84EE9}"/>
                </a:ext>
              </a:extLst>
            </p:cNvPr>
            <p:cNvSpPr/>
            <p:nvPr userDrawn="1"/>
          </p:nvSpPr>
          <p:spPr>
            <a:xfrm>
              <a:off x="8297363" y="1"/>
              <a:ext cx="389463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각 삼각형 4">
              <a:extLst>
                <a:ext uri="{FF2B5EF4-FFF2-40B4-BE49-F238E27FC236}">
                  <a16:creationId xmlns:a16="http://schemas.microsoft.com/office/drawing/2014/main" id="{0CD561B9-7D36-45DD-BD33-82B9A6F8DBD2}"/>
                </a:ext>
              </a:extLst>
            </p:cNvPr>
            <p:cNvSpPr/>
            <p:nvPr userDrawn="1"/>
          </p:nvSpPr>
          <p:spPr>
            <a:xfrm rot="16200000">
              <a:off x="3528005" y="2089024"/>
              <a:ext cx="6858000" cy="2679952"/>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3" name="Parallelogram 3">
            <a:extLst>
              <a:ext uri="{FF2B5EF4-FFF2-40B4-BE49-F238E27FC236}">
                <a16:creationId xmlns:a16="http://schemas.microsoft.com/office/drawing/2014/main" id="{011EAF74-627A-4689-B0B7-AB245EAA78D8}"/>
              </a:ext>
            </a:extLst>
          </p:cNvPr>
          <p:cNvSpPr/>
          <p:nvPr userDrawn="1"/>
        </p:nvSpPr>
        <p:spPr>
          <a:xfrm>
            <a:off x="-282" y="542955"/>
            <a:ext cx="1725002" cy="2679887"/>
          </a:xfrm>
          <a:custGeom>
            <a:avLst/>
            <a:gdLst>
              <a:gd name="connsiteX0" fmla="*/ 862360 w 1724720"/>
              <a:gd name="connsiteY0" fmla="*/ 0 h 2679887"/>
              <a:gd name="connsiteX1" fmla="*/ 1724720 w 1724720"/>
              <a:gd name="connsiteY1" fmla="*/ 0 h 2679887"/>
              <a:gd name="connsiteX2" fmla="*/ 1724720 w 1724720"/>
              <a:gd name="connsiteY2" fmla="*/ 0 h 2679887"/>
              <a:gd name="connsiteX3" fmla="*/ 1724720 w 1724720"/>
              <a:gd name="connsiteY3" fmla="*/ 1817527 h 2679887"/>
              <a:gd name="connsiteX4" fmla="*/ 862360 w 1724720"/>
              <a:gd name="connsiteY4" fmla="*/ 2679887 h 2679887"/>
              <a:gd name="connsiteX5" fmla="*/ 0 w 1724720"/>
              <a:gd name="connsiteY5" fmla="*/ 2679887 h 2679887"/>
              <a:gd name="connsiteX6" fmla="*/ 0 w 1724720"/>
              <a:gd name="connsiteY6" fmla="*/ 2679887 h 2679887"/>
              <a:gd name="connsiteX7" fmla="*/ 0 w 1724720"/>
              <a:gd name="connsiteY7" fmla="*/ 862360 h 2679887"/>
              <a:gd name="connsiteX8" fmla="*/ 862360 w 1724720"/>
              <a:gd name="connsiteY8" fmla="*/ 0 h 2679887"/>
              <a:gd name="connsiteX0" fmla="*/ 211601 w 1936603"/>
              <a:gd name="connsiteY0" fmla="*/ 8626 h 2679887"/>
              <a:gd name="connsiteX1" fmla="*/ 1936603 w 1936603"/>
              <a:gd name="connsiteY1" fmla="*/ 0 h 2679887"/>
              <a:gd name="connsiteX2" fmla="*/ 1936603 w 1936603"/>
              <a:gd name="connsiteY2" fmla="*/ 0 h 2679887"/>
              <a:gd name="connsiteX3" fmla="*/ 1936603 w 1936603"/>
              <a:gd name="connsiteY3" fmla="*/ 1817527 h 2679887"/>
              <a:gd name="connsiteX4" fmla="*/ 1074243 w 1936603"/>
              <a:gd name="connsiteY4" fmla="*/ 2679887 h 2679887"/>
              <a:gd name="connsiteX5" fmla="*/ 211883 w 1936603"/>
              <a:gd name="connsiteY5" fmla="*/ 2679887 h 2679887"/>
              <a:gd name="connsiteX6" fmla="*/ 211883 w 1936603"/>
              <a:gd name="connsiteY6" fmla="*/ 2679887 h 2679887"/>
              <a:gd name="connsiteX7" fmla="*/ 211883 w 1936603"/>
              <a:gd name="connsiteY7" fmla="*/ 862360 h 2679887"/>
              <a:gd name="connsiteX8" fmla="*/ 211601 w 1936603"/>
              <a:gd name="connsiteY8" fmla="*/ 8626 h 2679887"/>
              <a:gd name="connsiteX0" fmla="*/ 0 w 1725002"/>
              <a:gd name="connsiteY0" fmla="*/ 8626 h 2679887"/>
              <a:gd name="connsiteX1" fmla="*/ 1725002 w 1725002"/>
              <a:gd name="connsiteY1" fmla="*/ 0 h 2679887"/>
              <a:gd name="connsiteX2" fmla="*/ 1725002 w 1725002"/>
              <a:gd name="connsiteY2" fmla="*/ 0 h 2679887"/>
              <a:gd name="connsiteX3" fmla="*/ 1725002 w 1725002"/>
              <a:gd name="connsiteY3" fmla="*/ 1817527 h 2679887"/>
              <a:gd name="connsiteX4" fmla="*/ 862642 w 1725002"/>
              <a:gd name="connsiteY4" fmla="*/ 2679887 h 2679887"/>
              <a:gd name="connsiteX5" fmla="*/ 282 w 1725002"/>
              <a:gd name="connsiteY5" fmla="*/ 2679887 h 2679887"/>
              <a:gd name="connsiteX6" fmla="*/ 282 w 1725002"/>
              <a:gd name="connsiteY6" fmla="*/ 2679887 h 2679887"/>
              <a:gd name="connsiteX7" fmla="*/ 282 w 1725002"/>
              <a:gd name="connsiteY7" fmla="*/ 862360 h 2679887"/>
              <a:gd name="connsiteX8" fmla="*/ 0 w 1725002"/>
              <a:gd name="connsiteY8" fmla="*/ 8626 h 2679887"/>
              <a:gd name="connsiteX0" fmla="*/ 0 w 1725002"/>
              <a:gd name="connsiteY0" fmla="*/ 8626 h 2679887"/>
              <a:gd name="connsiteX1" fmla="*/ 1725002 w 1725002"/>
              <a:gd name="connsiteY1" fmla="*/ 0 h 2679887"/>
              <a:gd name="connsiteX2" fmla="*/ 1725002 w 1725002"/>
              <a:gd name="connsiteY2" fmla="*/ 0 h 2679887"/>
              <a:gd name="connsiteX3" fmla="*/ 1725002 w 1725002"/>
              <a:gd name="connsiteY3" fmla="*/ 1817527 h 2679887"/>
              <a:gd name="connsiteX4" fmla="*/ 862642 w 1725002"/>
              <a:gd name="connsiteY4" fmla="*/ 2679887 h 2679887"/>
              <a:gd name="connsiteX5" fmla="*/ 282 w 1725002"/>
              <a:gd name="connsiteY5" fmla="*/ 2679887 h 2679887"/>
              <a:gd name="connsiteX6" fmla="*/ 282 w 1725002"/>
              <a:gd name="connsiteY6" fmla="*/ 2679887 h 2679887"/>
              <a:gd name="connsiteX7" fmla="*/ 0 w 1725002"/>
              <a:gd name="connsiteY7" fmla="*/ 8626 h 267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5002" h="2679887">
                <a:moveTo>
                  <a:pt x="0" y="8626"/>
                </a:moveTo>
                <a:lnTo>
                  <a:pt x="1725002" y="0"/>
                </a:lnTo>
                <a:lnTo>
                  <a:pt x="1725002" y="0"/>
                </a:lnTo>
                <a:lnTo>
                  <a:pt x="1725002" y="1817527"/>
                </a:lnTo>
                <a:cubicBezTo>
                  <a:pt x="1725002" y="2293795"/>
                  <a:pt x="1338910" y="2679887"/>
                  <a:pt x="862642" y="2679887"/>
                </a:cubicBezTo>
                <a:lnTo>
                  <a:pt x="282" y="2679887"/>
                </a:lnTo>
                <a:lnTo>
                  <a:pt x="282" y="2679887"/>
                </a:lnTo>
                <a:lnTo>
                  <a:pt x="0" y="86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6" name="Picture Placeholder 9"/>
          <p:cNvSpPr>
            <a:spLocks noGrp="1"/>
          </p:cNvSpPr>
          <p:nvPr>
            <p:ph type="pic" sz="quarter" idx="11" hasCustomPrompt="1"/>
          </p:nvPr>
        </p:nvSpPr>
        <p:spPr>
          <a:xfrm>
            <a:off x="9270415" y="542955"/>
            <a:ext cx="2328969" cy="2677425"/>
          </a:xfrm>
          <a:prstGeom prst="round2DiagRect">
            <a:avLst>
              <a:gd name="adj1" fmla="val 17405"/>
              <a:gd name="adj2" fmla="val 0"/>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8" name="Picture Placeholder 9"/>
          <p:cNvSpPr>
            <a:spLocks noGrp="1"/>
          </p:cNvSpPr>
          <p:nvPr>
            <p:ph type="pic" sz="quarter" idx="12" hasCustomPrompt="1"/>
          </p:nvPr>
        </p:nvSpPr>
        <p:spPr>
          <a:xfrm>
            <a:off x="6792751" y="542955"/>
            <a:ext cx="2328969" cy="2677425"/>
          </a:xfrm>
          <a:prstGeom prst="round2DiagRect">
            <a:avLst>
              <a:gd name="adj1" fmla="val 17405"/>
              <a:gd name="adj2" fmla="val 0"/>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9" name="Picture Placeholder 9"/>
          <p:cNvSpPr>
            <a:spLocks noGrp="1"/>
          </p:cNvSpPr>
          <p:nvPr>
            <p:ph type="pic" sz="quarter" idx="13" hasCustomPrompt="1"/>
          </p:nvPr>
        </p:nvSpPr>
        <p:spPr>
          <a:xfrm>
            <a:off x="4315088" y="542955"/>
            <a:ext cx="2328969" cy="2677425"/>
          </a:xfrm>
          <a:prstGeom prst="round2DiagRect">
            <a:avLst>
              <a:gd name="adj1" fmla="val 16664"/>
              <a:gd name="adj2" fmla="val 0"/>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30" name="Picture Placeholder 9"/>
          <p:cNvSpPr>
            <a:spLocks noGrp="1"/>
          </p:cNvSpPr>
          <p:nvPr>
            <p:ph type="pic" sz="quarter" idx="14" hasCustomPrompt="1"/>
          </p:nvPr>
        </p:nvSpPr>
        <p:spPr>
          <a:xfrm>
            <a:off x="1837426" y="542955"/>
            <a:ext cx="2328969" cy="2677425"/>
          </a:xfrm>
          <a:prstGeom prst="round2DiagRect">
            <a:avLst>
              <a:gd name="adj1" fmla="val 21109"/>
              <a:gd name="adj2" fmla="val 0"/>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Tree>
    <p:extLst>
      <p:ext uri="{BB962C8B-B14F-4D97-AF65-F5344CB8AC3E}">
        <p14:creationId xmlns:p14="http://schemas.microsoft.com/office/powerpoint/2010/main" val="245985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281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Image slide layou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FE028B6F-D647-4878-B4BB-2D1F673AEFD7}"/>
              </a:ext>
            </a:extLst>
          </p:cNvPr>
          <p:cNvSpPr>
            <a:spLocks noGrp="1"/>
          </p:cNvSpPr>
          <p:nvPr>
            <p:ph type="pic" sz="quarter" idx="11" hasCustomPrompt="1"/>
          </p:nvPr>
        </p:nvSpPr>
        <p:spPr>
          <a:xfrm>
            <a:off x="4424584" y="11386"/>
            <a:ext cx="7767416" cy="6777596"/>
          </a:xfrm>
          <a:custGeom>
            <a:avLst/>
            <a:gdLst>
              <a:gd name="connsiteX0" fmla="*/ 7767416 w 7767416"/>
              <a:gd name="connsiteY0" fmla="*/ 1399861 h 6777596"/>
              <a:gd name="connsiteX1" fmla="*/ 7767416 w 7767416"/>
              <a:gd name="connsiteY1" fmla="*/ 2360732 h 6777596"/>
              <a:gd name="connsiteX2" fmla="*/ 5766870 w 7767416"/>
              <a:gd name="connsiteY2" fmla="*/ 6058701 h 6777596"/>
              <a:gd name="connsiteX3" fmla="*/ 5364742 w 7767416"/>
              <a:gd name="connsiteY3" fmla="*/ 5841156 h 6777596"/>
              <a:gd name="connsiteX4" fmla="*/ 7767416 w 7767416"/>
              <a:gd name="connsiteY4" fmla="*/ 241367 h 6777596"/>
              <a:gd name="connsiteX5" fmla="*/ 7767416 w 7767416"/>
              <a:gd name="connsiteY5" fmla="*/ 1202237 h 6777596"/>
              <a:gd name="connsiteX6" fmla="*/ 5008532 w 7767416"/>
              <a:gd name="connsiteY6" fmla="*/ 6301980 h 6777596"/>
              <a:gd name="connsiteX7" fmla="*/ 4606405 w 7767416"/>
              <a:gd name="connsiteY7" fmla="*/ 6084435 h 6777596"/>
              <a:gd name="connsiteX8" fmla="*/ 7271266 w 7767416"/>
              <a:gd name="connsiteY8" fmla="*/ 0 h 6777596"/>
              <a:gd name="connsiteX9" fmla="*/ 7767416 w 7767416"/>
              <a:gd name="connsiteY9" fmla="*/ 0 h 6777596"/>
              <a:gd name="connsiteX10" fmla="*/ 7767416 w 7767416"/>
              <a:gd name="connsiteY10" fmla="*/ 43746 h 6777596"/>
              <a:gd name="connsiteX11" fmla="*/ 4124504 w 7767416"/>
              <a:gd name="connsiteY11" fmla="*/ 6777596 h 6777596"/>
              <a:gd name="connsiteX12" fmla="*/ 3722377 w 7767416"/>
              <a:gd name="connsiteY12" fmla="*/ 6560053 h 6777596"/>
              <a:gd name="connsiteX13" fmla="*/ 6644537 w 7767416"/>
              <a:gd name="connsiteY13" fmla="*/ 0 h 6777596"/>
              <a:gd name="connsiteX14" fmla="*/ 7164353 w 7767416"/>
              <a:gd name="connsiteY14" fmla="*/ 0 h 6777596"/>
              <a:gd name="connsiteX15" fmla="*/ 3936690 w 7767416"/>
              <a:gd name="connsiteY15" fmla="*/ 5966271 h 6777596"/>
              <a:gd name="connsiteX16" fmla="*/ 3534563 w 7767416"/>
              <a:gd name="connsiteY16" fmla="*/ 5748726 h 6777596"/>
              <a:gd name="connsiteX17" fmla="*/ 6017810 w 7767416"/>
              <a:gd name="connsiteY17" fmla="*/ 0 h 6777596"/>
              <a:gd name="connsiteX18" fmla="*/ 6537626 w 7767416"/>
              <a:gd name="connsiteY18" fmla="*/ 0 h 6777596"/>
              <a:gd name="connsiteX19" fmla="*/ 3371597 w 7767416"/>
              <a:gd name="connsiteY19" fmla="*/ 5852342 h 6777596"/>
              <a:gd name="connsiteX20" fmla="*/ 2969470 w 7767416"/>
              <a:gd name="connsiteY20" fmla="*/ 5634798 h 6777596"/>
              <a:gd name="connsiteX21" fmla="*/ 5391082 w 7767416"/>
              <a:gd name="connsiteY21" fmla="*/ 0 h 6777596"/>
              <a:gd name="connsiteX22" fmla="*/ 5910897 w 7767416"/>
              <a:gd name="connsiteY22" fmla="*/ 0 h 6777596"/>
              <a:gd name="connsiteX23" fmla="*/ 3063713 w 7767416"/>
              <a:gd name="connsiteY23" fmla="*/ 5262964 h 6777596"/>
              <a:gd name="connsiteX24" fmla="*/ 2661586 w 7767416"/>
              <a:gd name="connsiteY24" fmla="*/ 5045420 h 6777596"/>
              <a:gd name="connsiteX25" fmla="*/ 4764354 w 7767416"/>
              <a:gd name="connsiteY25" fmla="*/ 0 h 6777596"/>
              <a:gd name="connsiteX26" fmla="*/ 5284169 w 7767416"/>
              <a:gd name="connsiteY26" fmla="*/ 0 h 6777596"/>
              <a:gd name="connsiteX27" fmla="*/ 2900020 w 7767416"/>
              <a:gd name="connsiteY27" fmla="*/ 4407053 h 6777596"/>
              <a:gd name="connsiteX28" fmla="*/ 2497893 w 7767416"/>
              <a:gd name="connsiteY28" fmla="*/ 4189509 h 6777596"/>
              <a:gd name="connsiteX29" fmla="*/ 4137627 w 7767416"/>
              <a:gd name="connsiteY29" fmla="*/ 0 h 6777596"/>
              <a:gd name="connsiteX30" fmla="*/ 4657442 w 7767416"/>
              <a:gd name="connsiteY30" fmla="*/ 0 h 6777596"/>
              <a:gd name="connsiteX31" fmla="*/ 2118158 w 7767416"/>
              <a:gd name="connsiteY31" fmla="*/ 4693817 h 6777596"/>
              <a:gd name="connsiteX32" fmla="*/ 1716031 w 7767416"/>
              <a:gd name="connsiteY32" fmla="*/ 4476272 h 6777596"/>
              <a:gd name="connsiteX33" fmla="*/ 3510898 w 7767416"/>
              <a:gd name="connsiteY33" fmla="*/ 0 h 6777596"/>
              <a:gd name="connsiteX34" fmla="*/ 4030714 w 7767416"/>
              <a:gd name="connsiteY34" fmla="*/ 0 h 6777596"/>
              <a:gd name="connsiteX35" fmla="*/ 1997663 w 7767416"/>
              <a:gd name="connsiteY35" fmla="*/ 3758054 h 6777596"/>
              <a:gd name="connsiteX36" fmla="*/ 1595536 w 7767416"/>
              <a:gd name="connsiteY36" fmla="*/ 3540509 h 6777596"/>
              <a:gd name="connsiteX37" fmla="*/ 2884170 w 7767416"/>
              <a:gd name="connsiteY37" fmla="*/ 0 h 6777596"/>
              <a:gd name="connsiteX38" fmla="*/ 3403986 w 7767416"/>
              <a:gd name="connsiteY38" fmla="*/ 0 h 6777596"/>
              <a:gd name="connsiteX39" fmla="*/ 1715921 w 7767416"/>
              <a:gd name="connsiteY39" fmla="*/ 3120354 h 6777596"/>
              <a:gd name="connsiteX40" fmla="*/ 1313794 w 7767416"/>
              <a:gd name="connsiteY40" fmla="*/ 2902810 h 6777596"/>
              <a:gd name="connsiteX41" fmla="*/ 2257443 w 7767416"/>
              <a:gd name="connsiteY41" fmla="*/ 0 h 6777596"/>
              <a:gd name="connsiteX42" fmla="*/ 2777258 w 7767416"/>
              <a:gd name="connsiteY42" fmla="*/ 0 h 6777596"/>
              <a:gd name="connsiteX43" fmla="*/ 1541206 w 7767416"/>
              <a:gd name="connsiteY43" fmla="*/ 2284819 h 6777596"/>
              <a:gd name="connsiteX44" fmla="*/ 1139079 w 7767416"/>
              <a:gd name="connsiteY44" fmla="*/ 2067274 h 6777596"/>
              <a:gd name="connsiteX45" fmla="*/ 1630716 w 7767416"/>
              <a:gd name="connsiteY45" fmla="*/ 0 h 6777596"/>
              <a:gd name="connsiteX46" fmla="*/ 2150531 w 7767416"/>
              <a:gd name="connsiteY46" fmla="*/ 0 h 6777596"/>
              <a:gd name="connsiteX47" fmla="*/ 840733 w 7767416"/>
              <a:gd name="connsiteY47" fmla="*/ 2421135 h 6777596"/>
              <a:gd name="connsiteX48" fmla="*/ 438606 w 7767416"/>
              <a:gd name="connsiteY48" fmla="*/ 2203590 h 6777596"/>
              <a:gd name="connsiteX49" fmla="*/ 1003987 w 7767416"/>
              <a:gd name="connsiteY49" fmla="*/ 0 h 6777596"/>
              <a:gd name="connsiteX50" fmla="*/ 1523803 w 7767416"/>
              <a:gd name="connsiteY50" fmla="*/ 0 h 6777596"/>
              <a:gd name="connsiteX51" fmla="*/ 584934 w 7767416"/>
              <a:gd name="connsiteY51" fmla="*/ 1735481 h 6777596"/>
              <a:gd name="connsiteX52" fmla="*/ 182807 w 7767416"/>
              <a:gd name="connsiteY52" fmla="*/ 1517936 h 6777596"/>
              <a:gd name="connsiteX53" fmla="*/ 377260 w 7767416"/>
              <a:gd name="connsiteY53" fmla="*/ 0 h 6777596"/>
              <a:gd name="connsiteX54" fmla="*/ 897075 w 7767416"/>
              <a:gd name="connsiteY54" fmla="*/ 0 h 6777596"/>
              <a:gd name="connsiteX55" fmla="*/ 402127 w 7767416"/>
              <a:gd name="connsiteY55" fmla="*/ 914901 h 6777596"/>
              <a:gd name="connsiteX56" fmla="*/ 0 w 7767416"/>
              <a:gd name="connsiteY56" fmla="*/ 697357 h 677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767416" h="6777596">
                <a:moveTo>
                  <a:pt x="7767416" y="1399861"/>
                </a:moveTo>
                <a:lnTo>
                  <a:pt x="7767416" y="2360732"/>
                </a:lnTo>
                <a:lnTo>
                  <a:pt x="5766870" y="6058701"/>
                </a:lnTo>
                <a:lnTo>
                  <a:pt x="5364742" y="5841156"/>
                </a:lnTo>
                <a:close/>
                <a:moveTo>
                  <a:pt x="7767416" y="241367"/>
                </a:moveTo>
                <a:lnTo>
                  <a:pt x="7767416" y="1202237"/>
                </a:lnTo>
                <a:lnTo>
                  <a:pt x="5008532" y="6301980"/>
                </a:lnTo>
                <a:lnTo>
                  <a:pt x="4606405" y="6084435"/>
                </a:lnTo>
                <a:close/>
                <a:moveTo>
                  <a:pt x="7271266" y="0"/>
                </a:moveTo>
                <a:lnTo>
                  <a:pt x="7767416" y="0"/>
                </a:lnTo>
                <a:lnTo>
                  <a:pt x="7767416" y="43746"/>
                </a:lnTo>
                <a:lnTo>
                  <a:pt x="4124504" y="6777596"/>
                </a:lnTo>
                <a:lnTo>
                  <a:pt x="3722377" y="6560053"/>
                </a:lnTo>
                <a:close/>
                <a:moveTo>
                  <a:pt x="6644537" y="0"/>
                </a:moveTo>
                <a:lnTo>
                  <a:pt x="7164353" y="0"/>
                </a:lnTo>
                <a:lnTo>
                  <a:pt x="3936690" y="5966271"/>
                </a:lnTo>
                <a:lnTo>
                  <a:pt x="3534563" y="5748726"/>
                </a:lnTo>
                <a:close/>
                <a:moveTo>
                  <a:pt x="6017810" y="0"/>
                </a:moveTo>
                <a:lnTo>
                  <a:pt x="6537626" y="0"/>
                </a:lnTo>
                <a:lnTo>
                  <a:pt x="3371597" y="5852342"/>
                </a:lnTo>
                <a:lnTo>
                  <a:pt x="2969470" y="5634798"/>
                </a:lnTo>
                <a:close/>
                <a:moveTo>
                  <a:pt x="5391082" y="0"/>
                </a:moveTo>
                <a:lnTo>
                  <a:pt x="5910897" y="0"/>
                </a:lnTo>
                <a:lnTo>
                  <a:pt x="3063713" y="5262964"/>
                </a:lnTo>
                <a:lnTo>
                  <a:pt x="2661586" y="5045420"/>
                </a:lnTo>
                <a:close/>
                <a:moveTo>
                  <a:pt x="4764354" y="0"/>
                </a:moveTo>
                <a:lnTo>
                  <a:pt x="5284169" y="0"/>
                </a:lnTo>
                <a:lnTo>
                  <a:pt x="2900020" y="4407053"/>
                </a:lnTo>
                <a:lnTo>
                  <a:pt x="2497893" y="4189509"/>
                </a:lnTo>
                <a:close/>
                <a:moveTo>
                  <a:pt x="4137627" y="0"/>
                </a:moveTo>
                <a:lnTo>
                  <a:pt x="4657442" y="0"/>
                </a:lnTo>
                <a:lnTo>
                  <a:pt x="2118158" y="4693817"/>
                </a:lnTo>
                <a:lnTo>
                  <a:pt x="1716031" y="4476272"/>
                </a:lnTo>
                <a:close/>
                <a:moveTo>
                  <a:pt x="3510898" y="0"/>
                </a:moveTo>
                <a:lnTo>
                  <a:pt x="4030714" y="0"/>
                </a:lnTo>
                <a:lnTo>
                  <a:pt x="1997663" y="3758054"/>
                </a:lnTo>
                <a:lnTo>
                  <a:pt x="1595536" y="3540509"/>
                </a:lnTo>
                <a:close/>
                <a:moveTo>
                  <a:pt x="2884170" y="0"/>
                </a:moveTo>
                <a:lnTo>
                  <a:pt x="3403986" y="0"/>
                </a:lnTo>
                <a:lnTo>
                  <a:pt x="1715921" y="3120354"/>
                </a:lnTo>
                <a:lnTo>
                  <a:pt x="1313794" y="2902810"/>
                </a:lnTo>
                <a:close/>
                <a:moveTo>
                  <a:pt x="2257443" y="0"/>
                </a:moveTo>
                <a:lnTo>
                  <a:pt x="2777258" y="0"/>
                </a:lnTo>
                <a:lnTo>
                  <a:pt x="1541206" y="2284819"/>
                </a:lnTo>
                <a:lnTo>
                  <a:pt x="1139079" y="2067274"/>
                </a:lnTo>
                <a:close/>
                <a:moveTo>
                  <a:pt x="1630716" y="0"/>
                </a:moveTo>
                <a:lnTo>
                  <a:pt x="2150531" y="0"/>
                </a:lnTo>
                <a:lnTo>
                  <a:pt x="840733" y="2421135"/>
                </a:lnTo>
                <a:lnTo>
                  <a:pt x="438606" y="2203590"/>
                </a:lnTo>
                <a:close/>
                <a:moveTo>
                  <a:pt x="1003987" y="0"/>
                </a:moveTo>
                <a:lnTo>
                  <a:pt x="1523803" y="0"/>
                </a:lnTo>
                <a:lnTo>
                  <a:pt x="584934" y="1735481"/>
                </a:lnTo>
                <a:lnTo>
                  <a:pt x="182807" y="1517936"/>
                </a:lnTo>
                <a:close/>
                <a:moveTo>
                  <a:pt x="377260" y="0"/>
                </a:moveTo>
                <a:lnTo>
                  <a:pt x="897075" y="0"/>
                </a:lnTo>
                <a:lnTo>
                  <a:pt x="402127" y="914901"/>
                </a:lnTo>
                <a:lnTo>
                  <a:pt x="0" y="697357"/>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209492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0156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1_Images &amp; Contents">
    <p:spTree>
      <p:nvGrpSpPr>
        <p:cNvPr id="1" name=""/>
        <p:cNvGrpSpPr/>
        <p:nvPr/>
      </p:nvGrpSpPr>
      <p:grpSpPr>
        <a:xfrm>
          <a:off x="0" y="0"/>
          <a:ext cx="0" cy="0"/>
          <a:chOff x="0" y="0"/>
          <a:chExt cx="0" cy="0"/>
        </a:xfrm>
      </p:grpSpPr>
      <p:sp>
        <p:nvSpPr>
          <p:cNvPr id="2" name="원형: 비어 있음 1">
            <a:extLst>
              <a:ext uri="{FF2B5EF4-FFF2-40B4-BE49-F238E27FC236}">
                <a16:creationId xmlns:a16="http://schemas.microsoft.com/office/drawing/2014/main" id="{43510F96-4E4D-4F6A-818D-E299E831CC01}"/>
              </a:ext>
            </a:extLst>
          </p:cNvPr>
          <p:cNvSpPr/>
          <p:nvPr userDrawn="1"/>
        </p:nvSpPr>
        <p:spPr>
          <a:xfrm>
            <a:off x="6392164" y="1281975"/>
            <a:ext cx="4759542" cy="4759542"/>
          </a:xfrm>
          <a:prstGeom prst="donut">
            <a:avLst>
              <a:gd name="adj" fmla="val 185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 name="자유형: 도형 19">
            <a:extLst>
              <a:ext uri="{FF2B5EF4-FFF2-40B4-BE49-F238E27FC236}">
                <a16:creationId xmlns:a16="http://schemas.microsoft.com/office/drawing/2014/main" id="{586A9378-5329-4795-BD81-E4B63FD478EE}"/>
              </a:ext>
            </a:extLst>
          </p:cNvPr>
          <p:cNvSpPr>
            <a:spLocks noGrp="1"/>
          </p:cNvSpPr>
          <p:nvPr>
            <p:ph type="pic" sz="quarter" idx="10" hasCustomPrompt="1"/>
          </p:nvPr>
        </p:nvSpPr>
        <p:spPr>
          <a:xfrm>
            <a:off x="9030709" y="1366318"/>
            <a:ext cx="1822409" cy="2586876"/>
          </a:xfrm>
          <a:custGeom>
            <a:avLst/>
            <a:gdLst>
              <a:gd name="connsiteX0" fmla="*/ 863642 w 1822409"/>
              <a:gd name="connsiteY0" fmla="*/ 0 h 2586876"/>
              <a:gd name="connsiteX1" fmla="*/ 1706307 w 1822409"/>
              <a:gd name="connsiteY1" fmla="*/ 2577164 h 2586876"/>
              <a:gd name="connsiteX2" fmla="*/ 0 w 1822409"/>
              <a:gd name="connsiteY2" fmla="*/ 2586876 h 2586876"/>
            </a:gdLst>
            <a:ahLst/>
            <a:cxnLst>
              <a:cxn ang="0">
                <a:pos x="connsiteX0" y="connsiteY0"/>
              </a:cxn>
              <a:cxn ang="0">
                <a:pos x="connsiteX1" y="connsiteY1"/>
              </a:cxn>
              <a:cxn ang="0">
                <a:pos x="connsiteX2" y="connsiteY2"/>
              </a:cxn>
            </a:cxnLst>
            <a:rect l="l" t="t" r="r" b="b"/>
            <a:pathLst>
              <a:path w="1822409" h="2586876">
                <a:moveTo>
                  <a:pt x="863642" y="0"/>
                </a:moveTo>
                <a:cubicBezTo>
                  <a:pt x="1679882" y="581132"/>
                  <a:pt x="2021522" y="1626487"/>
                  <a:pt x="1706307" y="2577164"/>
                </a:cubicBezTo>
                <a:lnTo>
                  <a:pt x="0" y="2586876"/>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3" name="자유형: 도형 12">
            <a:extLst>
              <a:ext uri="{FF2B5EF4-FFF2-40B4-BE49-F238E27FC236}">
                <a16:creationId xmlns:a16="http://schemas.microsoft.com/office/drawing/2014/main" id="{417FB495-1718-4B12-A0EC-D01DB876E6E2}"/>
              </a:ext>
            </a:extLst>
          </p:cNvPr>
          <p:cNvSpPr>
            <a:spLocks noGrp="1"/>
          </p:cNvSpPr>
          <p:nvPr>
            <p:ph type="pic" sz="quarter" idx="11" hasCustomPrompt="1"/>
          </p:nvPr>
        </p:nvSpPr>
        <p:spPr>
          <a:xfrm>
            <a:off x="7118317" y="932349"/>
            <a:ext cx="2719605" cy="2144179"/>
          </a:xfrm>
          <a:custGeom>
            <a:avLst/>
            <a:gdLst>
              <a:gd name="connsiteX0" fmla="*/ 1401769 w 2719605"/>
              <a:gd name="connsiteY0" fmla="*/ 1 h 2144179"/>
              <a:gd name="connsiteX1" fmla="*/ 2719605 w 2719605"/>
              <a:gd name="connsiteY1" fmla="*/ 421978 h 2144179"/>
              <a:gd name="connsiteX2" fmla="*/ 2144640 w 2719605"/>
              <a:gd name="connsiteY2" fmla="*/ 2144179 h 2144179"/>
              <a:gd name="connsiteX3" fmla="*/ 2136701 w 2719605"/>
              <a:gd name="connsiteY3" fmla="*/ 2144179 h 2144179"/>
              <a:gd name="connsiteX4" fmla="*/ 0 w 2719605"/>
              <a:gd name="connsiteY4" fmla="*/ 480476 h 2144179"/>
              <a:gd name="connsiteX5" fmla="*/ 1401769 w 2719605"/>
              <a:gd name="connsiteY5" fmla="*/ 1 h 214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9605" h="2144179">
                <a:moveTo>
                  <a:pt x="1401769" y="1"/>
                </a:moveTo>
                <a:cubicBezTo>
                  <a:pt x="1863929" y="178"/>
                  <a:pt x="2326036" y="140289"/>
                  <a:pt x="2719605" y="421978"/>
                </a:cubicBezTo>
                <a:lnTo>
                  <a:pt x="2144640" y="2144179"/>
                </a:lnTo>
                <a:lnTo>
                  <a:pt x="2136701" y="2144179"/>
                </a:lnTo>
                <a:lnTo>
                  <a:pt x="0" y="480476"/>
                </a:lnTo>
                <a:cubicBezTo>
                  <a:pt x="412291" y="159962"/>
                  <a:pt x="907061" y="-188"/>
                  <a:pt x="1401769" y="1"/>
                </a:cubicBez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 And Send To Back </a:t>
            </a:r>
            <a:endParaRPr lang="ko-KR" altLang="en-US" dirty="0"/>
          </a:p>
        </p:txBody>
      </p:sp>
      <p:sp>
        <p:nvSpPr>
          <p:cNvPr id="24" name="자유형: 도형 23">
            <a:extLst>
              <a:ext uri="{FF2B5EF4-FFF2-40B4-BE49-F238E27FC236}">
                <a16:creationId xmlns:a16="http://schemas.microsoft.com/office/drawing/2014/main" id="{4FE3062D-0FB9-425A-A589-68F4CEA8D726}"/>
              </a:ext>
            </a:extLst>
          </p:cNvPr>
          <p:cNvSpPr>
            <a:spLocks noGrp="1"/>
          </p:cNvSpPr>
          <p:nvPr>
            <p:ph type="pic" sz="quarter" idx="12" hasCustomPrompt="1"/>
          </p:nvPr>
        </p:nvSpPr>
        <p:spPr>
          <a:xfrm>
            <a:off x="8112013" y="4022252"/>
            <a:ext cx="2626805" cy="1570156"/>
          </a:xfrm>
          <a:custGeom>
            <a:avLst/>
            <a:gdLst>
              <a:gd name="connsiteX0" fmla="*/ 462339 w 2626805"/>
              <a:gd name="connsiteY0" fmla="*/ 1569148 h 1570156"/>
              <a:gd name="connsiteX1" fmla="*/ 483227 w 2626805"/>
              <a:gd name="connsiteY1" fmla="*/ 1569612 h 1570156"/>
              <a:gd name="connsiteX2" fmla="*/ 471294 w 2626805"/>
              <a:gd name="connsiteY2" fmla="*/ 1570156 h 1570156"/>
              <a:gd name="connsiteX3" fmla="*/ 462562 w 2626805"/>
              <a:gd name="connsiteY3" fmla="*/ 1569858 h 1570156"/>
              <a:gd name="connsiteX4" fmla="*/ 2626805 w 2626805"/>
              <a:gd name="connsiteY4" fmla="*/ 0 h 1570156"/>
              <a:gd name="connsiteX5" fmla="*/ 495284 w 2626805"/>
              <a:gd name="connsiteY5" fmla="*/ 1569062 h 1570156"/>
              <a:gd name="connsiteX6" fmla="*/ 0 w 2626805"/>
              <a:gd name="connsiteY6" fmla="*/ 14951 h 157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805" h="1570156">
                <a:moveTo>
                  <a:pt x="462339" y="1569148"/>
                </a:moveTo>
                <a:lnTo>
                  <a:pt x="483227" y="1569612"/>
                </a:lnTo>
                <a:cubicBezTo>
                  <a:pt x="479254" y="1570099"/>
                  <a:pt x="475275" y="1570133"/>
                  <a:pt x="471294" y="1570156"/>
                </a:cubicBezTo>
                <a:lnTo>
                  <a:pt x="462562" y="1569858"/>
                </a:lnTo>
                <a:close/>
                <a:moveTo>
                  <a:pt x="2626805" y="0"/>
                </a:moveTo>
                <a:cubicBezTo>
                  <a:pt x="2323053" y="924730"/>
                  <a:pt x="1466758" y="1554229"/>
                  <a:pt x="495284" y="1569062"/>
                </a:cubicBezTo>
                <a:lnTo>
                  <a:pt x="0" y="14951"/>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26" name="자유형: 도형 25">
            <a:extLst>
              <a:ext uri="{FF2B5EF4-FFF2-40B4-BE49-F238E27FC236}">
                <a16:creationId xmlns:a16="http://schemas.microsoft.com/office/drawing/2014/main" id="{C4C57A6F-87E6-418B-8AAD-B2B59AF316B2}"/>
              </a:ext>
            </a:extLst>
          </p:cNvPr>
          <p:cNvSpPr>
            <a:spLocks noGrp="1"/>
          </p:cNvSpPr>
          <p:nvPr>
            <p:ph type="pic" sz="quarter" idx="14" hasCustomPrompt="1"/>
          </p:nvPr>
        </p:nvSpPr>
        <p:spPr>
          <a:xfrm>
            <a:off x="6392163" y="3145586"/>
            <a:ext cx="2195336" cy="2446823"/>
          </a:xfrm>
          <a:custGeom>
            <a:avLst/>
            <a:gdLst>
              <a:gd name="connsiteX0" fmla="*/ 1374390 w 2195336"/>
              <a:gd name="connsiteY0" fmla="*/ 0 h 2446823"/>
              <a:gd name="connsiteX1" fmla="*/ 2151590 w 2195336"/>
              <a:gd name="connsiteY1" fmla="*/ 2438716 h 2446823"/>
              <a:gd name="connsiteX2" fmla="*/ 2195126 w 2195336"/>
              <a:gd name="connsiteY2" fmla="*/ 2439683 h 2446823"/>
              <a:gd name="connsiteX3" fmla="*/ 2195336 w 2195336"/>
              <a:gd name="connsiteY3" fmla="*/ 2440337 h 2446823"/>
              <a:gd name="connsiteX4" fmla="*/ 2192990 w 2195336"/>
              <a:gd name="connsiteY4" fmla="*/ 2440444 h 2446823"/>
              <a:gd name="connsiteX5" fmla="*/ 2151693 w 2195336"/>
              <a:gd name="connsiteY5" fmla="*/ 2439035 h 2446823"/>
              <a:gd name="connsiteX6" fmla="*/ 2154077 w 2195336"/>
              <a:gd name="connsiteY6" fmla="*/ 2446517 h 2446823"/>
              <a:gd name="connsiteX7" fmla="*/ 0 w 2195336"/>
              <a:gd name="connsiteY7" fmla="*/ 1016322 h 244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5336" h="2446823">
                <a:moveTo>
                  <a:pt x="1374390" y="0"/>
                </a:moveTo>
                <a:lnTo>
                  <a:pt x="2151590" y="2438716"/>
                </a:lnTo>
                <a:lnTo>
                  <a:pt x="2195126" y="2439683"/>
                </a:lnTo>
                <a:lnTo>
                  <a:pt x="2195336" y="2440337"/>
                </a:lnTo>
                <a:lnTo>
                  <a:pt x="2192990" y="2440444"/>
                </a:lnTo>
                <a:lnTo>
                  <a:pt x="2151693" y="2439035"/>
                </a:lnTo>
                <a:lnTo>
                  <a:pt x="2154077" y="2446517"/>
                </a:lnTo>
                <a:cubicBezTo>
                  <a:pt x="1203619" y="2462028"/>
                  <a:pt x="349619" y="1887845"/>
                  <a:pt x="0" y="1016322"/>
                </a:cubicBez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738028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3343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Images &amp; Contents Layout">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30731E8C-4F6D-4237-9657-97AE0A1B11CD}"/>
              </a:ext>
            </a:extLst>
          </p:cNvPr>
          <p:cNvSpPr>
            <a:spLocks noGrp="1"/>
          </p:cNvSpPr>
          <p:nvPr>
            <p:ph type="pic" idx="12" hasCustomPrompt="1"/>
          </p:nvPr>
        </p:nvSpPr>
        <p:spPr>
          <a:xfrm>
            <a:off x="4799579" y="0"/>
            <a:ext cx="7392421" cy="6858000"/>
          </a:xfrm>
          <a:custGeom>
            <a:avLst/>
            <a:gdLst>
              <a:gd name="connsiteX0" fmla="*/ 1848908 w 7392421"/>
              <a:gd name="connsiteY0" fmla="*/ 6196465 h 6858000"/>
              <a:gd name="connsiteX1" fmla="*/ 1851185 w 7392421"/>
              <a:gd name="connsiteY1" fmla="*/ 6198075 h 6858000"/>
              <a:gd name="connsiteX2" fmla="*/ 1858075 w 7392421"/>
              <a:gd name="connsiteY2" fmla="*/ 6202346 h 6858000"/>
              <a:gd name="connsiteX3" fmla="*/ 1985274 w 7392421"/>
              <a:gd name="connsiteY3" fmla="*/ 6213735 h 6858000"/>
              <a:gd name="connsiteX4" fmla="*/ 2010714 w 7392421"/>
              <a:gd name="connsiteY4" fmla="*/ 6213735 h 6858000"/>
              <a:gd name="connsiteX5" fmla="*/ 2065834 w 7392421"/>
              <a:gd name="connsiteY5" fmla="*/ 6236514 h 6858000"/>
              <a:gd name="connsiteX6" fmla="*/ 2103994 w 7392421"/>
              <a:gd name="connsiteY6" fmla="*/ 6236514 h 6858000"/>
              <a:gd name="connsiteX7" fmla="*/ 2116714 w 7392421"/>
              <a:gd name="connsiteY7" fmla="*/ 6244107 h 6858000"/>
              <a:gd name="connsiteX8" fmla="*/ 2112474 w 7392421"/>
              <a:gd name="connsiteY8" fmla="*/ 6255496 h 6858000"/>
              <a:gd name="connsiteX9" fmla="*/ 2082794 w 7392421"/>
              <a:gd name="connsiteY9" fmla="*/ 6259293 h 6858000"/>
              <a:gd name="connsiteX10" fmla="*/ 2065834 w 7392421"/>
              <a:gd name="connsiteY10" fmla="*/ 6240310 h 6858000"/>
              <a:gd name="connsiteX11" fmla="*/ 2023434 w 7392421"/>
              <a:gd name="connsiteY11" fmla="*/ 6236514 h 6858000"/>
              <a:gd name="connsiteX12" fmla="*/ 1972554 w 7392421"/>
              <a:gd name="connsiteY12" fmla="*/ 6236514 h 6858000"/>
              <a:gd name="connsiteX13" fmla="*/ 1951355 w 7392421"/>
              <a:gd name="connsiteY13" fmla="*/ 6236514 h 6858000"/>
              <a:gd name="connsiteX14" fmla="*/ 1921675 w 7392421"/>
              <a:gd name="connsiteY14" fmla="*/ 6240310 h 6858000"/>
              <a:gd name="connsiteX15" fmla="*/ 1891994 w 7392421"/>
              <a:gd name="connsiteY15" fmla="*/ 6236514 h 6858000"/>
              <a:gd name="connsiteX16" fmla="*/ 1875035 w 7392421"/>
              <a:gd name="connsiteY16" fmla="*/ 6240310 h 6858000"/>
              <a:gd name="connsiteX17" fmla="*/ 1866555 w 7392421"/>
              <a:gd name="connsiteY17" fmla="*/ 6228921 h 6858000"/>
              <a:gd name="connsiteX18" fmla="*/ 1845355 w 7392421"/>
              <a:gd name="connsiteY18" fmla="*/ 6228921 h 6858000"/>
              <a:gd name="connsiteX19" fmla="*/ 1836875 w 7392421"/>
              <a:gd name="connsiteY19" fmla="*/ 6236514 h 6858000"/>
              <a:gd name="connsiteX20" fmla="*/ 1832635 w 7392421"/>
              <a:gd name="connsiteY20" fmla="*/ 6221328 h 6858000"/>
              <a:gd name="connsiteX21" fmla="*/ 1807195 w 7392421"/>
              <a:gd name="connsiteY21" fmla="*/ 6221328 h 6858000"/>
              <a:gd name="connsiteX22" fmla="*/ 1798716 w 7392421"/>
              <a:gd name="connsiteY22" fmla="*/ 6228921 h 6858000"/>
              <a:gd name="connsiteX23" fmla="*/ 1794475 w 7392421"/>
              <a:gd name="connsiteY23" fmla="*/ 6213735 h 6858000"/>
              <a:gd name="connsiteX24" fmla="*/ 1760555 w 7392421"/>
              <a:gd name="connsiteY24" fmla="*/ 6216108 h 6858000"/>
              <a:gd name="connsiteX25" fmla="*/ 1743434 w 7392421"/>
              <a:gd name="connsiteY25" fmla="*/ 6212994 h 6858000"/>
              <a:gd name="connsiteX26" fmla="*/ 1746224 w 7392421"/>
              <a:gd name="connsiteY26" fmla="*/ 6212355 h 6858000"/>
              <a:gd name="connsiteX27" fmla="*/ 1775913 w 7392421"/>
              <a:gd name="connsiteY27" fmla="*/ 6212355 h 6858000"/>
              <a:gd name="connsiteX28" fmla="*/ 1805602 w 7392421"/>
              <a:gd name="connsiteY28" fmla="*/ 6202655 h 6858000"/>
              <a:gd name="connsiteX29" fmla="*/ 1822567 w 7392421"/>
              <a:gd name="connsiteY29" fmla="*/ 6212355 h 6858000"/>
              <a:gd name="connsiteX30" fmla="*/ 1831049 w 7392421"/>
              <a:gd name="connsiteY30" fmla="*/ 6197805 h 6858000"/>
              <a:gd name="connsiteX31" fmla="*/ 1839532 w 7392421"/>
              <a:gd name="connsiteY31" fmla="*/ 6197805 h 6858000"/>
              <a:gd name="connsiteX32" fmla="*/ 1913195 w 7392421"/>
              <a:gd name="connsiteY32" fmla="*/ 6186999 h 6858000"/>
              <a:gd name="connsiteX33" fmla="*/ 1913195 w 7392421"/>
              <a:gd name="connsiteY33" fmla="*/ 6187160 h 6858000"/>
              <a:gd name="connsiteX34" fmla="*/ 1912033 w 7392421"/>
              <a:gd name="connsiteY34" fmla="*/ 6187221 h 6858000"/>
              <a:gd name="connsiteX35" fmla="*/ 863352 w 7392421"/>
              <a:gd name="connsiteY35" fmla="*/ 5843219 h 6858000"/>
              <a:gd name="connsiteX36" fmla="*/ 864073 w 7392421"/>
              <a:gd name="connsiteY36" fmla="*/ 5843752 h 6858000"/>
              <a:gd name="connsiteX37" fmla="*/ 863059 w 7392421"/>
              <a:gd name="connsiteY37" fmla="*/ 5843752 h 6858000"/>
              <a:gd name="connsiteX38" fmla="*/ 883526 w 7392421"/>
              <a:gd name="connsiteY38" fmla="*/ 5689580 h 6858000"/>
              <a:gd name="connsiteX39" fmla="*/ 892008 w 7392421"/>
              <a:gd name="connsiteY39" fmla="*/ 5689580 h 6858000"/>
              <a:gd name="connsiteX40" fmla="*/ 896249 w 7392421"/>
              <a:gd name="connsiteY40" fmla="*/ 5693132 h 6858000"/>
              <a:gd name="connsiteX41" fmla="*/ 895512 w 7392421"/>
              <a:gd name="connsiteY41" fmla="*/ 5693596 h 6858000"/>
              <a:gd name="connsiteX42" fmla="*/ 892008 w 7392421"/>
              <a:gd name="connsiteY42" fmla="*/ 5693132 h 6858000"/>
              <a:gd name="connsiteX43" fmla="*/ 883526 w 7392421"/>
              <a:gd name="connsiteY43" fmla="*/ 5689580 h 6858000"/>
              <a:gd name="connsiteX44" fmla="*/ 1298563 w 7392421"/>
              <a:gd name="connsiteY44" fmla="*/ 5672327 h 6858000"/>
              <a:gd name="connsiteX45" fmla="*/ 1299170 w 7392421"/>
              <a:gd name="connsiteY45" fmla="*/ 5675371 h 6858000"/>
              <a:gd name="connsiteX46" fmla="*/ 1299170 w 7392421"/>
              <a:gd name="connsiteY46" fmla="*/ 5682476 h 6858000"/>
              <a:gd name="connsiteX47" fmla="*/ 1294928 w 7392421"/>
              <a:gd name="connsiteY47" fmla="*/ 5675371 h 6858000"/>
              <a:gd name="connsiteX48" fmla="*/ 985317 w 7392421"/>
              <a:gd name="connsiteY48" fmla="*/ 5668268 h 6858000"/>
              <a:gd name="connsiteX49" fmla="*/ 1006522 w 7392421"/>
              <a:gd name="connsiteY49" fmla="*/ 5682476 h 6858000"/>
              <a:gd name="connsiteX50" fmla="*/ 1031970 w 7392421"/>
              <a:gd name="connsiteY50" fmla="*/ 5675371 h 6858000"/>
              <a:gd name="connsiteX51" fmla="*/ 1040453 w 7392421"/>
              <a:gd name="connsiteY51" fmla="*/ 5671819 h 6858000"/>
              <a:gd name="connsiteX52" fmla="*/ 1061659 w 7392421"/>
              <a:gd name="connsiteY52" fmla="*/ 5675371 h 6858000"/>
              <a:gd name="connsiteX53" fmla="*/ 1091348 w 7392421"/>
              <a:gd name="connsiteY53" fmla="*/ 5682476 h 6858000"/>
              <a:gd name="connsiteX54" fmla="*/ 1133760 w 7392421"/>
              <a:gd name="connsiteY54" fmla="*/ 5678923 h 6858000"/>
              <a:gd name="connsiteX55" fmla="*/ 1146484 w 7392421"/>
              <a:gd name="connsiteY55" fmla="*/ 5668268 h 6858000"/>
              <a:gd name="connsiteX56" fmla="*/ 1159208 w 7392421"/>
              <a:gd name="connsiteY56" fmla="*/ 5668268 h 6858000"/>
              <a:gd name="connsiteX57" fmla="*/ 1159208 w 7392421"/>
              <a:gd name="connsiteY57" fmla="*/ 5678923 h 6858000"/>
              <a:gd name="connsiteX58" fmla="*/ 1142243 w 7392421"/>
              <a:gd name="connsiteY58" fmla="*/ 5700236 h 6858000"/>
              <a:gd name="connsiteX59" fmla="*/ 1129518 w 7392421"/>
              <a:gd name="connsiteY59" fmla="*/ 5703788 h 6858000"/>
              <a:gd name="connsiteX60" fmla="*/ 1129518 w 7392421"/>
              <a:gd name="connsiteY60" fmla="*/ 5700236 h 6858000"/>
              <a:gd name="connsiteX61" fmla="*/ 1116795 w 7392421"/>
              <a:gd name="connsiteY61" fmla="*/ 5693132 h 6858000"/>
              <a:gd name="connsiteX62" fmla="*/ 1108314 w 7392421"/>
              <a:gd name="connsiteY62" fmla="*/ 5703788 h 6858000"/>
              <a:gd name="connsiteX63" fmla="*/ 1100226 w 7392421"/>
              <a:gd name="connsiteY63" fmla="*/ 5708967 h 6858000"/>
              <a:gd name="connsiteX64" fmla="*/ 1042644 w 7392421"/>
              <a:gd name="connsiteY64" fmla="*/ 5708967 h 6858000"/>
              <a:gd name="connsiteX65" fmla="*/ 1004472 w 7392421"/>
              <a:gd name="connsiteY65" fmla="*/ 5714762 h 6858000"/>
              <a:gd name="connsiteX66" fmla="*/ 995990 w 7392421"/>
              <a:gd name="connsiteY66" fmla="*/ 5711865 h 6858000"/>
              <a:gd name="connsiteX67" fmla="*/ 970542 w 7392421"/>
              <a:gd name="connsiteY67" fmla="*/ 5708605 h 6858000"/>
              <a:gd name="connsiteX68" fmla="*/ 953015 w 7392421"/>
              <a:gd name="connsiteY68" fmla="*/ 5710850 h 6858000"/>
              <a:gd name="connsiteX69" fmla="*/ 948204 w 7392421"/>
              <a:gd name="connsiteY69" fmla="*/ 5704232 h 6858000"/>
              <a:gd name="connsiteX70" fmla="*/ 934421 w 7392421"/>
              <a:gd name="connsiteY70" fmla="*/ 5696683 h 6858000"/>
              <a:gd name="connsiteX71" fmla="*/ 921698 w 7392421"/>
              <a:gd name="connsiteY71" fmla="*/ 5696683 h 6858000"/>
              <a:gd name="connsiteX72" fmla="*/ 904732 w 7392421"/>
              <a:gd name="connsiteY72" fmla="*/ 5703788 h 6858000"/>
              <a:gd name="connsiteX73" fmla="*/ 892008 w 7392421"/>
              <a:gd name="connsiteY73" fmla="*/ 5693132 h 6858000"/>
              <a:gd name="connsiteX74" fmla="*/ 894128 w 7392421"/>
              <a:gd name="connsiteY74" fmla="*/ 5694464 h 6858000"/>
              <a:gd name="connsiteX75" fmla="*/ 895512 w 7392421"/>
              <a:gd name="connsiteY75" fmla="*/ 5693596 h 6858000"/>
              <a:gd name="connsiteX76" fmla="*/ 902082 w 7392421"/>
              <a:gd name="connsiteY76" fmla="*/ 5694464 h 6858000"/>
              <a:gd name="connsiteX77" fmla="*/ 908973 w 7392421"/>
              <a:gd name="connsiteY77" fmla="*/ 5693132 h 6858000"/>
              <a:gd name="connsiteX78" fmla="*/ 951385 w 7392421"/>
              <a:gd name="connsiteY78" fmla="*/ 5682476 h 6858000"/>
              <a:gd name="connsiteX79" fmla="*/ 968351 w 7392421"/>
              <a:gd name="connsiteY79" fmla="*/ 5678923 h 6858000"/>
              <a:gd name="connsiteX80" fmla="*/ 985317 w 7392421"/>
              <a:gd name="connsiteY80" fmla="*/ 5668268 h 6858000"/>
              <a:gd name="connsiteX81" fmla="*/ 3069156 w 7392421"/>
              <a:gd name="connsiteY81" fmla="*/ 5224784 h 6858000"/>
              <a:gd name="connsiteX82" fmla="*/ 3069877 w 7392421"/>
              <a:gd name="connsiteY82" fmla="*/ 5225655 h 6858000"/>
              <a:gd name="connsiteX83" fmla="*/ 3070170 w 7392421"/>
              <a:gd name="connsiteY83" fmla="*/ 5224784 h 6858000"/>
              <a:gd name="connsiteX84" fmla="*/ 0 w 7392421"/>
              <a:gd name="connsiteY84" fmla="*/ 3728101 h 6858000"/>
              <a:gd name="connsiteX85" fmla="*/ 1014 w 7392421"/>
              <a:gd name="connsiteY85" fmla="*/ 3728101 h 6858000"/>
              <a:gd name="connsiteX86" fmla="*/ 293 w 7392421"/>
              <a:gd name="connsiteY86" fmla="*/ 3728972 h 6858000"/>
              <a:gd name="connsiteX87" fmla="*/ 1748249 w 7392421"/>
              <a:gd name="connsiteY87" fmla="*/ 900296 h 6858000"/>
              <a:gd name="connsiteX88" fmla="*/ 1750394 w 7392421"/>
              <a:gd name="connsiteY88" fmla="*/ 900296 h 6858000"/>
              <a:gd name="connsiteX89" fmla="*/ 1741171 w 7392421"/>
              <a:gd name="connsiteY89" fmla="*/ 901194 h 6858000"/>
              <a:gd name="connsiteX90" fmla="*/ 1738152 w 7392421"/>
              <a:gd name="connsiteY90" fmla="*/ 900900 h 6858000"/>
              <a:gd name="connsiteX91" fmla="*/ 1881554 w 7392421"/>
              <a:gd name="connsiteY91" fmla="*/ 886188 h 6858000"/>
              <a:gd name="connsiteX92" fmla="*/ 1912293 w 7392421"/>
              <a:gd name="connsiteY92" fmla="*/ 887026 h 6858000"/>
              <a:gd name="connsiteX93" fmla="*/ 1958933 w 7392421"/>
              <a:gd name="connsiteY93" fmla="*/ 894840 h 6858000"/>
              <a:gd name="connsiteX94" fmla="*/ 1961440 w 7392421"/>
              <a:gd name="connsiteY94" fmla="*/ 895896 h 6858000"/>
              <a:gd name="connsiteX95" fmla="*/ 1862047 w 7392421"/>
              <a:gd name="connsiteY95" fmla="*/ 895896 h 6858000"/>
              <a:gd name="connsiteX96" fmla="*/ 1840840 w 7392421"/>
              <a:gd name="connsiteY96" fmla="*/ 899749 h 6858000"/>
              <a:gd name="connsiteX97" fmla="*/ 1821936 w 7392421"/>
              <a:gd name="connsiteY97" fmla="*/ 894167 h 6858000"/>
              <a:gd name="connsiteX98" fmla="*/ 1844454 w 7392421"/>
              <a:gd name="connsiteY98" fmla="*/ 892607 h 6858000"/>
              <a:gd name="connsiteX99" fmla="*/ 1857174 w 7392421"/>
              <a:gd name="connsiteY99" fmla="*/ 890374 h 6858000"/>
              <a:gd name="connsiteX100" fmla="*/ 1881554 w 7392421"/>
              <a:gd name="connsiteY100" fmla="*/ 886188 h 6858000"/>
              <a:gd name="connsiteX101" fmla="*/ 1719279 w 7392421"/>
              <a:gd name="connsiteY101" fmla="*/ 884793 h 6858000"/>
              <a:gd name="connsiteX102" fmla="*/ 1738455 w 7392421"/>
              <a:gd name="connsiteY102" fmla="*/ 884793 h 6858000"/>
              <a:gd name="connsiteX103" fmla="*/ 1797815 w 7392421"/>
              <a:gd name="connsiteY103" fmla="*/ 890374 h 6858000"/>
              <a:gd name="connsiteX104" fmla="*/ 1737762 w 7392421"/>
              <a:gd name="connsiteY104" fmla="*/ 892482 h 6858000"/>
              <a:gd name="connsiteX105" fmla="*/ 1688889 w 7392421"/>
              <a:gd name="connsiteY105" fmla="*/ 892482 h 6858000"/>
              <a:gd name="connsiteX106" fmla="*/ 1722809 w 7392421"/>
              <a:gd name="connsiteY106" fmla="*/ 889133 h 6858000"/>
              <a:gd name="connsiteX107" fmla="*/ 1731289 w 7392421"/>
              <a:gd name="connsiteY107" fmla="*/ 886901 h 6858000"/>
              <a:gd name="connsiteX108" fmla="*/ 1645175 w 7392421"/>
              <a:gd name="connsiteY108" fmla="*/ 884793 h 6858000"/>
              <a:gd name="connsiteX109" fmla="*/ 1715727 w 7392421"/>
              <a:gd name="connsiteY109" fmla="*/ 884793 h 6858000"/>
              <a:gd name="connsiteX110" fmla="*/ 1667690 w 7392421"/>
              <a:gd name="connsiteY110" fmla="*/ 886901 h 6858000"/>
              <a:gd name="connsiteX111" fmla="*/ 1595610 w 7392421"/>
              <a:gd name="connsiteY111" fmla="*/ 886901 h 6858000"/>
              <a:gd name="connsiteX112" fmla="*/ 1594784 w 7392421"/>
              <a:gd name="connsiteY112" fmla="*/ 886834 h 6858000"/>
              <a:gd name="connsiteX113" fmla="*/ 1774961 w 7392421"/>
              <a:gd name="connsiteY113" fmla="*/ 491518 h 6858000"/>
              <a:gd name="connsiteX114" fmla="*/ 1774351 w 7392421"/>
              <a:gd name="connsiteY114" fmla="*/ 492814 h 6858000"/>
              <a:gd name="connsiteX115" fmla="*/ 1769849 w 7392421"/>
              <a:gd name="connsiteY115" fmla="*/ 491944 h 6858000"/>
              <a:gd name="connsiteX116" fmla="*/ 1982374 w 7392421"/>
              <a:gd name="connsiteY116" fmla="*/ 395710 h 6858000"/>
              <a:gd name="connsiteX117" fmla="*/ 1992974 w 7392421"/>
              <a:gd name="connsiteY117" fmla="*/ 397133 h 6858000"/>
              <a:gd name="connsiteX118" fmla="*/ 2005216 w 7392421"/>
              <a:gd name="connsiteY118" fmla="*/ 401518 h 6858000"/>
              <a:gd name="connsiteX119" fmla="*/ 1985984 w 7392421"/>
              <a:gd name="connsiteY119" fmla="*/ 397672 h 6858000"/>
              <a:gd name="connsiteX120" fmla="*/ 1980348 w 7392421"/>
              <a:gd name="connsiteY120" fmla="*/ 395982 h 6858000"/>
              <a:gd name="connsiteX121" fmla="*/ 1898608 w 7392421"/>
              <a:gd name="connsiteY121" fmla="*/ 46924 h 6858000"/>
              <a:gd name="connsiteX122" fmla="*/ 1906232 w 7392421"/>
              <a:gd name="connsiteY122" fmla="*/ 47706 h 6858000"/>
              <a:gd name="connsiteX123" fmla="*/ 1901691 w 7392421"/>
              <a:gd name="connsiteY123" fmla="*/ 51487 h 6858000"/>
              <a:gd name="connsiteX124" fmla="*/ 1898694 w 7392421"/>
              <a:gd name="connsiteY124" fmla="*/ 52622 h 6858000"/>
              <a:gd name="connsiteX125" fmla="*/ 1895454 w 7392421"/>
              <a:gd name="connsiteY125" fmla="*/ 51655 h 6858000"/>
              <a:gd name="connsiteX126" fmla="*/ 1893127 w 7392421"/>
              <a:gd name="connsiteY126" fmla="*/ 47486 h 6858000"/>
              <a:gd name="connsiteX127" fmla="*/ 2355584 w 7392421"/>
              <a:gd name="connsiteY127" fmla="*/ 38338 h 6858000"/>
              <a:gd name="connsiteX128" fmla="*/ 2354974 w 7392421"/>
              <a:gd name="connsiteY128" fmla="*/ 39445 h 6858000"/>
              <a:gd name="connsiteX129" fmla="*/ 2350472 w 7392421"/>
              <a:gd name="connsiteY129" fmla="*/ 38702 h 6858000"/>
              <a:gd name="connsiteX130" fmla="*/ 3146743 w 7392421"/>
              <a:gd name="connsiteY130" fmla="*/ 0 h 6858000"/>
              <a:gd name="connsiteX131" fmla="*/ 3202796 w 7392421"/>
              <a:gd name="connsiteY131" fmla="*/ 0 h 6858000"/>
              <a:gd name="connsiteX132" fmla="*/ 3202796 w 7392421"/>
              <a:gd name="connsiteY132" fmla="*/ 4543 h 6858000"/>
              <a:gd name="connsiteX133" fmla="*/ 3308828 w 7392421"/>
              <a:gd name="connsiteY133" fmla="*/ 4543 h 6858000"/>
              <a:gd name="connsiteX134" fmla="*/ 3334275 w 7392421"/>
              <a:gd name="connsiteY134" fmla="*/ 4543 h 6858000"/>
              <a:gd name="connsiteX135" fmla="*/ 3383051 w 7392421"/>
              <a:gd name="connsiteY135" fmla="*/ 559 h 6858000"/>
              <a:gd name="connsiteX136" fmla="*/ 3398101 w 7392421"/>
              <a:gd name="connsiteY136" fmla="*/ 0 h 6858000"/>
              <a:gd name="connsiteX137" fmla="*/ 7392421 w 7392421"/>
              <a:gd name="connsiteY137" fmla="*/ 0 h 6858000"/>
              <a:gd name="connsiteX138" fmla="*/ 7392421 w 7392421"/>
              <a:gd name="connsiteY138" fmla="*/ 6858000 h 6858000"/>
              <a:gd name="connsiteX139" fmla="*/ 2857168 w 7392421"/>
              <a:gd name="connsiteY139" fmla="*/ 6858000 h 6858000"/>
              <a:gd name="connsiteX140" fmla="*/ 2860240 w 7392421"/>
              <a:gd name="connsiteY140" fmla="*/ 6839268 h 6858000"/>
              <a:gd name="connsiteX141" fmla="*/ 2873493 w 7392421"/>
              <a:gd name="connsiteY141" fmla="*/ 6831079 h 6858000"/>
              <a:gd name="connsiteX142" fmla="*/ 2920147 w 7392421"/>
              <a:gd name="connsiteY142" fmla="*/ 6823372 h 6858000"/>
              <a:gd name="connsiteX143" fmla="*/ 2975283 w 7392421"/>
              <a:gd name="connsiteY143" fmla="*/ 6823372 h 6858000"/>
              <a:gd name="connsiteX144" fmla="*/ 3026178 w 7392421"/>
              <a:gd name="connsiteY144" fmla="*/ 6823372 h 6858000"/>
              <a:gd name="connsiteX145" fmla="*/ 3047384 w 7392421"/>
              <a:gd name="connsiteY145" fmla="*/ 6807959 h 6858000"/>
              <a:gd name="connsiteX146" fmla="*/ 3038903 w 7392421"/>
              <a:gd name="connsiteY146" fmla="*/ 6788692 h 6858000"/>
              <a:gd name="connsiteX147" fmla="*/ 3017697 w 7392421"/>
              <a:gd name="connsiteY147" fmla="*/ 6788692 h 6858000"/>
              <a:gd name="connsiteX148" fmla="*/ 2996489 w 7392421"/>
              <a:gd name="connsiteY148" fmla="*/ 6777131 h 6858000"/>
              <a:gd name="connsiteX149" fmla="*/ 2971042 w 7392421"/>
              <a:gd name="connsiteY149" fmla="*/ 6757864 h 6858000"/>
              <a:gd name="connsiteX150" fmla="*/ 2932870 w 7392421"/>
              <a:gd name="connsiteY150" fmla="*/ 6746304 h 6858000"/>
              <a:gd name="connsiteX151" fmla="*/ 2894699 w 7392421"/>
              <a:gd name="connsiteY151" fmla="*/ 6746304 h 6858000"/>
              <a:gd name="connsiteX152" fmla="*/ 2835322 w 7392421"/>
              <a:gd name="connsiteY152" fmla="*/ 6750157 h 6858000"/>
              <a:gd name="connsiteX153" fmla="*/ 2826839 w 7392421"/>
              <a:gd name="connsiteY153" fmla="*/ 6746304 h 6858000"/>
              <a:gd name="connsiteX154" fmla="*/ 2831081 w 7392421"/>
              <a:gd name="connsiteY154" fmla="*/ 6734743 h 6858000"/>
              <a:gd name="connsiteX155" fmla="*/ 2856528 w 7392421"/>
              <a:gd name="connsiteY155" fmla="*/ 6727037 h 6858000"/>
              <a:gd name="connsiteX156" fmla="*/ 2865010 w 7392421"/>
              <a:gd name="connsiteY156" fmla="*/ 6700063 h 6858000"/>
              <a:gd name="connsiteX157" fmla="*/ 2822598 w 7392421"/>
              <a:gd name="connsiteY157" fmla="*/ 6696209 h 6858000"/>
              <a:gd name="connsiteX158" fmla="*/ 2839564 w 7392421"/>
              <a:gd name="connsiteY158" fmla="*/ 6692356 h 6858000"/>
              <a:gd name="connsiteX159" fmla="*/ 2877734 w 7392421"/>
              <a:gd name="connsiteY159" fmla="*/ 6692356 h 6858000"/>
              <a:gd name="connsiteX160" fmla="*/ 2915906 w 7392421"/>
              <a:gd name="connsiteY160" fmla="*/ 6680796 h 6858000"/>
              <a:gd name="connsiteX161" fmla="*/ 2924389 w 7392421"/>
              <a:gd name="connsiteY161" fmla="*/ 6657675 h 6858000"/>
              <a:gd name="connsiteX162" fmla="*/ 2903182 w 7392421"/>
              <a:gd name="connsiteY162" fmla="*/ 6646115 h 6858000"/>
              <a:gd name="connsiteX163" fmla="*/ 2869251 w 7392421"/>
              <a:gd name="connsiteY163" fmla="*/ 6649968 h 6858000"/>
              <a:gd name="connsiteX164" fmla="*/ 2797151 w 7392421"/>
              <a:gd name="connsiteY164" fmla="*/ 6657675 h 6858000"/>
              <a:gd name="connsiteX165" fmla="*/ 2788668 w 7392421"/>
              <a:gd name="connsiteY165" fmla="*/ 6653822 h 6858000"/>
              <a:gd name="connsiteX166" fmla="*/ 2729290 w 7392421"/>
              <a:gd name="connsiteY166" fmla="*/ 6646115 h 6858000"/>
              <a:gd name="connsiteX167" fmla="*/ 2640224 w 7392421"/>
              <a:gd name="connsiteY167" fmla="*/ 6638408 h 6858000"/>
              <a:gd name="connsiteX168" fmla="*/ 2635982 w 7392421"/>
              <a:gd name="connsiteY168" fmla="*/ 6638408 h 6858000"/>
              <a:gd name="connsiteX169" fmla="*/ 2635982 w 7392421"/>
              <a:gd name="connsiteY169" fmla="*/ 6634555 h 6858000"/>
              <a:gd name="connsiteX170" fmla="*/ 2640224 w 7392421"/>
              <a:gd name="connsiteY170" fmla="*/ 6626848 h 6858000"/>
              <a:gd name="connsiteX171" fmla="*/ 2652948 w 7392421"/>
              <a:gd name="connsiteY171" fmla="*/ 6626848 h 6858000"/>
              <a:gd name="connsiteX172" fmla="*/ 2729290 w 7392421"/>
              <a:gd name="connsiteY172" fmla="*/ 6626848 h 6858000"/>
              <a:gd name="connsiteX173" fmla="*/ 2742014 w 7392421"/>
              <a:gd name="connsiteY173" fmla="*/ 6619141 h 6858000"/>
              <a:gd name="connsiteX174" fmla="*/ 2763220 w 7392421"/>
              <a:gd name="connsiteY174" fmla="*/ 6603727 h 6858000"/>
              <a:gd name="connsiteX175" fmla="*/ 2814115 w 7392421"/>
              <a:gd name="connsiteY175" fmla="*/ 6603727 h 6858000"/>
              <a:gd name="connsiteX176" fmla="*/ 2852287 w 7392421"/>
              <a:gd name="connsiteY176" fmla="*/ 6596020 h 6858000"/>
              <a:gd name="connsiteX177" fmla="*/ 2831081 w 7392421"/>
              <a:gd name="connsiteY177" fmla="*/ 6584460 h 6858000"/>
              <a:gd name="connsiteX178" fmla="*/ 2729290 w 7392421"/>
              <a:gd name="connsiteY178" fmla="*/ 6580607 h 6858000"/>
              <a:gd name="connsiteX179" fmla="*/ 2568123 w 7392421"/>
              <a:gd name="connsiteY179" fmla="*/ 6580607 h 6858000"/>
              <a:gd name="connsiteX180" fmla="*/ 2546916 w 7392421"/>
              <a:gd name="connsiteY180" fmla="*/ 6584460 h 6858000"/>
              <a:gd name="connsiteX181" fmla="*/ 2504504 w 7392421"/>
              <a:gd name="connsiteY181" fmla="*/ 6580607 h 6858000"/>
              <a:gd name="connsiteX182" fmla="*/ 2462091 w 7392421"/>
              <a:gd name="connsiteY182" fmla="*/ 6584460 h 6858000"/>
              <a:gd name="connsiteX183" fmla="*/ 2432402 w 7392421"/>
              <a:gd name="connsiteY183" fmla="*/ 6584460 h 6858000"/>
              <a:gd name="connsiteX184" fmla="*/ 2360301 w 7392421"/>
              <a:gd name="connsiteY184" fmla="*/ 6572900 h 6858000"/>
              <a:gd name="connsiteX185" fmla="*/ 2343335 w 7392421"/>
              <a:gd name="connsiteY185" fmla="*/ 6580607 h 6858000"/>
              <a:gd name="connsiteX186" fmla="*/ 2317888 w 7392421"/>
              <a:gd name="connsiteY186" fmla="*/ 6572900 h 6858000"/>
              <a:gd name="connsiteX187" fmla="*/ 2223860 w 7392421"/>
              <a:gd name="connsiteY187" fmla="*/ 6572900 h 6858000"/>
              <a:gd name="connsiteX188" fmla="*/ 2226954 w 7392421"/>
              <a:gd name="connsiteY188" fmla="*/ 6566806 h 6858000"/>
              <a:gd name="connsiteX189" fmla="*/ 2243914 w 7392421"/>
              <a:gd name="connsiteY189" fmla="*/ 6536434 h 6858000"/>
              <a:gd name="connsiteX190" fmla="*/ 2243914 w 7392421"/>
              <a:gd name="connsiteY190" fmla="*/ 6528842 h 6858000"/>
              <a:gd name="connsiteX191" fmla="*/ 2180314 w 7392421"/>
              <a:gd name="connsiteY191" fmla="*/ 6490877 h 6858000"/>
              <a:gd name="connsiteX192" fmla="*/ 1959834 w 7392421"/>
              <a:gd name="connsiteY192" fmla="*/ 6490877 h 6858000"/>
              <a:gd name="connsiteX193" fmla="*/ 1942874 w 7392421"/>
              <a:gd name="connsiteY193" fmla="*/ 6483284 h 6858000"/>
              <a:gd name="connsiteX194" fmla="*/ 1959834 w 7392421"/>
              <a:gd name="connsiteY194" fmla="*/ 6479487 h 6858000"/>
              <a:gd name="connsiteX195" fmla="*/ 2010714 w 7392421"/>
              <a:gd name="connsiteY195" fmla="*/ 6468098 h 6858000"/>
              <a:gd name="connsiteX196" fmla="*/ 2154873 w 7392421"/>
              <a:gd name="connsiteY196" fmla="*/ 6418744 h 6858000"/>
              <a:gd name="connsiteX197" fmla="*/ 2239673 w 7392421"/>
              <a:gd name="connsiteY197" fmla="*/ 6414948 h 6858000"/>
              <a:gd name="connsiteX198" fmla="*/ 2294793 w 7392421"/>
              <a:gd name="connsiteY198" fmla="*/ 6414948 h 6858000"/>
              <a:gd name="connsiteX199" fmla="*/ 2345673 w 7392421"/>
              <a:gd name="connsiteY199" fmla="*/ 6407355 h 6858000"/>
              <a:gd name="connsiteX200" fmla="*/ 2366873 w 7392421"/>
              <a:gd name="connsiteY200" fmla="*/ 6399762 h 6858000"/>
              <a:gd name="connsiteX201" fmla="*/ 2345673 w 7392421"/>
              <a:gd name="connsiteY201" fmla="*/ 6392169 h 6858000"/>
              <a:gd name="connsiteX202" fmla="*/ 2197274 w 7392421"/>
              <a:gd name="connsiteY202" fmla="*/ 6399762 h 6858000"/>
              <a:gd name="connsiteX203" fmla="*/ 2133674 w 7392421"/>
              <a:gd name="connsiteY203" fmla="*/ 6376983 h 6858000"/>
              <a:gd name="connsiteX204" fmla="*/ 2133674 w 7392421"/>
              <a:gd name="connsiteY204" fmla="*/ 6369390 h 6858000"/>
              <a:gd name="connsiteX205" fmla="*/ 2137913 w 7392421"/>
              <a:gd name="connsiteY205" fmla="*/ 6354204 h 6858000"/>
              <a:gd name="connsiteX206" fmla="*/ 2176073 w 7392421"/>
              <a:gd name="connsiteY206" fmla="*/ 6354204 h 6858000"/>
              <a:gd name="connsiteX207" fmla="*/ 2201513 w 7392421"/>
              <a:gd name="connsiteY207" fmla="*/ 6346611 h 6858000"/>
              <a:gd name="connsiteX208" fmla="*/ 2205753 w 7392421"/>
              <a:gd name="connsiteY208" fmla="*/ 6339018 h 6858000"/>
              <a:gd name="connsiteX209" fmla="*/ 2197274 w 7392421"/>
              <a:gd name="connsiteY209" fmla="*/ 6335222 h 6858000"/>
              <a:gd name="connsiteX210" fmla="*/ 2159113 w 7392421"/>
              <a:gd name="connsiteY210" fmla="*/ 6335222 h 6858000"/>
              <a:gd name="connsiteX211" fmla="*/ 2146394 w 7392421"/>
              <a:gd name="connsiteY211" fmla="*/ 6327629 h 6858000"/>
              <a:gd name="connsiteX212" fmla="*/ 2154873 w 7392421"/>
              <a:gd name="connsiteY212" fmla="*/ 6320036 h 6858000"/>
              <a:gd name="connsiteX213" fmla="*/ 2205753 w 7392421"/>
              <a:gd name="connsiteY213" fmla="*/ 6301054 h 6858000"/>
              <a:gd name="connsiteX214" fmla="*/ 2286313 w 7392421"/>
              <a:gd name="connsiteY214" fmla="*/ 6285868 h 6858000"/>
              <a:gd name="connsiteX215" fmla="*/ 2286313 w 7392421"/>
              <a:gd name="connsiteY215" fmla="*/ 6282071 h 6858000"/>
              <a:gd name="connsiteX216" fmla="*/ 2286313 w 7392421"/>
              <a:gd name="connsiteY216" fmla="*/ 6274478 h 6858000"/>
              <a:gd name="connsiteX217" fmla="*/ 2269353 w 7392421"/>
              <a:gd name="connsiteY217" fmla="*/ 6274478 h 6858000"/>
              <a:gd name="connsiteX218" fmla="*/ 2256633 w 7392421"/>
              <a:gd name="connsiteY218" fmla="*/ 6251700 h 6858000"/>
              <a:gd name="connsiteX219" fmla="*/ 2252393 w 7392421"/>
              <a:gd name="connsiteY219" fmla="*/ 6240310 h 6858000"/>
              <a:gd name="connsiteX220" fmla="*/ 2214234 w 7392421"/>
              <a:gd name="connsiteY220" fmla="*/ 6228921 h 6858000"/>
              <a:gd name="connsiteX221" fmla="*/ 2243914 w 7392421"/>
              <a:gd name="connsiteY221" fmla="*/ 6228921 h 6858000"/>
              <a:gd name="connsiteX222" fmla="*/ 2248153 w 7392421"/>
              <a:gd name="connsiteY222" fmla="*/ 6217531 h 6858000"/>
              <a:gd name="connsiteX223" fmla="*/ 2248153 w 7392421"/>
              <a:gd name="connsiteY223" fmla="*/ 6209938 h 6858000"/>
              <a:gd name="connsiteX224" fmla="*/ 2252393 w 7392421"/>
              <a:gd name="connsiteY224" fmla="*/ 6209938 h 6858000"/>
              <a:gd name="connsiteX225" fmla="*/ 2294793 w 7392421"/>
              <a:gd name="connsiteY225" fmla="*/ 6213735 h 6858000"/>
              <a:gd name="connsiteX226" fmla="*/ 2303273 w 7392421"/>
              <a:gd name="connsiteY226" fmla="*/ 6209938 h 6858000"/>
              <a:gd name="connsiteX227" fmla="*/ 2299033 w 7392421"/>
              <a:gd name="connsiteY227" fmla="*/ 6202346 h 6858000"/>
              <a:gd name="connsiteX228" fmla="*/ 2273593 w 7392421"/>
              <a:gd name="connsiteY228" fmla="*/ 6187160 h 6858000"/>
              <a:gd name="connsiteX229" fmla="*/ 2269353 w 7392421"/>
              <a:gd name="connsiteY229" fmla="*/ 6168177 h 6858000"/>
              <a:gd name="connsiteX230" fmla="*/ 2277833 w 7392421"/>
              <a:gd name="connsiteY230" fmla="*/ 6156788 h 6858000"/>
              <a:gd name="connsiteX231" fmla="*/ 2299033 w 7392421"/>
              <a:gd name="connsiteY231" fmla="*/ 6156788 h 6858000"/>
              <a:gd name="connsiteX232" fmla="*/ 2349913 w 7392421"/>
              <a:gd name="connsiteY232" fmla="*/ 6171974 h 6858000"/>
              <a:gd name="connsiteX233" fmla="*/ 2371112 w 7392421"/>
              <a:gd name="connsiteY233" fmla="*/ 6164381 h 6858000"/>
              <a:gd name="connsiteX234" fmla="*/ 2383832 w 7392421"/>
              <a:gd name="connsiteY234" fmla="*/ 6141602 h 6858000"/>
              <a:gd name="connsiteX235" fmla="*/ 2421992 w 7392421"/>
              <a:gd name="connsiteY235" fmla="*/ 6134009 h 6858000"/>
              <a:gd name="connsiteX236" fmla="*/ 2455913 w 7392421"/>
              <a:gd name="connsiteY236" fmla="*/ 6137806 h 6858000"/>
              <a:gd name="connsiteX237" fmla="*/ 2464392 w 7392421"/>
              <a:gd name="connsiteY237" fmla="*/ 6126416 h 6858000"/>
              <a:gd name="connsiteX238" fmla="*/ 2455913 w 7392421"/>
              <a:gd name="connsiteY238" fmla="*/ 6115027 h 6858000"/>
              <a:gd name="connsiteX239" fmla="*/ 2443193 w 7392421"/>
              <a:gd name="connsiteY239" fmla="*/ 6118823 h 6858000"/>
              <a:gd name="connsiteX240" fmla="*/ 2392313 w 7392421"/>
              <a:gd name="connsiteY240" fmla="*/ 6107434 h 6858000"/>
              <a:gd name="connsiteX241" fmla="*/ 2388072 w 7392421"/>
              <a:gd name="connsiteY241" fmla="*/ 6084655 h 6858000"/>
              <a:gd name="connsiteX242" fmla="*/ 2349913 w 7392421"/>
              <a:gd name="connsiteY242" fmla="*/ 6084655 h 6858000"/>
              <a:gd name="connsiteX243" fmla="*/ 2315993 w 7392421"/>
              <a:gd name="connsiteY243" fmla="*/ 6080859 h 6858000"/>
              <a:gd name="connsiteX244" fmla="*/ 2307778 w 7392421"/>
              <a:gd name="connsiteY244" fmla="*/ 6076647 h 6858000"/>
              <a:gd name="connsiteX245" fmla="*/ 2303001 w 7392421"/>
              <a:gd name="connsiteY245" fmla="*/ 6077973 h 6858000"/>
              <a:gd name="connsiteX246" fmla="*/ 2306070 w 7392421"/>
              <a:gd name="connsiteY246" fmla="*/ 6071704 h 6858000"/>
              <a:gd name="connsiteX247" fmla="*/ 2297589 w 7392421"/>
              <a:gd name="connsiteY247" fmla="*/ 6047454 h 6858000"/>
              <a:gd name="connsiteX248" fmla="*/ 2276383 w 7392421"/>
              <a:gd name="connsiteY248" fmla="*/ 6047454 h 6858000"/>
              <a:gd name="connsiteX249" fmla="*/ 2255176 w 7392421"/>
              <a:gd name="connsiteY249" fmla="*/ 6032903 h 6858000"/>
              <a:gd name="connsiteX250" fmla="*/ 2229728 w 7392421"/>
              <a:gd name="connsiteY250" fmla="*/ 6008653 h 6858000"/>
              <a:gd name="connsiteX251" fmla="*/ 2191556 w 7392421"/>
              <a:gd name="connsiteY251" fmla="*/ 5994103 h 6858000"/>
              <a:gd name="connsiteX252" fmla="*/ 2153385 w 7392421"/>
              <a:gd name="connsiteY252" fmla="*/ 5994103 h 6858000"/>
              <a:gd name="connsiteX253" fmla="*/ 2094008 w 7392421"/>
              <a:gd name="connsiteY253" fmla="*/ 5998953 h 6858000"/>
              <a:gd name="connsiteX254" fmla="*/ 2085525 w 7392421"/>
              <a:gd name="connsiteY254" fmla="*/ 5994103 h 6858000"/>
              <a:gd name="connsiteX255" fmla="*/ 2089767 w 7392421"/>
              <a:gd name="connsiteY255" fmla="*/ 5979552 h 6858000"/>
              <a:gd name="connsiteX256" fmla="*/ 2115214 w 7392421"/>
              <a:gd name="connsiteY256" fmla="*/ 5969853 h 6858000"/>
              <a:gd name="connsiteX257" fmla="*/ 2123696 w 7392421"/>
              <a:gd name="connsiteY257" fmla="*/ 5935902 h 6858000"/>
              <a:gd name="connsiteX258" fmla="*/ 2081284 w 7392421"/>
              <a:gd name="connsiteY258" fmla="*/ 5931052 h 6858000"/>
              <a:gd name="connsiteX259" fmla="*/ 2098250 w 7392421"/>
              <a:gd name="connsiteY259" fmla="*/ 5926202 h 6858000"/>
              <a:gd name="connsiteX260" fmla="*/ 2136420 w 7392421"/>
              <a:gd name="connsiteY260" fmla="*/ 5926202 h 6858000"/>
              <a:gd name="connsiteX261" fmla="*/ 2174592 w 7392421"/>
              <a:gd name="connsiteY261" fmla="*/ 5911652 h 6858000"/>
              <a:gd name="connsiteX262" fmla="*/ 2183075 w 7392421"/>
              <a:gd name="connsiteY262" fmla="*/ 5882551 h 6858000"/>
              <a:gd name="connsiteX263" fmla="*/ 2161868 w 7392421"/>
              <a:gd name="connsiteY263" fmla="*/ 5868002 h 6858000"/>
              <a:gd name="connsiteX264" fmla="*/ 2127937 w 7392421"/>
              <a:gd name="connsiteY264" fmla="*/ 5872851 h 6858000"/>
              <a:gd name="connsiteX265" fmla="*/ 2055837 w 7392421"/>
              <a:gd name="connsiteY265" fmla="*/ 5882551 h 6858000"/>
              <a:gd name="connsiteX266" fmla="*/ 2047354 w 7392421"/>
              <a:gd name="connsiteY266" fmla="*/ 5877702 h 6858000"/>
              <a:gd name="connsiteX267" fmla="*/ 1987976 w 7392421"/>
              <a:gd name="connsiteY267" fmla="*/ 5868002 h 6858000"/>
              <a:gd name="connsiteX268" fmla="*/ 1953832 w 7392421"/>
              <a:gd name="connsiteY268" fmla="*/ 5861494 h 6858000"/>
              <a:gd name="connsiteX269" fmla="*/ 1965665 w 7392421"/>
              <a:gd name="connsiteY269" fmla="*/ 5858291 h 6858000"/>
              <a:gd name="connsiteX270" fmla="*/ 1985274 w 7392421"/>
              <a:gd name="connsiteY270" fmla="*/ 5849274 h 6858000"/>
              <a:gd name="connsiteX271" fmla="*/ 1991104 w 7392421"/>
              <a:gd name="connsiteY271" fmla="*/ 5845003 h 6858000"/>
              <a:gd name="connsiteX272" fmla="*/ 1991786 w 7392421"/>
              <a:gd name="connsiteY272" fmla="*/ 5843171 h 6858000"/>
              <a:gd name="connsiteX273" fmla="*/ 1995929 w 7392421"/>
              <a:gd name="connsiteY273" fmla="*/ 5842539 h 6858000"/>
              <a:gd name="connsiteX274" fmla="*/ 2000700 w 7392421"/>
              <a:gd name="connsiteY274" fmla="*/ 5834051 h 6858000"/>
              <a:gd name="connsiteX275" fmla="*/ 2021906 w 7392421"/>
              <a:gd name="connsiteY275" fmla="*/ 5814651 h 6858000"/>
              <a:gd name="connsiteX276" fmla="*/ 2072801 w 7392421"/>
              <a:gd name="connsiteY276" fmla="*/ 5814651 h 6858000"/>
              <a:gd name="connsiteX277" fmla="*/ 2110973 w 7392421"/>
              <a:gd name="connsiteY277" fmla="*/ 5804950 h 6858000"/>
              <a:gd name="connsiteX278" fmla="*/ 2089767 w 7392421"/>
              <a:gd name="connsiteY278" fmla="*/ 5790401 h 6858000"/>
              <a:gd name="connsiteX279" fmla="*/ 1987976 w 7392421"/>
              <a:gd name="connsiteY279" fmla="*/ 5785551 h 6858000"/>
              <a:gd name="connsiteX280" fmla="*/ 1826809 w 7392421"/>
              <a:gd name="connsiteY280" fmla="*/ 5785551 h 6858000"/>
              <a:gd name="connsiteX281" fmla="*/ 1805602 w 7392421"/>
              <a:gd name="connsiteY281" fmla="*/ 5790401 h 6858000"/>
              <a:gd name="connsiteX282" fmla="*/ 1763190 w 7392421"/>
              <a:gd name="connsiteY282" fmla="*/ 5785551 h 6858000"/>
              <a:gd name="connsiteX283" fmla="*/ 1720777 w 7392421"/>
              <a:gd name="connsiteY283" fmla="*/ 5790401 h 6858000"/>
              <a:gd name="connsiteX284" fmla="*/ 1691088 w 7392421"/>
              <a:gd name="connsiteY284" fmla="*/ 5790401 h 6858000"/>
              <a:gd name="connsiteX285" fmla="*/ 1618987 w 7392421"/>
              <a:gd name="connsiteY285" fmla="*/ 5775851 h 6858000"/>
              <a:gd name="connsiteX286" fmla="*/ 1602021 w 7392421"/>
              <a:gd name="connsiteY286" fmla="*/ 5785551 h 6858000"/>
              <a:gd name="connsiteX287" fmla="*/ 1576574 w 7392421"/>
              <a:gd name="connsiteY287" fmla="*/ 5775851 h 6858000"/>
              <a:gd name="connsiteX288" fmla="*/ 1428130 w 7392421"/>
              <a:gd name="connsiteY288" fmla="*/ 5775851 h 6858000"/>
              <a:gd name="connsiteX289" fmla="*/ 1357618 w 7392421"/>
              <a:gd name="connsiteY289" fmla="*/ 5775244 h 6858000"/>
              <a:gd name="connsiteX290" fmla="*/ 1317117 w 7392421"/>
              <a:gd name="connsiteY290" fmla="*/ 5772911 h 6858000"/>
              <a:gd name="connsiteX291" fmla="*/ 1318325 w 7392421"/>
              <a:gd name="connsiteY291" fmla="*/ 5772719 h 6858000"/>
              <a:gd name="connsiteX292" fmla="*/ 1373462 w 7392421"/>
              <a:gd name="connsiteY292" fmla="*/ 5772719 h 6858000"/>
              <a:gd name="connsiteX293" fmla="*/ 1407392 w 7392421"/>
              <a:gd name="connsiteY293" fmla="*/ 5769821 h 6858000"/>
              <a:gd name="connsiteX294" fmla="*/ 1420116 w 7392421"/>
              <a:gd name="connsiteY294" fmla="*/ 5766924 h 6858000"/>
              <a:gd name="connsiteX295" fmla="*/ 1471012 w 7392421"/>
              <a:gd name="connsiteY295" fmla="*/ 5766924 h 6858000"/>
              <a:gd name="connsiteX296" fmla="*/ 1526148 w 7392421"/>
              <a:gd name="connsiteY296" fmla="*/ 5766924 h 6858000"/>
              <a:gd name="connsiteX297" fmla="*/ 1581284 w 7392421"/>
              <a:gd name="connsiteY297" fmla="*/ 5766924 h 6858000"/>
              <a:gd name="connsiteX298" fmla="*/ 1606731 w 7392421"/>
              <a:gd name="connsiteY298" fmla="*/ 5761128 h 6858000"/>
              <a:gd name="connsiteX299" fmla="*/ 1644903 w 7392421"/>
              <a:gd name="connsiteY299" fmla="*/ 5761128 h 6858000"/>
              <a:gd name="connsiteX300" fmla="*/ 1661868 w 7392421"/>
              <a:gd name="connsiteY300" fmla="*/ 5761128 h 6858000"/>
              <a:gd name="connsiteX301" fmla="*/ 1708522 w 7392421"/>
              <a:gd name="connsiteY301" fmla="*/ 5764026 h 6858000"/>
              <a:gd name="connsiteX302" fmla="*/ 1725487 w 7392421"/>
              <a:gd name="connsiteY302" fmla="*/ 5755332 h 6858000"/>
              <a:gd name="connsiteX303" fmla="*/ 1742451 w 7392421"/>
              <a:gd name="connsiteY303" fmla="*/ 5755332 h 6858000"/>
              <a:gd name="connsiteX304" fmla="*/ 1746693 w 7392421"/>
              <a:gd name="connsiteY304" fmla="*/ 5749537 h 6858000"/>
              <a:gd name="connsiteX305" fmla="*/ 1801829 w 7392421"/>
              <a:gd name="connsiteY305" fmla="*/ 5749537 h 6858000"/>
              <a:gd name="connsiteX306" fmla="*/ 1801829 w 7392421"/>
              <a:gd name="connsiteY306" fmla="*/ 5755332 h 6858000"/>
              <a:gd name="connsiteX307" fmla="*/ 1907861 w 7392421"/>
              <a:gd name="connsiteY307" fmla="*/ 5755332 h 6858000"/>
              <a:gd name="connsiteX308" fmla="*/ 1933309 w 7392421"/>
              <a:gd name="connsiteY308" fmla="*/ 5755332 h 6858000"/>
              <a:gd name="connsiteX309" fmla="*/ 2030858 w 7392421"/>
              <a:gd name="connsiteY309" fmla="*/ 5749537 h 6858000"/>
              <a:gd name="connsiteX310" fmla="*/ 2030858 w 7392421"/>
              <a:gd name="connsiteY310" fmla="*/ 5740843 h 6858000"/>
              <a:gd name="connsiteX311" fmla="*/ 2035098 w 7392421"/>
              <a:gd name="connsiteY311" fmla="*/ 5737945 h 6858000"/>
              <a:gd name="connsiteX312" fmla="*/ 2043581 w 7392421"/>
              <a:gd name="connsiteY312" fmla="*/ 5740843 h 6858000"/>
              <a:gd name="connsiteX313" fmla="*/ 2124166 w 7392421"/>
              <a:gd name="connsiteY313" fmla="*/ 5740843 h 6858000"/>
              <a:gd name="connsiteX314" fmla="*/ 2141130 w 7392421"/>
              <a:gd name="connsiteY314" fmla="*/ 5746639 h 6858000"/>
              <a:gd name="connsiteX315" fmla="*/ 2170819 w 7392421"/>
              <a:gd name="connsiteY315" fmla="*/ 5746639 h 6858000"/>
              <a:gd name="connsiteX316" fmla="*/ 2200508 w 7392421"/>
              <a:gd name="connsiteY316" fmla="*/ 5735047 h 6858000"/>
              <a:gd name="connsiteX317" fmla="*/ 2213231 w 7392421"/>
              <a:gd name="connsiteY317" fmla="*/ 5732149 h 6858000"/>
              <a:gd name="connsiteX318" fmla="*/ 2230197 w 7392421"/>
              <a:gd name="connsiteY318" fmla="*/ 5732149 h 6858000"/>
              <a:gd name="connsiteX319" fmla="*/ 2234438 w 7392421"/>
              <a:gd name="connsiteY319" fmla="*/ 5729252 h 6858000"/>
              <a:gd name="connsiteX320" fmla="*/ 2230197 w 7392421"/>
              <a:gd name="connsiteY320" fmla="*/ 5723456 h 6858000"/>
              <a:gd name="connsiteX321" fmla="*/ 2179302 w 7392421"/>
              <a:gd name="connsiteY321" fmla="*/ 5717660 h 6858000"/>
              <a:gd name="connsiteX322" fmla="*/ 2166578 w 7392421"/>
              <a:gd name="connsiteY322" fmla="*/ 5711865 h 6858000"/>
              <a:gd name="connsiteX323" fmla="*/ 2128407 w 7392421"/>
              <a:gd name="connsiteY323" fmla="*/ 5700273 h 6858000"/>
              <a:gd name="connsiteX324" fmla="*/ 2119924 w 7392421"/>
              <a:gd name="connsiteY324" fmla="*/ 5703171 h 6858000"/>
              <a:gd name="connsiteX325" fmla="*/ 2111441 w 7392421"/>
              <a:gd name="connsiteY325" fmla="*/ 5697375 h 6858000"/>
              <a:gd name="connsiteX326" fmla="*/ 2073271 w 7392421"/>
              <a:gd name="connsiteY326" fmla="*/ 5682886 h 6858000"/>
              <a:gd name="connsiteX327" fmla="*/ 2043581 w 7392421"/>
              <a:gd name="connsiteY327" fmla="*/ 5691580 h 6858000"/>
              <a:gd name="connsiteX328" fmla="*/ 2039340 w 7392421"/>
              <a:gd name="connsiteY328" fmla="*/ 5688682 h 6858000"/>
              <a:gd name="connsiteX329" fmla="*/ 2009652 w 7392421"/>
              <a:gd name="connsiteY329" fmla="*/ 5688682 h 6858000"/>
              <a:gd name="connsiteX330" fmla="*/ 1950274 w 7392421"/>
              <a:gd name="connsiteY330" fmla="*/ 5697375 h 6858000"/>
              <a:gd name="connsiteX331" fmla="*/ 1946033 w 7392421"/>
              <a:gd name="connsiteY331" fmla="*/ 5691580 h 6858000"/>
              <a:gd name="connsiteX332" fmla="*/ 1937550 w 7392421"/>
              <a:gd name="connsiteY332" fmla="*/ 5665499 h 6858000"/>
              <a:gd name="connsiteX333" fmla="*/ 1907861 w 7392421"/>
              <a:gd name="connsiteY333" fmla="*/ 5665499 h 6858000"/>
              <a:gd name="connsiteX334" fmla="*/ 1899378 w 7392421"/>
              <a:gd name="connsiteY334" fmla="*/ 5677090 h 6858000"/>
              <a:gd name="connsiteX335" fmla="*/ 1873931 w 7392421"/>
              <a:gd name="connsiteY335" fmla="*/ 5688682 h 6858000"/>
              <a:gd name="connsiteX336" fmla="*/ 1865448 w 7392421"/>
              <a:gd name="connsiteY336" fmla="*/ 5691580 h 6858000"/>
              <a:gd name="connsiteX337" fmla="*/ 1848483 w 7392421"/>
              <a:gd name="connsiteY337" fmla="*/ 5691580 h 6858000"/>
              <a:gd name="connsiteX338" fmla="*/ 1831519 w 7392421"/>
              <a:gd name="connsiteY338" fmla="*/ 5691580 h 6858000"/>
              <a:gd name="connsiteX339" fmla="*/ 1823036 w 7392421"/>
              <a:gd name="connsiteY339" fmla="*/ 5697375 h 6858000"/>
              <a:gd name="connsiteX340" fmla="*/ 1818795 w 7392421"/>
              <a:gd name="connsiteY340" fmla="*/ 5714762 h 6858000"/>
              <a:gd name="connsiteX341" fmla="*/ 1801829 w 7392421"/>
              <a:gd name="connsiteY341" fmla="*/ 5714762 h 6858000"/>
              <a:gd name="connsiteX342" fmla="*/ 1797588 w 7392421"/>
              <a:gd name="connsiteY342" fmla="*/ 5706069 h 6858000"/>
              <a:gd name="connsiteX343" fmla="*/ 1763658 w 7392421"/>
              <a:gd name="connsiteY343" fmla="*/ 5697375 h 6858000"/>
              <a:gd name="connsiteX344" fmla="*/ 1755176 w 7392421"/>
              <a:gd name="connsiteY344" fmla="*/ 5700273 h 6858000"/>
              <a:gd name="connsiteX345" fmla="*/ 1738210 w 7392421"/>
              <a:gd name="connsiteY345" fmla="*/ 5700273 h 6858000"/>
              <a:gd name="connsiteX346" fmla="*/ 1729728 w 7392421"/>
              <a:gd name="connsiteY346" fmla="*/ 5706069 h 6858000"/>
              <a:gd name="connsiteX347" fmla="*/ 1725487 w 7392421"/>
              <a:gd name="connsiteY347" fmla="*/ 5697375 h 6858000"/>
              <a:gd name="connsiteX348" fmla="*/ 1721245 w 7392421"/>
              <a:gd name="connsiteY348" fmla="*/ 5697375 h 6858000"/>
              <a:gd name="connsiteX349" fmla="*/ 1683074 w 7392421"/>
              <a:gd name="connsiteY349" fmla="*/ 5703171 h 6858000"/>
              <a:gd name="connsiteX350" fmla="*/ 1640662 w 7392421"/>
              <a:gd name="connsiteY350" fmla="*/ 5697375 h 6858000"/>
              <a:gd name="connsiteX351" fmla="*/ 1598250 w 7392421"/>
              <a:gd name="connsiteY351" fmla="*/ 5700273 h 6858000"/>
              <a:gd name="connsiteX352" fmla="*/ 1547354 w 7392421"/>
              <a:gd name="connsiteY352" fmla="*/ 5700273 h 6858000"/>
              <a:gd name="connsiteX353" fmla="*/ 1543112 w 7392421"/>
              <a:gd name="connsiteY353" fmla="*/ 5700273 h 6858000"/>
              <a:gd name="connsiteX354" fmla="*/ 1543112 w 7392421"/>
              <a:gd name="connsiteY354" fmla="*/ 5703171 h 6858000"/>
              <a:gd name="connsiteX355" fmla="*/ 1555835 w 7392421"/>
              <a:gd name="connsiteY355" fmla="*/ 5708967 h 6858000"/>
              <a:gd name="connsiteX356" fmla="*/ 1564318 w 7392421"/>
              <a:gd name="connsiteY356" fmla="*/ 5714762 h 6858000"/>
              <a:gd name="connsiteX357" fmla="*/ 1551595 w 7392421"/>
              <a:gd name="connsiteY357" fmla="*/ 5717660 h 6858000"/>
              <a:gd name="connsiteX358" fmla="*/ 1581284 w 7392421"/>
              <a:gd name="connsiteY358" fmla="*/ 5726354 h 6858000"/>
              <a:gd name="connsiteX359" fmla="*/ 1594008 w 7392421"/>
              <a:gd name="connsiteY359" fmla="*/ 5732149 h 6858000"/>
              <a:gd name="connsiteX360" fmla="*/ 1581284 w 7392421"/>
              <a:gd name="connsiteY360" fmla="*/ 5737945 h 6858000"/>
              <a:gd name="connsiteX361" fmla="*/ 1551595 w 7392421"/>
              <a:gd name="connsiteY361" fmla="*/ 5732149 h 6858000"/>
              <a:gd name="connsiteX362" fmla="*/ 1543112 w 7392421"/>
              <a:gd name="connsiteY362" fmla="*/ 5732149 h 6858000"/>
              <a:gd name="connsiteX363" fmla="*/ 1496458 w 7392421"/>
              <a:gd name="connsiteY363" fmla="*/ 5737945 h 6858000"/>
              <a:gd name="connsiteX364" fmla="*/ 1466770 w 7392421"/>
              <a:gd name="connsiteY364" fmla="*/ 5732149 h 6858000"/>
              <a:gd name="connsiteX365" fmla="*/ 1462529 w 7392421"/>
              <a:gd name="connsiteY365" fmla="*/ 5732149 h 6858000"/>
              <a:gd name="connsiteX366" fmla="*/ 1428598 w 7392421"/>
              <a:gd name="connsiteY366" fmla="*/ 5737945 h 6858000"/>
              <a:gd name="connsiteX367" fmla="*/ 1405272 w 7392421"/>
              <a:gd name="connsiteY367" fmla="*/ 5733237 h 6858000"/>
              <a:gd name="connsiteX368" fmla="*/ 1388855 w 7392421"/>
              <a:gd name="connsiteY368" fmla="*/ 5728393 h 6858000"/>
              <a:gd name="connsiteX369" fmla="*/ 1394598 w 7392421"/>
              <a:gd name="connsiteY369" fmla="*/ 5725988 h 6858000"/>
              <a:gd name="connsiteX370" fmla="*/ 1400960 w 7392421"/>
              <a:gd name="connsiteY370" fmla="*/ 5717995 h 6858000"/>
              <a:gd name="connsiteX371" fmla="*/ 1426407 w 7392421"/>
              <a:gd name="connsiteY371" fmla="*/ 5710892 h 6858000"/>
              <a:gd name="connsiteX372" fmla="*/ 1400960 w 7392421"/>
              <a:gd name="connsiteY372" fmla="*/ 5693132 h 6858000"/>
              <a:gd name="connsiteX373" fmla="*/ 1379753 w 7392421"/>
              <a:gd name="connsiteY373" fmla="*/ 5682476 h 6858000"/>
              <a:gd name="connsiteX374" fmla="*/ 1371270 w 7392421"/>
              <a:gd name="connsiteY374" fmla="*/ 5678923 h 6858000"/>
              <a:gd name="connsiteX375" fmla="*/ 1350064 w 7392421"/>
              <a:gd name="connsiteY375" fmla="*/ 5686028 h 6858000"/>
              <a:gd name="connsiteX376" fmla="*/ 1345824 w 7392421"/>
              <a:gd name="connsiteY376" fmla="*/ 5700236 h 6858000"/>
              <a:gd name="connsiteX377" fmla="*/ 1341583 w 7392421"/>
              <a:gd name="connsiteY377" fmla="*/ 5703788 h 6858000"/>
              <a:gd name="connsiteX378" fmla="*/ 1341583 w 7392421"/>
              <a:gd name="connsiteY378" fmla="*/ 5686028 h 6858000"/>
              <a:gd name="connsiteX379" fmla="*/ 1333100 w 7392421"/>
              <a:gd name="connsiteY379" fmla="*/ 5678923 h 6858000"/>
              <a:gd name="connsiteX380" fmla="*/ 1299170 w 7392421"/>
              <a:gd name="connsiteY380" fmla="*/ 5675371 h 6858000"/>
              <a:gd name="connsiteX381" fmla="*/ 1299170 w 7392421"/>
              <a:gd name="connsiteY381" fmla="*/ 5671819 h 6858000"/>
              <a:gd name="connsiteX382" fmla="*/ 1298563 w 7392421"/>
              <a:gd name="connsiteY382" fmla="*/ 5672327 h 6858000"/>
              <a:gd name="connsiteX383" fmla="*/ 1294928 w 7392421"/>
              <a:gd name="connsiteY383" fmla="*/ 5654059 h 6858000"/>
              <a:gd name="connsiteX384" fmla="*/ 1277964 w 7392421"/>
              <a:gd name="connsiteY384" fmla="*/ 5629195 h 6858000"/>
              <a:gd name="connsiteX385" fmla="*/ 1316134 w 7392421"/>
              <a:gd name="connsiteY385" fmla="*/ 5625643 h 6858000"/>
              <a:gd name="connsiteX386" fmla="*/ 1354306 w 7392421"/>
              <a:gd name="connsiteY386" fmla="*/ 5622092 h 6858000"/>
              <a:gd name="connsiteX387" fmla="*/ 1400960 w 7392421"/>
              <a:gd name="connsiteY387" fmla="*/ 5622092 h 6858000"/>
              <a:gd name="connsiteX388" fmla="*/ 1413683 w 7392421"/>
              <a:gd name="connsiteY388" fmla="*/ 5625643 h 6858000"/>
              <a:gd name="connsiteX389" fmla="*/ 1464579 w 7392421"/>
              <a:gd name="connsiteY389" fmla="*/ 5625643 h 6858000"/>
              <a:gd name="connsiteX390" fmla="*/ 1473061 w 7392421"/>
              <a:gd name="connsiteY390" fmla="*/ 5622092 h 6858000"/>
              <a:gd name="connsiteX391" fmla="*/ 1511233 w 7392421"/>
              <a:gd name="connsiteY391" fmla="*/ 5629195 h 6858000"/>
              <a:gd name="connsiteX392" fmla="*/ 1587576 w 7392421"/>
              <a:gd name="connsiteY392" fmla="*/ 5629195 h 6858000"/>
              <a:gd name="connsiteX393" fmla="*/ 1608781 w 7392421"/>
              <a:gd name="connsiteY393" fmla="*/ 5629195 h 6858000"/>
              <a:gd name="connsiteX394" fmla="*/ 1634230 w 7392421"/>
              <a:gd name="connsiteY394" fmla="*/ 5629195 h 6858000"/>
              <a:gd name="connsiteX395" fmla="*/ 1680883 w 7392421"/>
              <a:gd name="connsiteY395" fmla="*/ 5632747 h 6858000"/>
              <a:gd name="connsiteX396" fmla="*/ 1719055 w 7392421"/>
              <a:gd name="connsiteY396" fmla="*/ 5632747 h 6858000"/>
              <a:gd name="connsiteX397" fmla="*/ 1757226 w 7392421"/>
              <a:gd name="connsiteY397" fmla="*/ 5632747 h 6858000"/>
              <a:gd name="connsiteX398" fmla="*/ 1769949 w 7392421"/>
              <a:gd name="connsiteY398" fmla="*/ 5632747 h 6858000"/>
              <a:gd name="connsiteX399" fmla="*/ 1833568 w 7392421"/>
              <a:gd name="connsiteY399" fmla="*/ 5629195 h 6858000"/>
              <a:gd name="connsiteX400" fmla="*/ 1846292 w 7392421"/>
              <a:gd name="connsiteY400" fmla="*/ 5618539 h 6858000"/>
              <a:gd name="connsiteX401" fmla="*/ 1850533 w 7392421"/>
              <a:gd name="connsiteY401" fmla="*/ 5607883 h 6858000"/>
              <a:gd name="connsiteX402" fmla="*/ 1897188 w 7392421"/>
              <a:gd name="connsiteY402" fmla="*/ 5593675 h 6858000"/>
              <a:gd name="connsiteX403" fmla="*/ 1931118 w 7392421"/>
              <a:gd name="connsiteY403" fmla="*/ 5600780 h 6858000"/>
              <a:gd name="connsiteX404" fmla="*/ 1935359 w 7392421"/>
              <a:gd name="connsiteY404" fmla="*/ 5600780 h 6858000"/>
              <a:gd name="connsiteX405" fmla="*/ 1965047 w 7392421"/>
              <a:gd name="connsiteY405" fmla="*/ 5593675 h 6858000"/>
              <a:gd name="connsiteX406" fmla="*/ 2011701 w 7392421"/>
              <a:gd name="connsiteY406" fmla="*/ 5600780 h 6858000"/>
              <a:gd name="connsiteX407" fmla="*/ 2020184 w 7392421"/>
              <a:gd name="connsiteY407" fmla="*/ 5600780 h 6858000"/>
              <a:gd name="connsiteX408" fmla="*/ 2049873 w 7392421"/>
              <a:gd name="connsiteY408" fmla="*/ 5593675 h 6858000"/>
              <a:gd name="connsiteX409" fmla="*/ 2062597 w 7392421"/>
              <a:gd name="connsiteY409" fmla="*/ 5600780 h 6858000"/>
              <a:gd name="connsiteX410" fmla="*/ 2049873 w 7392421"/>
              <a:gd name="connsiteY410" fmla="*/ 5607883 h 6858000"/>
              <a:gd name="connsiteX411" fmla="*/ 2020184 w 7392421"/>
              <a:gd name="connsiteY411" fmla="*/ 5618539 h 6858000"/>
              <a:gd name="connsiteX412" fmla="*/ 2032907 w 7392421"/>
              <a:gd name="connsiteY412" fmla="*/ 5622092 h 6858000"/>
              <a:gd name="connsiteX413" fmla="*/ 2024425 w 7392421"/>
              <a:gd name="connsiteY413" fmla="*/ 5629195 h 6858000"/>
              <a:gd name="connsiteX414" fmla="*/ 2011701 w 7392421"/>
              <a:gd name="connsiteY414" fmla="*/ 5636299 h 6858000"/>
              <a:gd name="connsiteX415" fmla="*/ 2011701 w 7392421"/>
              <a:gd name="connsiteY415" fmla="*/ 5639851 h 6858000"/>
              <a:gd name="connsiteX416" fmla="*/ 2015943 w 7392421"/>
              <a:gd name="connsiteY416" fmla="*/ 5639851 h 6858000"/>
              <a:gd name="connsiteX417" fmla="*/ 2066839 w 7392421"/>
              <a:gd name="connsiteY417" fmla="*/ 5639851 h 6858000"/>
              <a:gd name="connsiteX418" fmla="*/ 2109251 w 7392421"/>
              <a:gd name="connsiteY418" fmla="*/ 5643404 h 6858000"/>
              <a:gd name="connsiteX419" fmla="*/ 2151663 w 7392421"/>
              <a:gd name="connsiteY419" fmla="*/ 5636299 h 6858000"/>
              <a:gd name="connsiteX420" fmla="*/ 2189834 w 7392421"/>
              <a:gd name="connsiteY420" fmla="*/ 5643404 h 6858000"/>
              <a:gd name="connsiteX421" fmla="*/ 2194076 w 7392421"/>
              <a:gd name="connsiteY421" fmla="*/ 5643404 h 6858000"/>
              <a:gd name="connsiteX422" fmla="*/ 2198317 w 7392421"/>
              <a:gd name="connsiteY422" fmla="*/ 5632747 h 6858000"/>
              <a:gd name="connsiteX423" fmla="*/ 2206799 w 7392421"/>
              <a:gd name="connsiteY423" fmla="*/ 5639851 h 6858000"/>
              <a:gd name="connsiteX424" fmla="*/ 2223765 w 7392421"/>
              <a:gd name="connsiteY424" fmla="*/ 5639851 h 6858000"/>
              <a:gd name="connsiteX425" fmla="*/ 2232247 w 7392421"/>
              <a:gd name="connsiteY425" fmla="*/ 5643404 h 6858000"/>
              <a:gd name="connsiteX426" fmla="*/ 2266177 w 7392421"/>
              <a:gd name="connsiteY426" fmla="*/ 5632747 h 6858000"/>
              <a:gd name="connsiteX427" fmla="*/ 2270418 w 7392421"/>
              <a:gd name="connsiteY427" fmla="*/ 5622092 h 6858000"/>
              <a:gd name="connsiteX428" fmla="*/ 2287384 w 7392421"/>
              <a:gd name="connsiteY428" fmla="*/ 5622092 h 6858000"/>
              <a:gd name="connsiteX429" fmla="*/ 2291625 w 7392421"/>
              <a:gd name="connsiteY429" fmla="*/ 5643404 h 6858000"/>
              <a:gd name="connsiteX430" fmla="*/ 2300108 w 7392421"/>
              <a:gd name="connsiteY430" fmla="*/ 5650507 h 6858000"/>
              <a:gd name="connsiteX431" fmla="*/ 2317073 w 7392421"/>
              <a:gd name="connsiteY431" fmla="*/ 5650507 h 6858000"/>
              <a:gd name="connsiteX432" fmla="*/ 2334037 w 7392421"/>
              <a:gd name="connsiteY432" fmla="*/ 5650507 h 6858000"/>
              <a:gd name="connsiteX433" fmla="*/ 2342520 w 7392421"/>
              <a:gd name="connsiteY433" fmla="*/ 5654059 h 6858000"/>
              <a:gd name="connsiteX434" fmla="*/ 2367967 w 7392421"/>
              <a:gd name="connsiteY434" fmla="*/ 5668268 h 6858000"/>
              <a:gd name="connsiteX435" fmla="*/ 2376450 w 7392421"/>
              <a:gd name="connsiteY435" fmla="*/ 5682476 h 6858000"/>
              <a:gd name="connsiteX436" fmla="*/ 2406139 w 7392421"/>
              <a:gd name="connsiteY436" fmla="*/ 5682476 h 6858000"/>
              <a:gd name="connsiteX437" fmla="*/ 2414622 w 7392421"/>
              <a:gd name="connsiteY437" fmla="*/ 5650507 h 6858000"/>
              <a:gd name="connsiteX438" fmla="*/ 2418863 w 7392421"/>
              <a:gd name="connsiteY438" fmla="*/ 5643404 h 6858000"/>
              <a:gd name="connsiteX439" fmla="*/ 2478241 w 7392421"/>
              <a:gd name="connsiteY439" fmla="*/ 5654059 h 6858000"/>
              <a:gd name="connsiteX440" fmla="*/ 2507929 w 7392421"/>
              <a:gd name="connsiteY440" fmla="*/ 5654059 h 6858000"/>
              <a:gd name="connsiteX441" fmla="*/ 2512170 w 7392421"/>
              <a:gd name="connsiteY441" fmla="*/ 5650507 h 6858000"/>
              <a:gd name="connsiteX442" fmla="*/ 2541860 w 7392421"/>
              <a:gd name="connsiteY442" fmla="*/ 5661164 h 6858000"/>
              <a:gd name="connsiteX443" fmla="*/ 2580031 w 7392421"/>
              <a:gd name="connsiteY443" fmla="*/ 5643404 h 6858000"/>
              <a:gd name="connsiteX444" fmla="*/ 2588513 w 7392421"/>
              <a:gd name="connsiteY444" fmla="*/ 5636299 h 6858000"/>
              <a:gd name="connsiteX445" fmla="*/ 2596996 w 7392421"/>
              <a:gd name="connsiteY445" fmla="*/ 5639851 h 6858000"/>
              <a:gd name="connsiteX446" fmla="*/ 2635167 w 7392421"/>
              <a:gd name="connsiteY446" fmla="*/ 5625643 h 6858000"/>
              <a:gd name="connsiteX447" fmla="*/ 2647891 w 7392421"/>
              <a:gd name="connsiteY447" fmla="*/ 5618539 h 6858000"/>
              <a:gd name="connsiteX448" fmla="*/ 2698786 w 7392421"/>
              <a:gd name="connsiteY448" fmla="*/ 5611435 h 6858000"/>
              <a:gd name="connsiteX449" fmla="*/ 2703027 w 7392421"/>
              <a:gd name="connsiteY449" fmla="*/ 5604331 h 6858000"/>
              <a:gd name="connsiteX450" fmla="*/ 2698786 w 7392421"/>
              <a:gd name="connsiteY450" fmla="*/ 5600780 h 6858000"/>
              <a:gd name="connsiteX451" fmla="*/ 2681820 w 7392421"/>
              <a:gd name="connsiteY451" fmla="*/ 5600780 h 6858000"/>
              <a:gd name="connsiteX452" fmla="*/ 2669097 w 7392421"/>
              <a:gd name="connsiteY452" fmla="*/ 5597227 h 6858000"/>
              <a:gd name="connsiteX453" fmla="*/ 2639408 w 7392421"/>
              <a:gd name="connsiteY453" fmla="*/ 5583018 h 6858000"/>
              <a:gd name="connsiteX454" fmla="*/ 2609719 w 7392421"/>
              <a:gd name="connsiteY454" fmla="*/ 5583018 h 6858000"/>
              <a:gd name="connsiteX455" fmla="*/ 2592755 w 7392421"/>
              <a:gd name="connsiteY455" fmla="*/ 5590123 h 6858000"/>
              <a:gd name="connsiteX456" fmla="*/ 2512170 w 7392421"/>
              <a:gd name="connsiteY456" fmla="*/ 5590123 h 6858000"/>
              <a:gd name="connsiteX457" fmla="*/ 2503687 w 7392421"/>
              <a:gd name="connsiteY457" fmla="*/ 5593675 h 6858000"/>
              <a:gd name="connsiteX458" fmla="*/ 2499447 w 7392421"/>
              <a:gd name="connsiteY458" fmla="*/ 5590123 h 6858000"/>
              <a:gd name="connsiteX459" fmla="*/ 2499447 w 7392421"/>
              <a:gd name="connsiteY459" fmla="*/ 5579466 h 6858000"/>
              <a:gd name="connsiteX460" fmla="*/ 2401898 w 7392421"/>
              <a:gd name="connsiteY460" fmla="*/ 5572363 h 6858000"/>
              <a:gd name="connsiteX461" fmla="*/ 2376450 w 7392421"/>
              <a:gd name="connsiteY461" fmla="*/ 5572363 h 6858000"/>
              <a:gd name="connsiteX462" fmla="*/ 2270418 w 7392421"/>
              <a:gd name="connsiteY462" fmla="*/ 5572363 h 6858000"/>
              <a:gd name="connsiteX463" fmla="*/ 2270418 w 7392421"/>
              <a:gd name="connsiteY463" fmla="*/ 5579466 h 6858000"/>
              <a:gd name="connsiteX464" fmla="*/ 2215282 w 7392421"/>
              <a:gd name="connsiteY464" fmla="*/ 5579466 h 6858000"/>
              <a:gd name="connsiteX465" fmla="*/ 2211040 w 7392421"/>
              <a:gd name="connsiteY465" fmla="*/ 5572363 h 6858000"/>
              <a:gd name="connsiteX466" fmla="*/ 2194076 w 7392421"/>
              <a:gd name="connsiteY466" fmla="*/ 5572363 h 6858000"/>
              <a:gd name="connsiteX467" fmla="*/ 2177111 w 7392421"/>
              <a:gd name="connsiteY467" fmla="*/ 5561706 h 6858000"/>
              <a:gd name="connsiteX468" fmla="*/ 2130457 w 7392421"/>
              <a:gd name="connsiteY468" fmla="*/ 5565259 h 6858000"/>
              <a:gd name="connsiteX469" fmla="*/ 2113492 w 7392421"/>
              <a:gd name="connsiteY469" fmla="*/ 5565259 h 6858000"/>
              <a:gd name="connsiteX470" fmla="*/ 2075321 w 7392421"/>
              <a:gd name="connsiteY470" fmla="*/ 5565259 h 6858000"/>
              <a:gd name="connsiteX471" fmla="*/ 2049873 w 7392421"/>
              <a:gd name="connsiteY471" fmla="*/ 5558154 h 6858000"/>
              <a:gd name="connsiteX472" fmla="*/ 1994737 w 7392421"/>
              <a:gd name="connsiteY472" fmla="*/ 5558154 h 6858000"/>
              <a:gd name="connsiteX473" fmla="*/ 1939601 w 7392421"/>
              <a:gd name="connsiteY473" fmla="*/ 5558154 h 6858000"/>
              <a:gd name="connsiteX474" fmla="*/ 1888705 w 7392421"/>
              <a:gd name="connsiteY474" fmla="*/ 5558154 h 6858000"/>
              <a:gd name="connsiteX475" fmla="*/ 1875982 w 7392421"/>
              <a:gd name="connsiteY475" fmla="*/ 5554603 h 6858000"/>
              <a:gd name="connsiteX476" fmla="*/ 1842051 w 7392421"/>
              <a:gd name="connsiteY476" fmla="*/ 5551051 h 6858000"/>
              <a:gd name="connsiteX477" fmla="*/ 1786914 w 7392421"/>
              <a:gd name="connsiteY477" fmla="*/ 5551051 h 6858000"/>
              <a:gd name="connsiteX478" fmla="*/ 1744502 w 7392421"/>
              <a:gd name="connsiteY478" fmla="*/ 5547499 h 6858000"/>
              <a:gd name="connsiteX479" fmla="*/ 1706331 w 7392421"/>
              <a:gd name="connsiteY479" fmla="*/ 5540394 h 6858000"/>
              <a:gd name="connsiteX480" fmla="*/ 1608781 w 7392421"/>
              <a:gd name="connsiteY480" fmla="*/ 5540394 h 6858000"/>
              <a:gd name="connsiteX481" fmla="*/ 1571370 w 7392421"/>
              <a:gd name="connsiteY481" fmla="*/ 5539713 h 6858000"/>
              <a:gd name="connsiteX482" fmla="*/ 1582175 w 7392421"/>
              <a:gd name="connsiteY482" fmla="*/ 5526039 h 6858000"/>
              <a:gd name="connsiteX483" fmla="*/ 1584828 w 7392421"/>
              <a:gd name="connsiteY483" fmla="*/ 5525054 h 6858000"/>
              <a:gd name="connsiteX484" fmla="*/ 1606349 w 7392421"/>
              <a:gd name="connsiteY484" fmla="*/ 5526522 h 6858000"/>
              <a:gd name="connsiteX485" fmla="*/ 1635508 w 7392421"/>
              <a:gd name="connsiteY485" fmla="*/ 5524750 h 6858000"/>
              <a:gd name="connsiteX486" fmla="*/ 1686403 w 7392421"/>
              <a:gd name="connsiteY486" fmla="*/ 5524750 h 6858000"/>
              <a:gd name="connsiteX487" fmla="*/ 1707609 w 7392421"/>
              <a:gd name="connsiteY487" fmla="*/ 5505858 h 6858000"/>
              <a:gd name="connsiteX488" fmla="*/ 1699127 w 7392421"/>
              <a:gd name="connsiteY488" fmla="*/ 5482241 h 6858000"/>
              <a:gd name="connsiteX489" fmla="*/ 1677921 w 7392421"/>
              <a:gd name="connsiteY489" fmla="*/ 5482241 h 6858000"/>
              <a:gd name="connsiteX490" fmla="*/ 1656714 w 7392421"/>
              <a:gd name="connsiteY490" fmla="*/ 5468070 h 6858000"/>
              <a:gd name="connsiteX491" fmla="*/ 1631266 w 7392421"/>
              <a:gd name="connsiteY491" fmla="*/ 5444454 h 6858000"/>
              <a:gd name="connsiteX492" fmla="*/ 1593095 w 7392421"/>
              <a:gd name="connsiteY492" fmla="*/ 5430284 h 6858000"/>
              <a:gd name="connsiteX493" fmla="*/ 1554923 w 7392421"/>
              <a:gd name="connsiteY493" fmla="*/ 5430284 h 6858000"/>
              <a:gd name="connsiteX494" fmla="*/ 1495547 w 7392421"/>
              <a:gd name="connsiteY494" fmla="*/ 5435007 h 6858000"/>
              <a:gd name="connsiteX495" fmla="*/ 1487064 w 7392421"/>
              <a:gd name="connsiteY495" fmla="*/ 5430284 h 6858000"/>
              <a:gd name="connsiteX496" fmla="*/ 1491305 w 7392421"/>
              <a:gd name="connsiteY496" fmla="*/ 5416113 h 6858000"/>
              <a:gd name="connsiteX497" fmla="*/ 1516753 w 7392421"/>
              <a:gd name="connsiteY497" fmla="*/ 5406667 h 6858000"/>
              <a:gd name="connsiteX498" fmla="*/ 1525234 w 7392421"/>
              <a:gd name="connsiteY498" fmla="*/ 5373604 h 6858000"/>
              <a:gd name="connsiteX499" fmla="*/ 1482822 w 7392421"/>
              <a:gd name="connsiteY499" fmla="*/ 5368880 h 6858000"/>
              <a:gd name="connsiteX500" fmla="*/ 1499788 w 7392421"/>
              <a:gd name="connsiteY500" fmla="*/ 5364157 h 6858000"/>
              <a:gd name="connsiteX501" fmla="*/ 1537959 w 7392421"/>
              <a:gd name="connsiteY501" fmla="*/ 5364157 h 6858000"/>
              <a:gd name="connsiteX502" fmla="*/ 1576130 w 7392421"/>
              <a:gd name="connsiteY502" fmla="*/ 5349988 h 6858000"/>
              <a:gd name="connsiteX503" fmla="*/ 1584613 w 7392421"/>
              <a:gd name="connsiteY503" fmla="*/ 5321647 h 6858000"/>
              <a:gd name="connsiteX504" fmla="*/ 1563406 w 7392421"/>
              <a:gd name="connsiteY504" fmla="*/ 5307477 h 6858000"/>
              <a:gd name="connsiteX505" fmla="*/ 1529476 w 7392421"/>
              <a:gd name="connsiteY505" fmla="*/ 5312200 h 6858000"/>
              <a:gd name="connsiteX506" fmla="*/ 1457375 w 7392421"/>
              <a:gd name="connsiteY506" fmla="*/ 5321647 h 6858000"/>
              <a:gd name="connsiteX507" fmla="*/ 1448892 w 7392421"/>
              <a:gd name="connsiteY507" fmla="*/ 5316924 h 6858000"/>
              <a:gd name="connsiteX508" fmla="*/ 1389514 w 7392421"/>
              <a:gd name="connsiteY508" fmla="*/ 5307477 h 6858000"/>
              <a:gd name="connsiteX509" fmla="*/ 1300448 w 7392421"/>
              <a:gd name="connsiteY509" fmla="*/ 5298031 h 6858000"/>
              <a:gd name="connsiteX510" fmla="*/ 1296206 w 7392421"/>
              <a:gd name="connsiteY510" fmla="*/ 5298031 h 6858000"/>
              <a:gd name="connsiteX511" fmla="*/ 1296206 w 7392421"/>
              <a:gd name="connsiteY511" fmla="*/ 5293308 h 6858000"/>
              <a:gd name="connsiteX512" fmla="*/ 1300448 w 7392421"/>
              <a:gd name="connsiteY512" fmla="*/ 5283861 h 6858000"/>
              <a:gd name="connsiteX513" fmla="*/ 1313172 w 7392421"/>
              <a:gd name="connsiteY513" fmla="*/ 5283861 h 6858000"/>
              <a:gd name="connsiteX514" fmla="*/ 1389514 w 7392421"/>
              <a:gd name="connsiteY514" fmla="*/ 5283861 h 6858000"/>
              <a:gd name="connsiteX515" fmla="*/ 1402239 w 7392421"/>
              <a:gd name="connsiteY515" fmla="*/ 5274414 h 6858000"/>
              <a:gd name="connsiteX516" fmla="*/ 1423445 w 7392421"/>
              <a:gd name="connsiteY516" fmla="*/ 5255520 h 6858000"/>
              <a:gd name="connsiteX517" fmla="*/ 1474339 w 7392421"/>
              <a:gd name="connsiteY517" fmla="*/ 5255520 h 6858000"/>
              <a:gd name="connsiteX518" fmla="*/ 1512511 w 7392421"/>
              <a:gd name="connsiteY518" fmla="*/ 5246073 h 6858000"/>
              <a:gd name="connsiteX519" fmla="*/ 1510697 w 7392421"/>
              <a:gd name="connsiteY519" fmla="*/ 5244861 h 6858000"/>
              <a:gd name="connsiteX520" fmla="*/ 1932452 w 7392421"/>
              <a:gd name="connsiteY520" fmla="*/ 5244861 h 6858000"/>
              <a:gd name="connsiteX521" fmla="*/ 1932529 w 7392421"/>
              <a:gd name="connsiteY521" fmla="*/ 5240624 h 6858000"/>
              <a:gd name="connsiteX522" fmla="*/ 1937300 w 7392421"/>
              <a:gd name="connsiteY522" fmla="*/ 5226765 h 6858000"/>
              <a:gd name="connsiteX523" fmla="*/ 1941443 w 7392421"/>
              <a:gd name="connsiteY523" fmla="*/ 5225733 h 6858000"/>
              <a:gd name="connsiteX524" fmla="*/ 1942125 w 7392421"/>
              <a:gd name="connsiteY524" fmla="*/ 5222742 h 6858000"/>
              <a:gd name="connsiteX525" fmla="*/ 1947955 w 7392421"/>
              <a:gd name="connsiteY525" fmla="*/ 5215768 h 6858000"/>
              <a:gd name="connsiteX526" fmla="*/ 1967564 w 7392421"/>
              <a:gd name="connsiteY526" fmla="*/ 5201045 h 6858000"/>
              <a:gd name="connsiteX527" fmla="*/ 1979397 w 7392421"/>
              <a:gd name="connsiteY527" fmla="*/ 5195815 h 6858000"/>
              <a:gd name="connsiteX528" fmla="*/ 1945253 w 7392421"/>
              <a:gd name="connsiteY528" fmla="*/ 5185189 h 6858000"/>
              <a:gd name="connsiteX529" fmla="*/ 1885875 w 7392421"/>
              <a:gd name="connsiteY529" fmla="*/ 5169351 h 6858000"/>
              <a:gd name="connsiteX530" fmla="*/ 1877392 w 7392421"/>
              <a:gd name="connsiteY530" fmla="*/ 5161433 h 6858000"/>
              <a:gd name="connsiteX531" fmla="*/ 1805292 w 7392421"/>
              <a:gd name="connsiteY531" fmla="*/ 5177272 h 6858000"/>
              <a:gd name="connsiteX532" fmla="*/ 1771361 w 7392421"/>
              <a:gd name="connsiteY532" fmla="*/ 5185189 h 6858000"/>
              <a:gd name="connsiteX533" fmla="*/ 1750154 w 7392421"/>
              <a:gd name="connsiteY533" fmla="*/ 5161433 h 6858000"/>
              <a:gd name="connsiteX534" fmla="*/ 1758637 w 7392421"/>
              <a:gd name="connsiteY534" fmla="*/ 5113917 h 6858000"/>
              <a:gd name="connsiteX535" fmla="*/ 1796809 w 7392421"/>
              <a:gd name="connsiteY535" fmla="*/ 5090160 h 6858000"/>
              <a:gd name="connsiteX536" fmla="*/ 1834979 w 7392421"/>
              <a:gd name="connsiteY536" fmla="*/ 5090160 h 6858000"/>
              <a:gd name="connsiteX537" fmla="*/ 1851945 w 7392421"/>
              <a:gd name="connsiteY537" fmla="*/ 5082241 h 6858000"/>
              <a:gd name="connsiteX538" fmla="*/ 1809533 w 7392421"/>
              <a:gd name="connsiteY538" fmla="*/ 5074322 h 6858000"/>
              <a:gd name="connsiteX539" fmla="*/ 1818015 w 7392421"/>
              <a:gd name="connsiteY539" fmla="*/ 5018887 h 6858000"/>
              <a:gd name="connsiteX540" fmla="*/ 1843462 w 7392421"/>
              <a:gd name="connsiteY540" fmla="*/ 5003051 h 6858000"/>
              <a:gd name="connsiteX541" fmla="*/ 1847704 w 7392421"/>
              <a:gd name="connsiteY541" fmla="*/ 4979292 h 6858000"/>
              <a:gd name="connsiteX542" fmla="*/ 1839221 w 7392421"/>
              <a:gd name="connsiteY542" fmla="*/ 4971373 h 6858000"/>
              <a:gd name="connsiteX543" fmla="*/ 1779844 w 7392421"/>
              <a:gd name="connsiteY543" fmla="*/ 4979292 h 6858000"/>
              <a:gd name="connsiteX544" fmla="*/ 1741673 w 7392421"/>
              <a:gd name="connsiteY544" fmla="*/ 4979292 h 6858000"/>
              <a:gd name="connsiteX545" fmla="*/ 1703501 w 7392421"/>
              <a:gd name="connsiteY545" fmla="*/ 4955534 h 6858000"/>
              <a:gd name="connsiteX546" fmla="*/ 1678053 w 7392421"/>
              <a:gd name="connsiteY546" fmla="*/ 4915939 h 6858000"/>
              <a:gd name="connsiteX547" fmla="*/ 1656846 w 7392421"/>
              <a:gd name="connsiteY547" fmla="*/ 4892180 h 6858000"/>
              <a:gd name="connsiteX548" fmla="*/ 1635640 w 7392421"/>
              <a:gd name="connsiteY548" fmla="*/ 4892180 h 6858000"/>
              <a:gd name="connsiteX549" fmla="*/ 1627159 w 7392421"/>
              <a:gd name="connsiteY549" fmla="*/ 4852585 h 6858000"/>
              <a:gd name="connsiteX550" fmla="*/ 1630228 w 7392421"/>
              <a:gd name="connsiteY550" fmla="*/ 4842349 h 6858000"/>
              <a:gd name="connsiteX551" fmla="*/ 1625451 w 7392421"/>
              <a:gd name="connsiteY551" fmla="*/ 4844514 h 6858000"/>
              <a:gd name="connsiteX552" fmla="*/ 1617236 w 7392421"/>
              <a:gd name="connsiteY552" fmla="*/ 4837637 h 6858000"/>
              <a:gd name="connsiteX553" fmla="*/ 1583316 w 7392421"/>
              <a:gd name="connsiteY553" fmla="*/ 4831439 h 6858000"/>
              <a:gd name="connsiteX554" fmla="*/ 1545157 w 7392421"/>
              <a:gd name="connsiteY554" fmla="*/ 4831439 h 6858000"/>
              <a:gd name="connsiteX555" fmla="*/ 1540916 w 7392421"/>
              <a:gd name="connsiteY555" fmla="*/ 4794245 h 6858000"/>
              <a:gd name="connsiteX556" fmla="*/ 1490036 w 7392421"/>
              <a:gd name="connsiteY556" fmla="*/ 4775649 h 6858000"/>
              <a:gd name="connsiteX557" fmla="*/ 1477316 w 7392421"/>
              <a:gd name="connsiteY557" fmla="*/ 4781847 h 6858000"/>
              <a:gd name="connsiteX558" fmla="*/ 1468837 w 7392421"/>
              <a:gd name="connsiteY558" fmla="*/ 4763251 h 6858000"/>
              <a:gd name="connsiteX559" fmla="*/ 1477316 w 7392421"/>
              <a:gd name="connsiteY559" fmla="*/ 4744654 h 6858000"/>
              <a:gd name="connsiteX560" fmla="*/ 1511237 w 7392421"/>
              <a:gd name="connsiteY560" fmla="*/ 4750854 h 6858000"/>
              <a:gd name="connsiteX561" fmla="*/ 1549397 w 7392421"/>
              <a:gd name="connsiteY561" fmla="*/ 4738456 h 6858000"/>
              <a:gd name="connsiteX562" fmla="*/ 1562117 w 7392421"/>
              <a:gd name="connsiteY562" fmla="*/ 4701262 h 6858000"/>
              <a:gd name="connsiteX563" fmla="*/ 1583316 w 7392421"/>
              <a:gd name="connsiteY563" fmla="*/ 4688864 h 6858000"/>
              <a:gd name="connsiteX564" fmla="*/ 1634196 w 7392421"/>
              <a:gd name="connsiteY564" fmla="*/ 4713660 h 6858000"/>
              <a:gd name="connsiteX565" fmla="*/ 1655396 w 7392421"/>
              <a:gd name="connsiteY565" fmla="*/ 4713660 h 6858000"/>
              <a:gd name="connsiteX566" fmla="*/ 1663876 w 7392421"/>
              <a:gd name="connsiteY566" fmla="*/ 4695064 h 6858000"/>
              <a:gd name="connsiteX567" fmla="*/ 1659636 w 7392421"/>
              <a:gd name="connsiteY567" fmla="*/ 4664069 h 6858000"/>
              <a:gd name="connsiteX568" fmla="*/ 1634196 w 7392421"/>
              <a:gd name="connsiteY568" fmla="*/ 4639273 h 6858000"/>
              <a:gd name="connsiteX569" fmla="*/ 1629956 w 7392421"/>
              <a:gd name="connsiteY569" fmla="*/ 4626877 h 6858000"/>
              <a:gd name="connsiteX570" fmla="*/ 1638436 w 7392421"/>
              <a:gd name="connsiteY570" fmla="*/ 4620677 h 6858000"/>
              <a:gd name="connsiteX571" fmla="*/ 1680836 w 7392421"/>
              <a:gd name="connsiteY571" fmla="*/ 4626877 h 6858000"/>
              <a:gd name="connsiteX572" fmla="*/ 1685076 w 7392421"/>
              <a:gd name="connsiteY572" fmla="*/ 4626877 h 6858000"/>
              <a:gd name="connsiteX573" fmla="*/ 1685076 w 7392421"/>
              <a:gd name="connsiteY573" fmla="*/ 4614479 h 6858000"/>
              <a:gd name="connsiteX574" fmla="*/ 1689315 w 7392421"/>
              <a:gd name="connsiteY574" fmla="*/ 4595882 h 6858000"/>
              <a:gd name="connsiteX575" fmla="*/ 1718995 w 7392421"/>
              <a:gd name="connsiteY575" fmla="*/ 4595882 h 6858000"/>
              <a:gd name="connsiteX576" fmla="*/ 1680836 w 7392421"/>
              <a:gd name="connsiteY576" fmla="*/ 4577286 h 6858000"/>
              <a:gd name="connsiteX577" fmla="*/ 1676596 w 7392421"/>
              <a:gd name="connsiteY577" fmla="*/ 4558688 h 6858000"/>
              <a:gd name="connsiteX578" fmla="*/ 1663876 w 7392421"/>
              <a:gd name="connsiteY578" fmla="*/ 4521496 h 6858000"/>
              <a:gd name="connsiteX579" fmla="*/ 1646916 w 7392421"/>
              <a:gd name="connsiteY579" fmla="*/ 4521496 h 6858000"/>
              <a:gd name="connsiteX580" fmla="*/ 1646916 w 7392421"/>
              <a:gd name="connsiteY580" fmla="*/ 4509098 h 6858000"/>
              <a:gd name="connsiteX581" fmla="*/ 1646916 w 7392421"/>
              <a:gd name="connsiteY581" fmla="*/ 4502899 h 6858000"/>
              <a:gd name="connsiteX582" fmla="*/ 1727476 w 7392421"/>
              <a:gd name="connsiteY582" fmla="*/ 4478103 h 6858000"/>
              <a:gd name="connsiteX583" fmla="*/ 1778356 w 7392421"/>
              <a:gd name="connsiteY583" fmla="*/ 4447109 h 6858000"/>
              <a:gd name="connsiteX584" fmla="*/ 1786835 w 7392421"/>
              <a:gd name="connsiteY584" fmla="*/ 4434711 h 6858000"/>
              <a:gd name="connsiteX585" fmla="*/ 1774116 w 7392421"/>
              <a:gd name="connsiteY585" fmla="*/ 4422314 h 6858000"/>
              <a:gd name="connsiteX586" fmla="*/ 1735955 w 7392421"/>
              <a:gd name="connsiteY586" fmla="*/ 4422314 h 6858000"/>
              <a:gd name="connsiteX587" fmla="*/ 1727476 w 7392421"/>
              <a:gd name="connsiteY587" fmla="*/ 4416115 h 6858000"/>
              <a:gd name="connsiteX588" fmla="*/ 1731716 w 7392421"/>
              <a:gd name="connsiteY588" fmla="*/ 4403718 h 6858000"/>
              <a:gd name="connsiteX589" fmla="*/ 1757156 w 7392421"/>
              <a:gd name="connsiteY589" fmla="*/ 4391320 h 6858000"/>
              <a:gd name="connsiteX590" fmla="*/ 1795316 w 7392421"/>
              <a:gd name="connsiteY590" fmla="*/ 4391320 h 6858000"/>
              <a:gd name="connsiteX591" fmla="*/ 1799555 w 7392421"/>
              <a:gd name="connsiteY591" fmla="*/ 4366524 h 6858000"/>
              <a:gd name="connsiteX592" fmla="*/ 1799555 w 7392421"/>
              <a:gd name="connsiteY592" fmla="*/ 4354126 h 6858000"/>
              <a:gd name="connsiteX593" fmla="*/ 1735955 w 7392421"/>
              <a:gd name="connsiteY593" fmla="*/ 4316933 h 6858000"/>
              <a:gd name="connsiteX594" fmla="*/ 1587556 w 7392421"/>
              <a:gd name="connsiteY594" fmla="*/ 4329331 h 6858000"/>
              <a:gd name="connsiteX595" fmla="*/ 1566356 w 7392421"/>
              <a:gd name="connsiteY595" fmla="*/ 4316933 h 6858000"/>
              <a:gd name="connsiteX596" fmla="*/ 1587556 w 7392421"/>
              <a:gd name="connsiteY596" fmla="*/ 4304535 h 6858000"/>
              <a:gd name="connsiteX597" fmla="*/ 1638436 w 7392421"/>
              <a:gd name="connsiteY597" fmla="*/ 4292137 h 6858000"/>
              <a:gd name="connsiteX598" fmla="*/ 1693556 w 7392421"/>
              <a:gd name="connsiteY598" fmla="*/ 4292137 h 6858000"/>
              <a:gd name="connsiteX599" fmla="*/ 1778356 w 7392421"/>
              <a:gd name="connsiteY599" fmla="*/ 4285939 h 6858000"/>
              <a:gd name="connsiteX600" fmla="*/ 1922515 w 7392421"/>
              <a:gd name="connsiteY600" fmla="*/ 4205354 h 6858000"/>
              <a:gd name="connsiteX601" fmla="*/ 1973395 w 7392421"/>
              <a:gd name="connsiteY601" fmla="*/ 4186758 h 6858000"/>
              <a:gd name="connsiteX602" fmla="*/ 1990355 w 7392421"/>
              <a:gd name="connsiteY602" fmla="*/ 4180558 h 6858000"/>
              <a:gd name="connsiteX603" fmla="*/ 1973395 w 7392421"/>
              <a:gd name="connsiteY603" fmla="*/ 4168161 h 6858000"/>
              <a:gd name="connsiteX604" fmla="*/ 1752915 w 7392421"/>
              <a:gd name="connsiteY604" fmla="*/ 4168161 h 6858000"/>
              <a:gd name="connsiteX605" fmla="*/ 1689315 w 7392421"/>
              <a:gd name="connsiteY605" fmla="*/ 4106171 h 6858000"/>
              <a:gd name="connsiteX606" fmla="*/ 1689315 w 7392421"/>
              <a:gd name="connsiteY606" fmla="*/ 4093775 h 6858000"/>
              <a:gd name="connsiteX607" fmla="*/ 1706275 w 7392421"/>
              <a:gd name="connsiteY607" fmla="*/ 4044184 h 6858000"/>
              <a:gd name="connsiteX608" fmla="*/ 1709369 w 7392421"/>
              <a:gd name="connsiteY608" fmla="*/ 4034234 h 6858000"/>
              <a:gd name="connsiteX609" fmla="*/ 1615341 w 7392421"/>
              <a:gd name="connsiteY609" fmla="*/ 4034234 h 6858000"/>
              <a:gd name="connsiteX610" fmla="*/ 1589894 w 7392421"/>
              <a:gd name="connsiteY610" fmla="*/ 4021650 h 6858000"/>
              <a:gd name="connsiteX611" fmla="*/ 1572928 w 7392421"/>
              <a:gd name="connsiteY611" fmla="*/ 4034234 h 6858000"/>
              <a:gd name="connsiteX612" fmla="*/ 1500827 w 7392421"/>
              <a:gd name="connsiteY612" fmla="*/ 4015358 h 6858000"/>
              <a:gd name="connsiteX613" fmla="*/ 1471138 w 7392421"/>
              <a:gd name="connsiteY613" fmla="*/ 4015358 h 6858000"/>
              <a:gd name="connsiteX614" fmla="*/ 1428725 w 7392421"/>
              <a:gd name="connsiteY614" fmla="*/ 4021650 h 6858000"/>
              <a:gd name="connsiteX615" fmla="*/ 1386313 w 7392421"/>
              <a:gd name="connsiteY615" fmla="*/ 4015358 h 6858000"/>
              <a:gd name="connsiteX616" fmla="*/ 1365106 w 7392421"/>
              <a:gd name="connsiteY616" fmla="*/ 4021650 h 6858000"/>
              <a:gd name="connsiteX617" fmla="*/ 1203939 w 7392421"/>
              <a:gd name="connsiteY617" fmla="*/ 4021650 h 6858000"/>
              <a:gd name="connsiteX618" fmla="*/ 1102148 w 7392421"/>
              <a:gd name="connsiteY618" fmla="*/ 4015358 h 6858000"/>
              <a:gd name="connsiteX619" fmla="*/ 1080942 w 7392421"/>
              <a:gd name="connsiteY619" fmla="*/ 3996483 h 6858000"/>
              <a:gd name="connsiteX620" fmla="*/ 1119114 w 7392421"/>
              <a:gd name="connsiteY620" fmla="*/ 3983899 h 6858000"/>
              <a:gd name="connsiteX621" fmla="*/ 1170009 w 7392421"/>
              <a:gd name="connsiteY621" fmla="*/ 3983899 h 6858000"/>
              <a:gd name="connsiteX622" fmla="*/ 1191215 w 7392421"/>
              <a:gd name="connsiteY622" fmla="*/ 3958731 h 6858000"/>
              <a:gd name="connsiteX623" fmla="*/ 1203939 w 7392421"/>
              <a:gd name="connsiteY623" fmla="*/ 3946147 h 6858000"/>
              <a:gd name="connsiteX624" fmla="*/ 1280281 w 7392421"/>
              <a:gd name="connsiteY624" fmla="*/ 3946147 h 6858000"/>
              <a:gd name="connsiteX625" fmla="*/ 1293005 w 7392421"/>
              <a:gd name="connsiteY625" fmla="*/ 3946147 h 6858000"/>
              <a:gd name="connsiteX626" fmla="*/ 1297247 w 7392421"/>
              <a:gd name="connsiteY626" fmla="*/ 3933564 h 6858000"/>
              <a:gd name="connsiteX627" fmla="*/ 1297247 w 7392421"/>
              <a:gd name="connsiteY627" fmla="*/ 3927272 h 6858000"/>
              <a:gd name="connsiteX628" fmla="*/ 1293005 w 7392421"/>
              <a:gd name="connsiteY628" fmla="*/ 3927272 h 6858000"/>
              <a:gd name="connsiteX629" fmla="*/ 1203939 w 7392421"/>
              <a:gd name="connsiteY629" fmla="*/ 3914688 h 6858000"/>
              <a:gd name="connsiteX630" fmla="*/ 1144561 w 7392421"/>
              <a:gd name="connsiteY630" fmla="*/ 3902104 h 6858000"/>
              <a:gd name="connsiteX631" fmla="*/ 1136078 w 7392421"/>
              <a:gd name="connsiteY631" fmla="*/ 3895813 h 6858000"/>
              <a:gd name="connsiteX632" fmla="*/ 1063978 w 7392421"/>
              <a:gd name="connsiteY632" fmla="*/ 3908397 h 6858000"/>
              <a:gd name="connsiteX633" fmla="*/ 1030047 w 7392421"/>
              <a:gd name="connsiteY633" fmla="*/ 3914688 h 6858000"/>
              <a:gd name="connsiteX634" fmla="*/ 1008840 w 7392421"/>
              <a:gd name="connsiteY634" fmla="*/ 3895813 h 6858000"/>
              <a:gd name="connsiteX635" fmla="*/ 1017323 w 7392421"/>
              <a:gd name="connsiteY635" fmla="*/ 3858061 h 6858000"/>
              <a:gd name="connsiteX636" fmla="*/ 1055495 w 7392421"/>
              <a:gd name="connsiteY636" fmla="*/ 3839186 h 6858000"/>
              <a:gd name="connsiteX637" fmla="*/ 1093665 w 7392421"/>
              <a:gd name="connsiteY637" fmla="*/ 3839186 h 6858000"/>
              <a:gd name="connsiteX638" fmla="*/ 1110631 w 7392421"/>
              <a:gd name="connsiteY638" fmla="*/ 3832895 h 6858000"/>
              <a:gd name="connsiteX639" fmla="*/ 1068219 w 7392421"/>
              <a:gd name="connsiteY639" fmla="*/ 3826602 h 6858000"/>
              <a:gd name="connsiteX640" fmla="*/ 1076701 w 7392421"/>
              <a:gd name="connsiteY640" fmla="*/ 3782559 h 6858000"/>
              <a:gd name="connsiteX641" fmla="*/ 1102148 w 7392421"/>
              <a:gd name="connsiteY641" fmla="*/ 3769977 h 6858000"/>
              <a:gd name="connsiteX642" fmla="*/ 1106390 w 7392421"/>
              <a:gd name="connsiteY642" fmla="*/ 3751100 h 6858000"/>
              <a:gd name="connsiteX643" fmla="*/ 1097907 w 7392421"/>
              <a:gd name="connsiteY643" fmla="*/ 3744809 h 6858000"/>
              <a:gd name="connsiteX644" fmla="*/ 1038530 w 7392421"/>
              <a:gd name="connsiteY644" fmla="*/ 3751100 h 6858000"/>
              <a:gd name="connsiteX645" fmla="*/ 1000359 w 7392421"/>
              <a:gd name="connsiteY645" fmla="*/ 3751100 h 6858000"/>
              <a:gd name="connsiteX646" fmla="*/ 962187 w 7392421"/>
              <a:gd name="connsiteY646" fmla="*/ 3732225 h 6858000"/>
              <a:gd name="connsiteX647" fmla="*/ 936740 w 7392421"/>
              <a:gd name="connsiteY647" fmla="*/ 3700766 h 6858000"/>
              <a:gd name="connsiteX648" fmla="*/ 915532 w 7392421"/>
              <a:gd name="connsiteY648" fmla="*/ 3681889 h 6858000"/>
              <a:gd name="connsiteX649" fmla="*/ 894326 w 7392421"/>
              <a:gd name="connsiteY649" fmla="*/ 3681889 h 6858000"/>
              <a:gd name="connsiteX650" fmla="*/ 885845 w 7392421"/>
              <a:gd name="connsiteY650" fmla="*/ 3650430 h 6858000"/>
              <a:gd name="connsiteX651" fmla="*/ 907051 w 7392421"/>
              <a:gd name="connsiteY651" fmla="*/ 3625264 h 6858000"/>
              <a:gd name="connsiteX652" fmla="*/ 957946 w 7392421"/>
              <a:gd name="connsiteY652" fmla="*/ 3625264 h 6858000"/>
              <a:gd name="connsiteX653" fmla="*/ 1013082 w 7392421"/>
              <a:gd name="connsiteY653" fmla="*/ 3625264 h 6858000"/>
              <a:gd name="connsiteX654" fmla="*/ 1059736 w 7392421"/>
              <a:gd name="connsiteY654" fmla="*/ 3612680 h 6858000"/>
              <a:gd name="connsiteX655" fmla="*/ 1065471 w 7392421"/>
              <a:gd name="connsiteY655" fmla="*/ 3606894 h 6858000"/>
              <a:gd name="connsiteX656" fmla="*/ 1300457 w 7392421"/>
              <a:gd name="connsiteY656" fmla="*/ 3606894 h 6858000"/>
              <a:gd name="connsiteX657" fmla="*/ 1292447 w 7392421"/>
              <a:gd name="connsiteY657" fmla="*/ 3599416 h 6858000"/>
              <a:gd name="connsiteX658" fmla="*/ 1273361 w 7392421"/>
              <a:gd name="connsiteY658" fmla="*/ 3593477 h 6858000"/>
              <a:gd name="connsiteX659" fmla="*/ 1235191 w 7392421"/>
              <a:gd name="connsiteY659" fmla="*/ 3593477 h 6858000"/>
              <a:gd name="connsiteX660" fmla="*/ 1218225 w 7392421"/>
              <a:gd name="connsiteY660" fmla="*/ 3585558 h 6858000"/>
              <a:gd name="connsiteX661" fmla="*/ 1260637 w 7392421"/>
              <a:gd name="connsiteY661" fmla="*/ 3577639 h 6858000"/>
              <a:gd name="connsiteX662" fmla="*/ 1252155 w 7392421"/>
              <a:gd name="connsiteY662" fmla="*/ 3522204 h 6858000"/>
              <a:gd name="connsiteX663" fmla="*/ 1226708 w 7392421"/>
              <a:gd name="connsiteY663" fmla="*/ 3506367 h 6858000"/>
              <a:gd name="connsiteX664" fmla="*/ 1222466 w 7392421"/>
              <a:gd name="connsiteY664" fmla="*/ 3482609 h 6858000"/>
              <a:gd name="connsiteX665" fmla="*/ 1230949 w 7392421"/>
              <a:gd name="connsiteY665" fmla="*/ 3474690 h 6858000"/>
              <a:gd name="connsiteX666" fmla="*/ 1290326 w 7392421"/>
              <a:gd name="connsiteY666" fmla="*/ 3482609 h 6858000"/>
              <a:gd name="connsiteX667" fmla="*/ 1328497 w 7392421"/>
              <a:gd name="connsiteY667" fmla="*/ 3482609 h 6858000"/>
              <a:gd name="connsiteX668" fmla="*/ 1366669 w 7392421"/>
              <a:gd name="connsiteY668" fmla="*/ 3458851 h 6858000"/>
              <a:gd name="connsiteX669" fmla="*/ 1392117 w 7392421"/>
              <a:gd name="connsiteY669" fmla="*/ 3419256 h 6858000"/>
              <a:gd name="connsiteX670" fmla="*/ 1413324 w 7392421"/>
              <a:gd name="connsiteY670" fmla="*/ 3395497 h 6858000"/>
              <a:gd name="connsiteX671" fmla="*/ 1434530 w 7392421"/>
              <a:gd name="connsiteY671" fmla="*/ 3395497 h 6858000"/>
              <a:gd name="connsiteX672" fmla="*/ 1443011 w 7392421"/>
              <a:gd name="connsiteY672" fmla="*/ 3355902 h 6858000"/>
              <a:gd name="connsiteX673" fmla="*/ 1439942 w 7392421"/>
              <a:gd name="connsiteY673" fmla="*/ 3345666 h 6858000"/>
              <a:gd name="connsiteX674" fmla="*/ 1444719 w 7392421"/>
              <a:gd name="connsiteY674" fmla="*/ 3347831 h 6858000"/>
              <a:gd name="connsiteX675" fmla="*/ 1452934 w 7392421"/>
              <a:gd name="connsiteY675" fmla="*/ 3340954 h 6858000"/>
              <a:gd name="connsiteX676" fmla="*/ 1486854 w 7392421"/>
              <a:gd name="connsiteY676" fmla="*/ 3334756 h 6858000"/>
              <a:gd name="connsiteX677" fmla="*/ 1525013 w 7392421"/>
              <a:gd name="connsiteY677" fmla="*/ 3334756 h 6858000"/>
              <a:gd name="connsiteX678" fmla="*/ 1529254 w 7392421"/>
              <a:gd name="connsiteY678" fmla="*/ 3297562 h 6858000"/>
              <a:gd name="connsiteX679" fmla="*/ 1580134 w 7392421"/>
              <a:gd name="connsiteY679" fmla="*/ 3278966 h 6858000"/>
              <a:gd name="connsiteX680" fmla="*/ 1592854 w 7392421"/>
              <a:gd name="connsiteY680" fmla="*/ 3285164 h 6858000"/>
              <a:gd name="connsiteX681" fmla="*/ 1601333 w 7392421"/>
              <a:gd name="connsiteY681" fmla="*/ 3266568 h 6858000"/>
              <a:gd name="connsiteX682" fmla="*/ 1592854 w 7392421"/>
              <a:gd name="connsiteY682" fmla="*/ 3247971 h 6858000"/>
              <a:gd name="connsiteX683" fmla="*/ 1558933 w 7392421"/>
              <a:gd name="connsiteY683" fmla="*/ 3254170 h 6858000"/>
              <a:gd name="connsiteX684" fmla="*/ 1520773 w 7392421"/>
              <a:gd name="connsiteY684" fmla="*/ 3241773 h 6858000"/>
              <a:gd name="connsiteX685" fmla="*/ 1508053 w 7392421"/>
              <a:gd name="connsiteY685" fmla="*/ 3204579 h 6858000"/>
              <a:gd name="connsiteX686" fmla="*/ 1486854 w 7392421"/>
              <a:gd name="connsiteY686" fmla="*/ 3192181 h 6858000"/>
              <a:gd name="connsiteX687" fmla="*/ 1435974 w 7392421"/>
              <a:gd name="connsiteY687" fmla="*/ 3216977 h 6858000"/>
              <a:gd name="connsiteX688" fmla="*/ 1414774 w 7392421"/>
              <a:gd name="connsiteY688" fmla="*/ 3216977 h 6858000"/>
              <a:gd name="connsiteX689" fmla="*/ 1406294 w 7392421"/>
              <a:gd name="connsiteY689" fmla="*/ 3198381 h 6858000"/>
              <a:gd name="connsiteX690" fmla="*/ 1410534 w 7392421"/>
              <a:gd name="connsiteY690" fmla="*/ 3167386 h 6858000"/>
              <a:gd name="connsiteX691" fmla="*/ 1435974 w 7392421"/>
              <a:gd name="connsiteY691" fmla="*/ 3142590 h 6858000"/>
              <a:gd name="connsiteX692" fmla="*/ 1440214 w 7392421"/>
              <a:gd name="connsiteY692" fmla="*/ 3130194 h 6858000"/>
              <a:gd name="connsiteX693" fmla="*/ 1431734 w 7392421"/>
              <a:gd name="connsiteY693" fmla="*/ 3123994 h 6858000"/>
              <a:gd name="connsiteX694" fmla="*/ 1389334 w 7392421"/>
              <a:gd name="connsiteY694" fmla="*/ 3130194 h 6858000"/>
              <a:gd name="connsiteX695" fmla="*/ 1385094 w 7392421"/>
              <a:gd name="connsiteY695" fmla="*/ 3130194 h 6858000"/>
              <a:gd name="connsiteX696" fmla="*/ 1385094 w 7392421"/>
              <a:gd name="connsiteY696" fmla="*/ 3117796 h 6858000"/>
              <a:gd name="connsiteX697" fmla="*/ 1380855 w 7392421"/>
              <a:gd name="connsiteY697" fmla="*/ 3099199 h 6858000"/>
              <a:gd name="connsiteX698" fmla="*/ 1351175 w 7392421"/>
              <a:gd name="connsiteY698" fmla="*/ 3099199 h 6858000"/>
              <a:gd name="connsiteX699" fmla="*/ 1389334 w 7392421"/>
              <a:gd name="connsiteY699" fmla="*/ 3080603 h 6858000"/>
              <a:gd name="connsiteX700" fmla="*/ 1393574 w 7392421"/>
              <a:gd name="connsiteY700" fmla="*/ 3062005 h 6858000"/>
              <a:gd name="connsiteX701" fmla="*/ 1406294 w 7392421"/>
              <a:gd name="connsiteY701" fmla="*/ 3024813 h 6858000"/>
              <a:gd name="connsiteX702" fmla="*/ 1423254 w 7392421"/>
              <a:gd name="connsiteY702" fmla="*/ 3024813 h 6858000"/>
              <a:gd name="connsiteX703" fmla="*/ 1423254 w 7392421"/>
              <a:gd name="connsiteY703" fmla="*/ 3012416 h 6858000"/>
              <a:gd name="connsiteX704" fmla="*/ 1423254 w 7392421"/>
              <a:gd name="connsiteY704" fmla="*/ 3006216 h 6858000"/>
              <a:gd name="connsiteX705" fmla="*/ 1342694 w 7392421"/>
              <a:gd name="connsiteY705" fmla="*/ 2981420 h 6858000"/>
              <a:gd name="connsiteX706" fmla="*/ 1291814 w 7392421"/>
              <a:gd name="connsiteY706" fmla="*/ 2950426 h 6858000"/>
              <a:gd name="connsiteX707" fmla="*/ 1283335 w 7392421"/>
              <a:gd name="connsiteY707" fmla="*/ 2938029 h 6858000"/>
              <a:gd name="connsiteX708" fmla="*/ 1296054 w 7392421"/>
              <a:gd name="connsiteY708" fmla="*/ 2925631 h 6858000"/>
              <a:gd name="connsiteX709" fmla="*/ 1334215 w 7392421"/>
              <a:gd name="connsiteY709" fmla="*/ 2925631 h 6858000"/>
              <a:gd name="connsiteX710" fmla="*/ 1342694 w 7392421"/>
              <a:gd name="connsiteY710" fmla="*/ 2919432 h 6858000"/>
              <a:gd name="connsiteX711" fmla="*/ 1338454 w 7392421"/>
              <a:gd name="connsiteY711" fmla="*/ 2907035 h 6858000"/>
              <a:gd name="connsiteX712" fmla="*/ 1313014 w 7392421"/>
              <a:gd name="connsiteY712" fmla="*/ 2894637 h 6858000"/>
              <a:gd name="connsiteX713" fmla="*/ 1274854 w 7392421"/>
              <a:gd name="connsiteY713" fmla="*/ 2894637 h 6858000"/>
              <a:gd name="connsiteX714" fmla="*/ 1270615 w 7392421"/>
              <a:gd name="connsiteY714" fmla="*/ 2869841 h 6858000"/>
              <a:gd name="connsiteX715" fmla="*/ 1270615 w 7392421"/>
              <a:gd name="connsiteY715" fmla="*/ 2857443 h 6858000"/>
              <a:gd name="connsiteX716" fmla="*/ 1334215 w 7392421"/>
              <a:gd name="connsiteY716" fmla="*/ 2820250 h 6858000"/>
              <a:gd name="connsiteX717" fmla="*/ 1482614 w 7392421"/>
              <a:gd name="connsiteY717" fmla="*/ 2832648 h 6858000"/>
              <a:gd name="connsiteX718" fmla="*/ 1503814 w 7392421"/>
              <a:gd name="connsiteY718" fmla="*/ 2820250 h 6858000"/>
              <a:gd name="connsiteX719" fmla="*/ 1482614 w 7392421"/>
              <a:gd name="connsiteY719" fmla="*/ 2807852 h 6858000"/>
              <a:gd name="connsiteX720" fmla="*/ 1431734 w 7392421"/>
              <a:gd name="connsiteY720" fmla="*/ 2795454 h 6858000"/>
              <a:gd name="connsiteX721" fmla="*/ 1376614 w 7392421"/>
              <a:gd name="connsiteY721" fmla="*/ 2795454 h 6858000"/>
              <a:gd name="connsiteX722" fmla="*/ 1291814 w 7392421"/>
              <a:gd name="connsiteY722" fmla="*/ 2789256 h 6858000"/>
              <a:gd name="connsiteX723" fmla="*/ 1147655 w 7392421"/>
              <a:gd name="connsiteY723" fmla="*/ 2708671 h 6858000"/>
              <a:gd name="connsiteX724" fmla="*/ 1096775 w 7392421"/>
              <a:gd name="connsiteY724" fmla="*/ 2690075 h 6858000"/>
              <a:gd name="connsiteX725" fmla="*/ 1079815 w 7392421"/>
              <a:gd name="connsiteY725" fmla="*/ 2683875 h 6858000"/>
              <a:gd name="connsiteX726" fmla="*/ 1096775 w 7392421"/>
              <a:gd name="connsiteY726" fmla="*/ 2671478 h 6858000"/>
              <a:gd name="connsiteX727" fmla="*/ 1317255 w 7392421"/>
              <a:gd name="connsiteY727" fmla="*/ 2671478 h 6858000"/>
              <a:gd name="connsiteX728" fmla="*/ 1380855 w 7392421"/>
              <a:gd name="connsiteY728" fmla="*/ 2609488 h 6858000"/>
              <a:gd name="connsiteX729" fmla="*/ 1380855 w 7392421"/>
              <a:gd name="connsiteY729" fmla="*/ 2597092 h 6858000"/>
              <a:gd name="connsiteX730" fmla="*/ 1363895 w 7392421"/>
              <a:gd name="connsiteY730" fmla="*/ 2547501 h 6858000"/>
              <a:gd name="connsiteX731" fmla="*/ 1360801 w 7392421"/>
              <a:gd name="connsiteY731" fmla="*/ 2537551 h 6858000"/>
              <a:gd name="connsiteX732" fmla="*/ 1454829 w 7392421"/>
              <a:gd name="connsiteY732" fmla="*/ 2537551 h 6858000"/>
              <a:gd name="connsiteX733" fmla="*/ 1480276 w 7392421"/>
              <a:gd name="connsiteY733" fmla="*/ 2524967 h 6858000"/>
              <a:gd name="connsiteX734" fmla="*/ 1497242 w 7392421"/>
              <a:gd name="connsiteY734" fmla="*/ 2537551 h 6858000"/>
              <a:gd name="connsiteX735" fmla="*/ 1569343 w 7392421"/>
              <a:gd name="connsiteY735" fmla="*/ 2518676 h 6858000"/>
              <a:gd name="connsiteX736" fmla="*/ 1599032 w 7392421"/>
              <a:gd name="connsiteY736" fmla="*/ 2518676 h 6858000"/>
              <a:gd name="connsiteX737" fmla="*/ 1641445 w 7392421"/>
              <a:gd name="connsiteY737" fmla="*/ 2524967 h 6858000"/>
              <a:gd name="connsiteX738" fmla="*/ 1683857 w 7392421"/>
              <a:gd name="connsiteY738" fmla="*/ 2518676 h 6858000"/>
              <a:gd name="connsiteX739" fmla="*/ 1705064 w 7392421"/>
              <a:gd name="connsiteY739" fmla="*/ 2524967 h 6858000"/>
              <a:gd name="connsiteX740" fmla="*/ 1866231 w 7392421"/>
              <a:gd name="connsiteY740" fmla="*/ 2524967 h 6858000"/>
              <a:gd name="connsiteX741" fmla="*/ 1968022 w 7392421"/>
              <a:gd name="connsiteY741" fmla="*/ 2518676 h 6858000"/>
              <a:gd name="connsiteX742" fmla="*/ 1989228 w 7392421"/>
              <a:gd name="connsiteY742" fmla="*/ 2499800 h 6858000"/>
              <a:gd name="connsiteX743" fmla="*/ 1951056 w 7392421"/>
              <a:gd name="connsiteY743" fmla="*/ 2487216 h 6858000"/>
              <a:gd name="connsiteX744" fmla="*/ 1900161 w 7392421"/>
              <a:gd name="connsiteY744" fmla="*/ 2487216 h 6858000"/>
              <a:gd name="connsiteX745" fmla="*/ 1878955 w 7392421"/>
              <a:gd name="connsiteY745" fmla="*/ 2462048 h 6858000"/>
              <a:gd name="connsiteX746" fmla="*/ 1866231 w 7392421"/>
              <a:gd name="connsiteY746" fmla="*/ 2449464 h 6858000"/>
              <a:gd name="connsiteX747" fmla="*/ 1789889 w 7392421"/>
              <a:gd name="connsiteY747" fmla="*/ 2449464 h 6858000"/>
              <a:gd name="connsiteX748" fmla="*/ 1777165 w 7392421"/>
              <a:gd name="connsiteY748" fmla="*/ 2449464 h 6858000"/>
              <a:gd name="connsiteX749" fmla="*/ 1772923 w 7392421"/>
              <a:gd name="connsiteY749" fmla="*/ 2436881 h 6858000"/>
              <a:gd name="connsiteX750" fmla="*/ 1772923 w 7392421"/>
              <a:gd name="connsiteY750" fmla="*/ 2430589 h 6858000"/>
              <a:gd name="connsiteX751" fmla="*/ 1777165 w 7392421"/>
              <a:gd name="connsiteY751" fmla="*/ 2430589 h 6858000"/>
              <a:gd name="connsiteX752" fmla="*/ 1866231 w 7392421"/>
              <a:gd name="connsiteY752" fmla="*/ 2418005 h 6858000"/>
              <a:gd name="connsiteX753" fmla="*/ 1925609 w 7392421"/>
              <a:gd name="connsiteY753" fmla="*/ 2405421 h 6858000"/>
              <a:gd name="connsiteX754" fmla="*/ 1934092 w 7392421"/>
              <a:gd name="connsiteY754" fmla="*/ 2399130 h 6858000"/>
              <a:gd name="connsiteX755" fmla="*/ 2006192 w 7392421"/>
              <a:gd name="connsiteY755" fmla="*/ 2411714 h 6858000"/>
              <a:gd name="connsiteX756" fmla="*/ 2040123 w 7392421"/>
              <a:gd name="connsiteY756" fmla="*/ 2418005 h 6858000"/>
              <a:gd name="connsiteX757" fmla="*/ 2052317 w 7392421"/>
              <a:gd name="connsiteY757" fmla="*/ 2418006 h 6858000"/>
              <a:gd name="connsiteX758" fmla="*/ 2057171 w 7392421"/>
              <a:gd name="connsiteY758" fmla="*/ 2407840 h 6858000"/>
              <a:gd name="connsiteX759" fmla="*/ 2053024 w 7392421"/>
              <a:gd name="connsiteY759" fmla="*/ 2406042 h 6858000"/>
              <a:gd name="connsiteX760" fmla="*/ 2059917 w 7392421"/>
              <a:gd name="connsiteY760" fmla="*/ 2388460 h 6858000"/>
              <a:gd name="connsiteX761" fmla="*/ 2062986 w 7392421"/>
              <a:gd name="connsiteY761" fmla="*/ 2382191 h 6858000"/>
              <a:gd name="connsiteX762" fmla="*/ 2058209 w 7392421"/>
              <a:gd name="connsiteY762" fmla="*/ 2383517 h 6858000"/>
              <a:gd name="connsiteX763" fmla="*/ 2049994 w 7392421"/>
              <a:gd name="connsiteY763" fmla="*/ 2379305 h 6858000"/>
              <a:gd name="connsiteX764" fmla="*/ 2016074 w 7392421"/>
              <a:gd name="connsiteY764" fmla="*/ 2375509 h 6858000"/>
              <a:gd name="connsiteX765" fmla="*/ 1977915 w 7392421"/>
              <a:gd name="connsiteY765" fmla="*/ 2375509 h 6858000"/>
              <a:gd name="connsiteX766" fmla="*/ 1973674 w 7392421"/>
              <a:gd name="connsiteY766" fmla="*/ 2352730 h 6858000"/>
              <a:gd name="connsiteX767" fmla="*/ 1922794 w 7392421"/>
              <a:gd name="connsiteY767" fmla="*/ 2341341 h 6858000"/>
              <a:gd name="connsiteX768" fmla="*/ 1910074 w 7392421"/>
              <a:gd name="connsiteY768" fmla="*/ 2345137 h 6858000"/>
              <a:gd name="connsiteX769" fmla="*/ 1901595 w 7392421"/>
              <a:gd name="connsiteY769" fmla="*/ 2333748 h 6858000"/>
              <a:gd name="connsiteX770" fmla="*/ 1910074 w 7392421"/>
              <a:gd name="connsiteY770" fmla="*/ 2322358 h 6858000"/>
              <a:gd name="connsiteX771" fmla="*/ 1943995 w 7392421"/>
              <a:gd name="connsiteY771" fmla="*/ 2326155 h 6858000"/>
              <a:gd name="connsiteX772" fmla="*/ 1982155 w 7392421"/>
              <a:gd name="connsiteY772" fmla="*/ 2318562 h 6858000"/>
              <a:gd name="connsiteX773" fmla="*/ 1994875 w 7392421"/>
              <a:gd name="connsiteY773" fmla="*/ 2295783 h 6858000"/>
              <a:gd name="connsiteX774" fmla="*/ 1996434 w 7392421"/>
              <a:gd name="connsiteY774" fmla="*/ 2293896 h 6858000"/>
              <a:gd name="connsiteX775" fmla="*/ 1993469 w 7392421"/>
              <a:gd name="connsiteY775" fmla="*/ 2285876 h 6858000"/>
              <a:gd name="connsiteX776" fmla="*/ 1968022 w 7392421"/>
              <a:gd name="connsiteY776" fmla="*/ 2273294 h 6858000"/>
              <a:gd name="connsiteX777" fmla="*/ 1963780 w 7392421"/>
              <a:gd name="connsiteY777" fmla="*/ 2254417 h 6858000"/>
              <a:gd name="connsiteX778" fmla="*/ 1972263 w 7392421"/>
              <a:gd name="connsiteY778" fmla="*/ 2248126 h 6858000"/>
              <a:gd name="connsiteX779" fmla="*/ 2031640 w 7392421"/>
              <a:gd name="connsiteY779" fmla="*/ 2254417 h 6858000"/>
              <a:gd name="connsiteX780" fmla="*/ 2052317 w 7392421"/>
              <a:gd name="connsiteY780" fmla="*/ 2263855 h 6858000"/>
              <a:gd name="connsiteX781" fmla="*/ 2066156 w 7392421"/>
              <a:gd name="connsiteY781" fmla="*/ 2256389 h 6858000"/>
              <a:gd name="connsiteX782" fmla="*/ 2062714 w 7392421"/>
              <a:gd name="connsiteY782" fmla="*/ 2250226 h 6858000"/>
              <a:gd name="connsiteX783" fmla="*/ 2071194 w 7392421"/>
              <a:gd name="connsiteY783" fmla="*/ 2246429 h 6858000"/>
              <a:gd name="connsiteX784" fmla="*/ 2077788 w 7392421"/>
              <a:gd name="connsiteY784" fmla="*/ 2246134 h 6858000"/>
              <a:gd name="connsiteX785" fmla="*/ 2085717 w 7392421"/>
              <a:gd name="connsiteY785" fmla="*/ 2237901 h 6858000"/>
              <a:gd name="connsiteX786" fmla="*/ 2107983 w 7392421"/>
              <a:gd name="connsiteY786" fmla="*/ 2235542 h 6858000"/>
              <a:gd name="connsiteX787" fmla="*/ 2119210 w 7392421"/>
              <a:gd name="connsiteY787" fmla="*/ 2233019 h 6858000"/>
              <a:gd name="connsiteX788" fmla="*/ 2122073 w 7392421"/>
              <a:gd name="connsiteY788" fmla="*/ 2231243 h 6858000"/>
              <a:gd name="connsiteX789" fmla="*/ 2125704 w 7392421"/>
              <a:gd name="connsiteY789" fmla="*/ 2231243 h 6858000"/>
              <a:gd name="connsiteX790" fmla="*/ 2130411 w 7392421"/>
              <a:gd name="connsiteY790" fmla="*/ 2223618 h 6858000"/>
              <a:gd name="connsiteX791" fmla="*/ 2113594 w 7392421"/>
              <a:gd name="connsiteY791" fmla="*/ 2219854 h 6858000"/>
              <a:gd name="connsiteX792" fmla="*/ 2109354 w 7392421"/>
              <a:gd name="connsiteY792" fmla="*/ 2208464 h 6858000"/>
              <a:gd name="connsiteX793" fmla="*/ 2096634 w 7392421"/>
              <a:gd name="connsiteY793" fmla="*/ 2185686 h 6858000"/>
              <a:gd name="connsiteX794" fmla="*/ 2079674 w 7392421"/>
              <a:gd name="connsiteY794" fmla="*/ 2185686 h 6858000"/>
              <a:gd name="connsiteX795" fmla="*/ 2079674 w 7392421"/>
              <a:gd name="connsiteY795" fmla="*/ 2178093 h 6858000"/>
              <a:gd name="connsiteX796" fmla="*/ 2079674 w 7392421"/>
              <a:gd name="connsiteY796" fmla="*/ 2174296 h 6858000"/>
              <a:gd name="connsiteX797" fmla="*/ 2160234 w 7392421"/>
              <a:gd name="connsiteY797" fmla="*/ 2159110 h 6858000"/>
              <a:gd name="connsiteX798" fmla="*/ 2184445 w 7392421"/>
              <a:gd name="connsiteY798" fmla="*/ 2154142 h 6858000"/>
              <a:gd name="connsiteX799" fmla="*/ 2184325 w 7392421"/>
              <a:gd name="connsiteY799" fmla="*/ 2153747 h 6858000"/>
              <a:gd name="connsiteX800" fmla="*/ 2163119 w 7392421"/>
              <a:gd name="connsiteY800" fmla="*/ 2128581 h 6858000"/>
              <a:gd name="connsiteX801" fmla="*/ 2112224 w 7392421"/>
              <a:gd name="connsiteY801" fmla="*/ 2128581 h 6858000"/>
              <a:gd name="connsiteX802" fmla="*/ 2057088 w 7392421"/>
              <a:gd name="connsiteY802" fmla="*/ 2128581 h 6858000"/>
              <a:gd name="connsiteX803" fmla="*/ 2010434 w 7392421"/>
              <a:gd name="connsiteY803" fmla="*/ 2115997 h 6858000"/>
              <a:gd name="connsiteX804" fmla="*/ 1997181 w 7392421"/>
              <a:gd name="connsiteY804" fmla="*/ 2102626 h 6858000"/>
              <a:gd name="connsiteX805" fmla="*/ 1994109 w 7392421"/>
              <a:gd name="connsiteY805" fmla="*/ 2072040 h 6858000"/>
              <a:gd name="connsiteX806" fmla="*/ 2204664 w 7392421"/>
              <a:gd name="connsiteY806" fmla="*/ 2072040 h 6858000"/>
              <a:gd name="connsiteX807" fmla="*/ 2200514 w 7392421"/>
              <a:gd name="connsiteY807" fmla="*/ 2070368 h 6858000"/>
              <a:gd name="connsiteX808" fmla="*/ 2168713 w 7392421"/>
              <a:gd name="connsiteY808" fmla="*/ 2060402 h 6858000"/>
              <a:gd name="connsiteX809" fmla="*/ 2020314 w 7392421"/>
              <a:gd name="connsiteY809" fmla="*/ 2067995 h 6858000"/>
              <a:gd name="connsiteX810" fmla="*/ 1999114 w 7392421"/>
              <a:gd name="connsiteY810" fmla="*/ 2060402 h 6858000"/>
              <a:gd name="connsiteX811" fmla="*/ 2020314 w 7392421"/>
              <a:gd name="connsiteY811" fmla="*/ 2052809 h 6858000"/>
              <a:gd name="connsiteX812" fmla="*/ 2071194 w 7392421"/>
              <a:gd name="connsiteY812" fmla="*/ 2045216 h 6858000"/>
              <a:gd name="connsiteX813" fmla="*/ 2126314 w 7392421"/>
              <a:gd name="connsiteY813" fmla="*/ 2045216 h 6858000"/>
              <a:gd name="connsiteX814" fmla="*/ 2211114 w 7392421"/>
              <a:gd name="connsiteY814" fmla="*/ 2041420 h 6858000"/>
              <a:gd name="connsiteX815" fmla="*/ 2355273 w 7392421"/>
              <a:gd name="connsiteY815" fmla="*/ 1992066 h 6858000"/>
              <a:gd name="connsiteX816" fmla="*/ 2406153 w 7392421"/>
              <a:gd name="connsiteY816" fmla="*/ 1980677 h 6858000"/>
              <a:gd name="connsiteX817" fmla="*/ 2423113 w 7392421"/>
              <a:gd name="connsiteY817" fmla="*/ 1976880 h 6858000"/>
              <a:gd name="connsiteX818" fmla="*/ 2406153 w 7392421"/>
              <a:gd name="connsiteY818" fmla="*/ 1969287 h 6858000"/>
              <a:gd name="connsiteX819" fmla="*/ 2185673 w 7392421"/>
              <a:gd name="connsiteY819" fmla="*/ 1969287 h 6858000"/>
              <a:gd name="connsiteX820" fmla="*/ 2122073 w 7392421"/>
              <a:gd name="connsiteY820" fmla="*/ 1931322 h 6858000"/>
              <a:gd name="connsiteX821" fmla="*/ 2122073 w 7392421"/>
              <a:gd name="connsiteY821" fmla="*/ 1923730 h 6858000"/>
              <a:gd name="connsiteX822" fmla="*/ 2139033 w 7392421"/>
              <a:gd name="connsiteY822" fmla="*/ 1893358 h 6858000"/>
              <a:gd name="connsiteX823" fmla="*/ 2142127 w 7392421"/>
              <a:gd name="connsiteY823" fmla="*/ 1887264 h 6858000"/>
              <a:gd name="connsiteX824" fmla="*/ 2048099 w 7392421"/>
              <a:gd name="connsiteY824" fmla="*/ 1887264 h 6858000"/>
              <a:gd name="connsiteX825" fmla="*/ 2022652 w 7392421"/>
              <a:gd name="connsiteY825" fmla="*/ 1879557 h 6858000"/>
              <a:gd name="connsiteX826" fmla="*/ 2005686 w 7392421"/>
              <a:gd name="connsiteY826" fmla="*/ 1887264 h 6858000"/>
              <a:gd name="connsiteX827" fmla="*/ 1933585 w 7392421"/>
              <a:gd name="connsiteY827" fmla="*/ 1875704 h 6858000"/>
              <a:gd name="connsiteX828" fmla="*/ 1903896 w 7392421"/>
              <a:gd name="connsiteY828" fmla="*/ 1875704 h 6858000"/>
              <a:gd name="connsiteX829" fmla="*/ 1861483 w 7392421"/>
              <a:gd name="connsiteY829" fmla="*/ 1879557 h 6858000"/>
              <a:gd name="connsiteX830" fmla="*/ 1819071 w 7392421"/>
              <a:gd name="connsiteY830" fmla="*/ 1875704 h 6858000"/>
              <a:gd name="connsiteX831" fmla="*/ 1797864 w 7392421"/>
              <a:gd name="connsiteY831" fmla="*/ 1879557 h 6858000"/>
              <a:gd name="connsiteX832" fmla="*/ 1636697 w 7392421"/>
              <a:gd name="connsiteY832" fmla="*/ 1879557 h 6858000"/>
              <a:gd name="connsiteX833" fmla="*/ 1534906 w 7392421"/>
              <a:gd name="connsiteY833" fmla="*/ 1875704 h 6858000"/>
              <a:gd name="connsiteX834" fmla="*/ 1513700 w 7392421"/>
              <a:gd name="connsiteY834" fmla="*/ 1864144 h 6858000"/>
              <a:gd name="connsiteX835" fmla="*/ 1551872 w 7392421"/>
              <a:gd name="connsiteY835" fmla="*/ 1856437 h 6858000"/>
              <a:gd name="connsiteX836" fmla="*/ 1602767 w 7392421"/>
              <a:gd name="connsiteY836" fmla="*/ 1856437 h 6858000"/>
              <a:gd name="connsiteX837" fmla="*/ 1623973 w 7392421"/>
              <a:gd name="connsiteY837" fmla="*/ 1841023 h 6858000"/>
              <a:gd name="connsiteX838" fmla="*/ 1636697 w 7392421"/>
              <a:gd name="connsiteY838" fmla="*/ 1833316 h 6858000"/>
              <a:gd name="connsiteX839" fmla="*/ 1713039 w 7392421"/>
              <a:gd name="connsiteY839" fmla="*/ 1833316 h 6858000"/>
              <a:gd name="connsiteX840" fmla="*/ 1725763 w 7392421"/>
              <a:gd name="connsiteY840" fmla="*/ 1833316 h 6858000"/>
              <a:gd name="connsiteX841" fmla="*/ 1730005 w 7392421"/>
              <a:gd name="connsiteY841" fmla="*/ 1825609 h 6858000"/>
              <a:gd name="connsiteX842" fmla="*/ 1730005 w 7392421"/>
              <a:gd name="connsiteY842" fmla="*/ 1821756 h 6858000"/>
              <a:gd name="connsiteX843" fmla="*/ 1725763 w 7392421"/>
              <a:gd name="connsiteY843" fmla="*/ 1821756 h 6858000"/>
              <a:gd name="connsiteX844" fmla="*/ 1636697 w 7392421"/>
              <a:gd name="connsiteY844" fmla="*/ 1814049 h 6858000"/>
              <a:gd name="connsiteX845" fmla="*/ 1577319 w 7392421"/>
              <a:gd name="connsiteY845" fmla="*/ 1806342 h 6858000"/>
              <a:gd name="connsiteX846" fmla="*/ 1568836 w 7392421"/>
              <a:gd name="connsiteY846" fmla="*/ 1802489 h 6858000"/>
              <a:gd name="connsiteX847" fmla="*/ 1496736 w 7392421"/>
              <a:gd name="connsiteY847" fmla="*/ 1810196 h 6858000"/>
              <a:gd name="connsiteX848" fmla="*/ 1462805 w 7392421"/>
              <a:gd name="connsiteY848" fmla="*/ 1814049 h 6858000"/>
              <a:gd name="connsiteX849" fmla="*/ 1441598 w 7392421"/>
              <a:gd name="connsiteY849" fmla="*/ 1802489 h 6858000"/>
              <a:gd name="connsiteX850" fmla="*/ 1450081 w 7392421"/>
              <a:gd name="connsiteY850" fmla="*/ 1779368 h 6858000"/>
              <a:gd name="connsiteX851" fmla="*/ 1488253 w 7392421"/>
              <a:gd name="connsiteY851" fmla="*/ 1767808 h 6858000"/>
              <a:gd name="connsiteX852" fmla="*/ 1526423 w 7392421"/>
              <a:gd name="connsiteY852" fmla="*/ 1767808 h 6858000"/>
              <a:gd name="connsiteX853" fmla="*/ 1543389 w 7392421"/>
              <a:gd name="connsiteY853" fmla="*/ 1763955 h 6858000"/>
              <a:gd name="connsiteX854" fmla="*/ 1500977 w 7392421"/>
              <a:gd name="connsiteY854" fmla="*/ 1760101 h 6858000"/>
              <a:gd name="connsiteX855" fmla="*/ 1509459 w 7392421"/>
              <a:gd name="connsiteY855" fmla="*/ 1733127 h 6858000"/>
              <a:gd name="connsiteX856" fmla="*/ 1534906 w 7392421"/>
              <a:gd name="connsiteY856" fmla="*/ 1725421 h 6858000"/>
              <a:gd name="connsiteX857" fmla="*/ 1539148 w 7392421"/>
              <a:gd name="connsiteY857" fmla="*/ 1713860 h 6858000"/>
              <a:gd name="connsiteX858" fmla="*/ 1530665 w 7392421"/>
              <a:gd name="connsiteY858" fmla="*/ 1710007 h 6858000"/>
              <a:gd name="connsiteX859" fmla="*/ 1471288 w 7392421"/>
              <a:gd name="connsiteY859" fmla="*/ 1713860 h 6858000"/>
              <a:gd name="connsiteX860" fmla="*/ 1433117 w 7392421"/>
              <a:gd name="connsiteY860" fmla="*/ 1713860 h 6858000"/>
              <a:gd name="connsiteX861" fmla="*/ 1394945 w 7392421"/>
              <a:gd name="connsiteY861" fmla="*/ 1702300 h 6858000"/>
              <a:gd name="connsiteX862" fmla="*/ 1369498 w 7392421"/>
              <a:gd name="connsiteY862" fmla="*/ 1683033 h 6858000"/>
              <a:gd name="connsiteX863" fmla="*/ 1348290 w 7392421"/>
              <a:gd name="connsiteY863" fmla="*/ 1671472 h 6858000"/>
              <a:gd name="connsiteX864" fmla="*/ 1327084 w 7392421"/>
              <a:gd name="connsiteY864" fmla="*/ 1671472 h 6858000"/>
              <a:gd name="connsiteX865" fmla="*/ 1318603 w 7392421"/>
              <a:gd name="connsiteY865" fmla="*/ 1652205 h 6858000"/>
              <a:gd name="connsiteX866" fmla="*/ 1323701 w 7392421"/>
              <a:gd name="connsiteY866" fmla="*/ 1643934 h 6858000"/>
              <a:gd name="connsiteX867" fmla="*/ 1379040 w 7392421"/>
              <a:gd name="connsiteY867" fmla="*/ 1643934 h 6858000"/>
              <a:gd name="connsiteX868" fmla="*/ 1399446 w 7392421"/>
              <a:gd name="connsiteY868" fmla="*/ 1636359 h 6858000"/>
              <a:gd name="connsiteX869" fmla="*/ 1406694 w 7392421"/>
              <a:gd name="connsiteY869" fmla="*/ 1636000 h 6858000"/>
              <a:gd name="connsiteX870" fmla="*/ 1411379 w 7392421"/>
              <a:gd name="connsiteY870" fmla="*/ 1639211 h 6858000"/>
              <a:gd name="connsiteX871" fmla="*/ 1421453 w 7392421"/>
              <a:gd name="connsiteY871" fmla="*/ 1643934 h 6858000"/>
              <a:gd name="connsiteX872" fmla="*/ 1493553 w 7392421"/>
              <a:gd name="connsiteY872" fmla="*/ 1629764 h 6858000"/>
              <a:gd name="connsiteX873" fmla="*/ 1523242 w 7392421"/>
              <a:gd name="connsiteY873" fmla="*/ 1629764 h 6858000"/>
              <a:gd name="connsiteX874" fmla="*/ 1565655 w 7392421"/>
              <a:gd name="connsiteY874" fmla="*/ 1634487 h 6858000"/>
              <a:gd name="connsiteX875" fmla="*/ 1608067 w 7392421"/>
              <a:gd name="connsiteY875" fmla="*/ 1629764 h 6858000"/>
              <a:gd name="connsiteX876" fmla="*/ 1629274 w 7392421"/>
              <a:gd name="connsiteY876" fmla="*/ 1634487 h 6858000"/>
              <a:gd name="connsiteX877" fmla="*/ 1790442 w 7392421"/>
              <a:gd name="connsiteY877" fmla="*/ 1634487 h 6858000"/>
              <a:gd name="connsiteX878" fmla="*/ 1892232 w 7392421"/>
              <a:gd name="connsiteY878" fmla="*/ 1629764 h 6858000"/>
              <a:gd name="connsiteX879" fmla="*/ 1913438 w 7392421"/>
              <a:gd name="connsiteY879" fmla="*/ 1615594 h 6858000"/>
              <a:gd name="connsiteX880" fmla="*/ 1875267 w 7392421"/>
              <a:gd name="connsiteY880" fmla="*/ 1606147 h 6858000"/>
              <a:gd name="connsiteX881" fmla="*/ 1824372 w 7392421"/>
              <a:gd name="connsiteY881" fmla="*/ 1606147 h 6858000"/>
              <a:gd name="connsiteX882" fmla="*/ 1803166 w 7392421"/>
              <a:gd name="connsiteY882" fmla="*/ 1587254 h 6858000"/>
              <a:gd name="connsiteX883" fmla="*/ 1790442 w 7392421"/>
              <a:gd name="connsiteY883" fmla="*/ 1577807 h 6858000"/>
              <a:gd name="connsiteX884" fmla="*/ 1714100 w 7392421"/>
              <a:gd name="connsiteY884" fmla="*/ 1577807 h 6858000"/>
              <a:gd name="connsiteX885" fmla="*/ 1701375 w 7392421"/>
              <a:gd name="connsiteY885" fmla="*/ 1577807 h 6858000"/>
              <a:gd name="connsiteX886" fmla="*/ 1697134 w 7392421"/>
              <a:gd name="connsiteY886" fmla="*/ 1568360 h 6858000"/>
              <a:gd name="connsiteX887" fmla="*/ 1697134 w 7392421"/>
              <a:gd name="connsiteY887" fmla="*/ 1563637 h 6858000"/>
              <a:gd name="connsiteX888" fmla="*/ 1701375 w 7392421"/>
              <a:gd name="connsiteY888" fmla="*/ 1563637 h 6858000"/>
              <a:gd name="connsiteX889" fmla="*/ 1790442 w 7392421"/>
              <a:gd name="connsiteY889" fmla="*/ 1554191 h 6858000"/>
              <a:gd name="connsiteX890" fmla="*/ 1849819 w 7392421"/>
              <a:gd name="connsiteY890" fmla="*/ 1544744 h 6858000"/>
              <a:gd name="connsiteX891" fmla="*/ 1858302 w 7392421"/>
              <a:gd name="connsiteY891" fmla="*/ 1540021 h 6858000"/>
              <a:gd name="connsiteX892" fmla="*/ 1930403 w 7392421"/>
              <a:gd name="connsiteY892" fmla="*/ 1549467 h 6858000"/>
              <a:gd name="connsiteX893" fmla="*/ 1964333 w 7392421"/>
              <a:gd name="connsiteY893" fmla="*/ 1554191 h 6858000"/>
              <a:gd name="connsiteX894" fmla="*/ 1985540 w 7392421"/>
              <a:gd name="connsiteY894" fmla="*/ 1540021 h 6858000"/>
              <a:gd name="connsiteX895" fmla="*/ 1977057 w 7392421"/>
              <a:gd name="connsiteY895" fmla="*/ 1511680 h 6858000"/>
              <a:gd name="connsiteX896" fmla="*/ 1938886 w 7392421"/>
              <a:gd name="connsiteY896" fmla="*/ 1497511 h 6858000"/>
              <a:gd name="connsiteX897" fmla="*/ 1900715 w 7392421"/>
              <a:gd name="connsiteY897" fmla="*/ 1497511 h 6858000"/>
              <a:gd name="connsiteX898" fmla="*/ 1883750 w 7392421"/>
              <a:gd name="connsiteY898" fmla="*/ 1492788 h 6858000"/>
              <a:gd name="connsiteX899" fmla="*/ 1926162 w 7392421"/>
              <a:gd name="connsiteY899" fmla="*/ 1488064 h 6858000"/>
              <a:gd name="connsiteX900" fmla="*/ 1917680 w 7392421"/>
              <a:gd name="connsiteY900" fmla="*/ 1455000 h 6858000"/>
              <a:gd name="connsiteX901" fmla="*/ 1892232 w 7392421"/>
              <a:gd name="connsiteY901" fmla="*/ 1445555 h 6858000"/>
              <a:gd name="connsiteX902" fmla="*/ 1887991 w 7392421"/>
              <a:gd name="connsiteY902" fmla="*/ 1431384 h 6858000"/>
              <a:gd name="connsiteX903" fmla="*/ 1896474 w 7392421"/>
              <a:gd name="connsiteY903" fmla="*/ 1426661 h 6858000"/>
              <a:gd name="connsiteX904" fmla="*/ 1955850 w 7392421"/>
              <a:gd name="connsiteY904" fmla="*/ 1431384 h 6858000"/>
              <a:gd name="connsiteX905" fmla="*/ 1994022 w 7392421"/>
              <a:gd name="connsiteY905" fmla="*/ 1431384 h 6858000"/>
              <a:gd name="connsiteX906" fmla="*/ 2032194 w 7392421"/>
              <a:gd name="connsiteY906" fmla="*/ 1417214 h 6858000"/>
              <a:gd name="connsiteX907" fmla="*/ 2057641 w 7392421"/>
              <a:gd name="connsiteY907" fmla="*/ 1393598 h 6858000"/>
              <a:gd name="connsiteX908" fmla="*/ 2078848 w 7392421"/>
              <a:gd name="connsiteY908" fmla="*/ 1379427 h 6858000"/>
              <a:gd name="connsiteX909" fmla="*/ 2100054 w 7392421"/>
              <a:gd name="connsiteY909" fmla="*/ 1379427 h 6858000"/>
              <a:gd name="connsiteX910" fmla="*/ 2108536 w 7392421"/>
              <a:gd name="connsiteY910" fmla="*/ 1355810 h 6858000"/>
              <a:gd name="connsiteX911" fmla="*/ 2087330 w 7392421"/>
              <a:gd name="connsiteY911" fmla="*/ 1336918 h 6858000"/>
              <a:gd name="connsiteX912" fmla="*/ 2036435 w 7392421"/>
              <a:gd name="connsiteY912" fmla="*/ 1336918 h 6858000"/>
              <a:gd name="connsiteX913" fmla="*/ 1981299 w 7392421"/>
              <a:gd name="connsiteY913" fmla="*/ 1336918 h 6858000"/>
              <a:gd name="connsiteX914" fmla="*/ 1934644 w 7392421"/>
              <a:gd name="connsiteY914" fmla="*/ 1327471 h 6858000"/>
              <a:gd name="connsiteX915" fmla="*/ 1917680 w 7392421"/>
              <a:gd name="connsiteY915" fmla="*/ 1289684 h 6858000"/>
              <a:gd name="connsiteX916" fmla="*/ 1896474 w 7392421"/>
              <a:gd name="connsiteY916" fmla="*/ 1266067 h 6858000"/>
              <a:gd name="connsiteX917" fmla="*/ 1849819 w 7392421"/>
              <a:gd name="connsiteY917" fmla="*/ 1270791 h 6858000"/>
              <a:gd name="connsiteX918" fmla="*/ 1828613 w 7392421"/>
              <a:gd name="connsiteY918" fmla="*/ 1261344 h 6858000"/>
              <a:gd name="connsiteX919" fmla="*/ 1811648 w 7392421"/>
              <a:gd name="connsiteY919" fmla="*/ 1251897 h 6858000"/>
              <a:gd name="connsiteX920" fmla="*/ 1760753 w 7392421"/>
              <a:gd name="connsiteY920" fmla="*/ 1251897 h 6858000"/>
              <a:gd name="connsiteX921" fmla="*/ 1721818 w 7392421"/>
              <a:gd name="connsiteY921" fmla="*/ 1244670 h 6858000"/>
              <a:gd name="connsiteX922" fmla="*/ 1734809 w 7392421"/>
              <a:gd name="connsiteY922" fmla="*/ 1242703 h 6858000"/>
              <a:gd name="connsiteX923" fmla="*/ 1760256 w 7392421"/>
              <a:gd name="connsiteY923" fmla="*/ 1238850 h 6858000"/>
              <a:gd name="connsiteX924" fmla="*/ 1781462 w 7392421"/>
              <a:gd name="connsiteY924" fmla="*/ 1234997 h 6858000"/>
              <a:gd name="connsiteX925" fmla="*/ 1811151 w 7392421"/>
              <a:gd name="connsiteY925" fmla="*/ 1234997 h 6858000"/>
              <a:gd name="connsiteX926" fmla="*/ 1840840 w 7392421"/>
              <a:gd name="connsiteY926" fmla="*/ 1227289 h 6858000"/>
              <a:gd name="connsiteX927" fmla="*/ 1857805 w 7392421"/>
              <a:gd name="connsiteY927" fmla="*/ 1234997 h 6858000"/>
              <a:gd name="connsiteX928" fmla="*/ 1866287 w 7392421"/>
              <a:gd name="connsiteY928" fmla="*/ 1223437 h 6858000"/>
              <a:gd name="connsiteX929" fmla="*/ 1874770 w 7392421"/>
              <a:gd name="connsiteY929" fmla="*/ 1223437 h 6858000"/>
              <a:gd name="connsiteX930" fmla="*/ 1942630 w 7392421"/>
              <a:gd name="connsiteY930" fmla="*/ 1215730 h 6858000"/>
              <a:gd name="connsiteX931" fmla="*/ 1993525 w 7392421"/>
              <a:gd name="connsiteY931" fmla="*/ 1208023 h 6858000"/>
              <a:gd name="connsiteX932" fmla="*/ 2044420 w 7392421"/>
              <a:gd name="connsiteY932" fmla="*/ 1208023 h 6858000"/>
              <a:gd name="connsiteX933" fmla="*/ 2061386 w 7392421"/>
              <a:gd name="connsiteY933" fmla="*/ 1200316 h 6858000"/>
              <a:gd name="connsiteX934" fmla="*/ 2082592 w 7392421"/>
              <a:gd name="connsiteY934" fmla="*/ 1192609 h 6858000"/>
              <a:gd name="connsiteX935" fmla="*/ 2129246 w 7392421"/>
              <a:gd name="connsiteY935" fmla="*/ 1196463 h 6858000"/>
              <a:gd name="connsiteX936" fmla="*/ 2150452 w 7392421"/>
              <a:gd name="connsiteY936" fmla="*/ 1177196 h 6858000"/>
              <a:gd name="connsiteX937" fmla="*/ 2167417 w 7392421"/>
              <a:gd name="connsiteY937" fmla="*/ 1146368 h 6858000"/>
              <a:gd name="connsiteX938" fmla="*/ 2214071 w 7392421"/>
              <a:gd name="connsiteY938" fmla="*/ 1138661 h 6858000"/>
              <a:gd name="connsiteX939" fmla="*/ 2269207 w 7392421"/>
              <a:gd name="connsiteY939" fmla="*/ 1138661 h 6858000"/>
              <a:gd name="connsiteX940" fmla="*/ 2320102 w 7392421"/>
              <a:gd name="connsiteY940" fmla="*/ 1138661 h 6858000"/>
              <a:gd name="connsiteX941" fmla="*/ 2341308 w 7392421"/>
              <a:gd name="connsiteY941" fmla="*/ 1123248 h 6858000"/>
              <a:gd name="connsiteX942" fmla="*/ 2332827 w 7392421"/>
              <a:gd name="connsiteY942" fmla="*/ 1103981 h 6858000"/>
              <a:gd name="connsiteX943" fmla="*/ 2311621 w 7392421"/>
              <a:gd name="connsiteY943" fmla="*/ 1103981 h 6858000"/>
              <a:gd name="connsiteX944" fmla="*/ 2290413 w 7392421"/>
              <a:gd name="connsiteY944" fmla="*/ 1092420 h 6858000"/>
              <a:gd name="connsiteX945" fmla="*/ 2264966 w 7392421"/>
              <a:gd name="connsiteY945" fmla="*/ 1073153 h 6858000"/>
              <a:gd name="connsiteX946" fmla="*/ 2226794 w 7392421"/>
              <a:gd name="connsiteY946" fmla="*/ 1061593 h 6858000"/>
              <a:gd name="connsiteX947" fmla="*/ 2188623 w 7392421"/>
              <a:gd name="connsiteY947" fmla="*/ 1061593 h 6858000"/>
              <a:gd name="connsiteX948" fmla="*/ 2129246 w 7392421"/>
              <a:gd name="connsiteY948" fmla="*/ 1065445 h 6858000"/>
              <a:gd name="connsiteX949" fmla="*/ 2120763 w 7392421"/>
              <a:gd name="connsiteY949" fmla="*/ 1061593 h 6858000"/>
              <a:gd name="connsiteX950" fmla="*/ 2125005 w 7392421"/>
              <a:gd name="connsiteY950" fmla="*/ 1050032 h 6858000"/>
              <a:gd name="connsiteX951" fmla="*/ 2150452 w 7392421"/>
              <a:gd name="connsiteY951" fmla="*/ 1042326 h 6858000"/>
              <a:gd name="connsiteX952" fmla="*/ 2158934 w 7392421"/>
              <a:gd name="connsiteY952" fmla="*/ 1015352 h 6858000"/>
              <a:gd name="connsiteX953" fmla="*/ 2116522 w 7392421"/>
              <a:gd name="connsiteY953" fmla="*/ 1011498 h 6858000"/>
              <a:gd name="connsiteX954" fmla="*/ 2133488 w 7392421"/>
              <a:gd name="connsiteY954" fmla="*/ 1007645 h 6858000"/>
              <a:gd name="connsiteX955" fmla="*/ 2171658 w 7392421"/>
              <a:gd name="connsiteY955" fmla="*/ 1007645 h 6858000"/>
              <a:gd name="connsiteX956" fmla="*/ 2209830 w 7392421"/>
              <a:gd name="connsiteY956" fmla="*/ 996085 h 6858000"/>
              <a:gd name="connsiteX957" fmla="*/ 2218313 w 7392421"/>
              <a:gd name="connsiteY957" fmla="*/ 972964 h 6858000"/>
              <a:gd name="connsiteX958" fmla="*/ 2197106 w 7392421"/>
              <a:gd name="connsiteY958" fmla="*/ 961404 h 6858000"/>
              <a:gd name="connsiteX959" fmla="*/ 2163175 w 7392421"/>
              <a:gd name="connsiteY959" fmla="*/ 965257 h 6858000"/>
              <a:gd name="connsiteX960" fmla="*/ 2091075 w 7392421"/>
              <a:gd name="connsiteY960" fmla="*/ 972964 h 6858000"/>
              <a:gd name="connsiteX961" fmla="*/ 2082592 w 7392421"/>
              <a:gd name="connsiteY961" fmla="*/ 969111 h 6858000"/>
              <a:gd name="connsiteX962" fmla="*/ 2023214 w 7392421"/>
              <a:gd name="connsiteY962" fmla="*/ 961404 h 6858000"/>
              <a:gd name="connsiteX963" fmla="*/ 1934148 w 7392421"/>
              <a:gd name="connsiteY963" fmla="*/ 953697 h 6858000"/>
              <a:gd name="connsiteX964" fmla="*/ 1929906 w 7392421"/>
              <a:gd name="connsiteY964" fmla="*/ 953697 h 6858000"/>
              <a:gd name="connsiteX965" fmla="*/ 1929906 w 7392421"/>
              <a:gd name="connsiteY965" fmla="*/ 949844 h 6858000"/>
              <a:gd name="connsiteX966" fmla="*/ 1934148 w 7392421"/>
              <a:gd name="connsiteY966" fmla="*/ 942137 h 6858000"/>
              <a:gd name="connsiteX967" fmla="*/ 1946872 w 7392421"/>
              <a:gd name="connsiteY967" fmla="*/ 942137 h 6858000"/>
              <a:gd name="connsiteX968" fmla="*/ 2023214 w 7392421"/>
              <a:gd name="connsiteY968" fmla="*/ 942137 h 6858000"/>
              <a:gd name="connsiteX969" fmla="*/ 2035938 w 7392421"/>
              <a:gd name="connsiteY969" fmla="*/ 934430 h 6858000"/>
              <a:gd name="connsiteX970" fmla="*/ 2057144 w 7392421"/>
              <a:gd name="connsiteY970" fmla="*/ 919016 h 6858000"/>
              <a:gd name="connsiteX971" fmla="*/ 2108039 w 7392421"/>
              <a:gd name="connsiteY971" fmla="*/ 919016 h 6858000"/>
              <a:gd name="connsiteX972" fmla="*/ 2146211 w 7392421"/>
              <a:gd name="connsiteY972" fmla="*/ 911309 h 6858000"/>
              <a:gd name="connsiteX973" fmla="*/ 2125005 w 7392421"/>
              <a:gd name="connsiteY973" fmla="*/ 899749 h 6858000"/>
              <a:gd name="connsiteX974" fmla="*/ 2023214 w 7392421"/>
              <a:gd name="connsiteY974" fmla="*/ 895896 h 6858000"/>
              <a:gd name="connsiteX975" fmla="*/ 1996126 w 7392421"/>
              <a:gd name="connsiteY975" fmla="*/ 895896 h 6858000"/>
              <a:gd name="connsiteX976" fmla="*/ 2045854 w 7392421"/>
              <a:gd name="connsiteY976" fmla="*/ 894979 h 6858000"/>
              <a:gd name="connsiteX977" fmla="*/ 2098853 w 7392421"/>
              <a:gd name="connsiteY977" fmla="*/ 894840 h 6858000"/>
              <a:gd name="connsiteX978" fmla="*/ 2230293 w 7392421"/>
              <a:gd name="connsiteY978" fmla="*/ 901537 h 6858000"/>
              <a:gd name="connsiteX979" fmla="*/ 2255732 w 7392421"/>
              <a:gd name="connsiteY979" fmla="*/ 902654 h 6858000"/>
              <a:gd name="connsiteX980" fmla="*/ 2276933 w 7392421"/>
              <a:gd name="connsiteY980" fmla="*/ 897072 h 6858000"/>
              <a:gd name="connsiteX981" fmla="*/ 2264213 w 7392421"/>
              <a:gd name="connsiteY981" fmla="*/ 894840 h 6858000"/>
              <a:gd name="connsiteX982" fmla="*/ 2259971 w 7392421"/>
              <a:gd name="connsiteY982" fmla="*/ 891491 h 6858000"/>
              <a:gd name="connsiteX983" fmla="*/ 2272692 w 7392421"/>
              <a:gd name="connsiteY983" fmla="*/ 890374 h 6858000"/>
              <a:gd name="connsiteX984" fmla="*/ 2332052 w 7392421"/>
              <a:gd name="connsiteY984" fmla="*/ 899305 h 6858000"/>
              <a:gd name="connsiteX985" fmla="*/ 2374451 w 7392421"/>
              <a:gd name="connsiteY985" fmla="*/ 903770 h 6858000"/>
              <a:gd name="connsiteX986" fmla="*/ 2408372 w 7392421"/>
              <a:gd name="connsiteY986" fmla="*/ 900421 h 6858000"/>
              <a:gd name="connsiteX987" fmla="*/ 2438051 w 7392421"/>
              <a:gd name="connsiteY987" fmla="*/ 894840 h 6858000"/>
              <a:gd name="connsiteX988" fmla="*/ 2463491 w 7392421"/>
              <a:gd name="connsiteY988" fmla="*/ 897072 h 6858000"/>
              <a:gd name="connsiteX989" fmla="*/ 2463491 w 7392421"/>
              <a:gd name="connsiteY989" fmla="*/ 899305 h 6858000"/>
              <a:gd name="connsiteX990" fmla="*/ 2442292 w 7392421"/>
              <a:gd name="connsiteY990" fmla="*/ 902654 h 6858000"/>
              <a:gd name="connsiteX991" fmla="*/ 2433811 w 7392421"/>
              <a:gd name="connsiteY991" fmla="*/ 904886 h 6858000"/>
              <a:gd name="connsiteX992" fmla="*/ 2446531 w 7392421"/>
              <a:gd name="connsiteY992" fmla="*/ 906003 h 6858000"/>
              <a:gd name="connsiteX993" fmla="*/ 2590691 w 7392421"/>
              <a:gd name="connsiteY993" fmla="*/ 906003 h 6858000"/>
              <a:gd name="connsiteX994" fmla="*/ 2743330 w 7392421"/>
              <a:gd name="connsiteY994" fmla="*/ 903770 h 6858000"/>
              <a:gd name="connsiteX995" fmla="*/ 2760290 w 7392421"/>
              <a:gd name="connsiteY995" fmla="*/ 902654 h 6858000"/>
              <a:gd name="connsiteX996" fmla="*/ 2747570 w 7392421"/>
              <a:gd name="connsiteY996" fmla="*/ 898188 h 6858000"/>
              <a:gd name="connsiteX997" fmla="*/ 2709410 w 7392421"/>
              <a:gd name="connsiteY997" fmla="*/ 899305 h 6858000"/>
              <a:gd name="connsiteX998" fmla="*/ 2641571 w 7392421"/>
              <a:gd name="connsiteY998" fmla="*/ 900421 h 6858000"/>
              <a:gd name="connsiteX999" fmla="*/ 2607651 w 7392421"/>
              <a:gd name="connsiteY999" fmla="*/ 898188 h 6858000"/>
              <a:gd name="connsiteX1000" fmla="*/ 2573731 w 7392421"/>
              <a:gd name="connsiteY1000" fmla="*/ 893723 h 6858000"/>
              <a:gd name="connsiteX1001" fmla="*/ 2561011 w 7392421"/>
              <a:gd name="connsiteY1001" fmla="*/ 889258 h 6858000"/>
              <a:gd name="connsiteX1002" fmla="*/ 2582211 w 7392421"/>
              <a:gd name="connsiteY1002" fmla="*/ 888142 h 6858000"/>
              <a:gd name="connsiteX1003" fmla="*/ 2700930 w 7392421"/>
              <a:gd name="connsiteY1003" fmla="*/ 888142 h 6858000"/>
              <a:gd name="connsiteX1004" fmla="*/ 2773010 w 7392421"/>
              <a:gd name="connsiteY1004" fmla="*/ 887026 h 6858000"/>
              <a:gd name="connsiteX1005" fmla="*/ 2828130 w 7392421"/>
              <a:gd name="connsiteY1005" fmla="*/ 884793 h 6858000"/>
              <a:gd name="connsiteX1006" fmla="*/ 2845090 w 7392421"/>
              <a:gd name="connsiteY1006" fmla="*/ 882560 h 6858000"/>
              <a:gd name="connsiteX1007" fmla="*/ 2845090 w 7392421"/>
              <a:gd name="connsiteY1007" fmla="*/ 879211 h 6858000"/>
              <a:gd name="connsiteX1008" fmla="*/ 2815409 w 7392421"/>
              <a:gd name="connsiteY1008" fmla="*/ 874746 h 6858000"/>
              <a:gd name="connsiteX1009" fmla="*/ 2768769 w 7392421"/>
              <a:gd name="connsiteY1009" fmla="*/ 874746 h 6858000"/>
              <a:gd name="connsiteX1010" fmla="*/ 2806930 w 7392421"/>
              <a:gd name="connsiteY1010" fmla="*/ 873630 h 6858000"/>
              <a:gd name="connsiteX1011" fmla="*/ 2895969 w 7392421"/>
              <a:gd name="connsiteY1011" fmla="*/ 873630 h 6858000"/>
              <a:gd name="connsiteX1012" fmla="*/ 2908689 w 7392421"/>
              <a:gd name="connsiteY1012" fmla="*/ 870281 h 6858000"/>
              <a:gd name="connsiteX1013" fmla="*/ 2895969 w 7392421"/>
              <a:gd name="connsiteY1013" fmla="*/ 866932 h 6858000"/>
              <a:gd name="connsiteX1014" fmla="*/ 2857810 w 7392421"/>
              <a:gd name="connsiteY1014" fmla="*/ 866932 h 6858000"/>
              <a:gd name="connsiteX1015" fmla="*/ 2819649 w 7392421"/>
              <a:gd name="connsiteY1015" fmla="*/ 863583 h 6858000"/>
              <a:gd name="connsiteX1016" fmla="*/ 2789970 w 7392421"/>
              <a:gd name="connsiteY1016" fmla="*/ 863583 h 6858000"/>
              <a:gd name="connsiteX1017" fmla="*/ 2806930 w 7392421"/>
              <a:gd name="connsiteY1017" fmla="*/ 861351 h 6858000"/>
              <a:gd name="connsiteX1018" fmla="*/ 2912929 w 7392421"/>
              <a:gd name="connsiteY1018" fmla="*/ 861351 h 6858000"/>
              <a:gd name="connsiteX1019" fmla="*/ 2929889 w 7392421"/>
              <a:gd name="connsiteY1019" fmla="*/ 860234 h 6858000"/>
              <a:gd name="connsiteX1020" fmla="*/ 2917169 w 7392421"/>
              <a:gd name="connsiteY1020" fmla="*/ 858002 h 6858000"/>
              <a:gd name="connsiteX1021" fmla="*/ 2849329 w 7392421"/>
              <a:gd name="connsiteY1021" fmla="*/ 853537 h 6858000"/>
              <a:gd name="connsiteX1022" fmla="*/ 2912929 w 7392421"/>
              <a:gd name="connsiteY1022" fmla="*/ 853537 h 6858000"/>
              <a:gd name="connsiteX1023" fmla="*/ 2921410 w 7392421"/>
              <a:gd name="connsiteY1023" fmla="*/ 851304 h 6858000"/>
              <a:gd name="connsiteX1024" fmla="*/ 2917169 w 7392421"/>
              <a:gd name="connsiteY1024" fmla="*/ 847955 h 6858000"/>
              <a:gd name="connsiteX1025" fmla="*/ 2895969 w 7392421"/>
              <a:gd name="connsiteY1025" fmla="*/ 845722 h 6858000"/>
              <a:gd name="connsiteX1026" fmla="*/ 2879009 w 7392421"/>
              <a:gd name="connsiteY1026" fmla="*/ 845722 h 6858000"/>
              <a:gd name="connsiteX1027" fmla="*/ 2768769 w 7392421"/>
              <a:gd name="connsiteY1027" fmla="*/ 843490 h 6858000"/>
              <a:gd name="connsiteX1028" fmla="*/ 2785729 w 7392421"/>
              <a:gd name="connsiteY1028" fmla="*/ 842374 h 6858000"/>
              <a:gd name="connsiteX1029" fmla="*/ 2840850 w 7392421"/>
              <a:gd name="connsiteY1029" fmla="*/ 841257 h 6858000"/>
              <a:gd name="connsiteX1030" fmla="*/ 2895969 w 7392421"/>
              <a:gd name="connsiteY1030" fmla="*/ 842374 h 6858000"/>
              <a:gd name="connsiteX1031" fmla="*/ 2917169 w 7392421"/>
              <a:gd name="connsiteY1031" fmla="*/ 842374 h 6858000"/>
              <a:gd name="connsiteX1032" fmla="*/ 2921410 w 7392421"/>
              <a:gd name="connsiteY1032" fmla="*/ 839025 h 6858000"/>
              <a:gd name="connsiteX1033" fmla="*/ 2904450 w 7392421"/>
              <a:gd name="connsiteY1033" fmla="*/ 835676 h 6858000"/>
              <a:gd name="connsiteX1034" fmla="*/ 2866289 w 7392421"/>
              <a:gd name="connsiteY1034" fmla="*/ 836792 h 6858000"/>
              <a:gd name="connsiteX1035" fmla="*/ 2815409 w 7392421"/>
              <a:gd name="connsiteY1035" fmla="*/ 836792 h 6858000"/>
              <a:gd name="connsiteX1036" fmla="*/ 2768769 w 7392421"/>
              <a:gd name="connsiteY1036" fmla="*/ 832327 h 6858000"/>
              <a:gd name="connsiteX1037" fmla="*/ 2722131 w 7392421"/>
              <a:gd name="connsiteY1037" fmla="*/ 830094 h 6858000"/>
              <a:gd name="connsiteX1038" fmla="*/ 2700930 w 7392421"/>
              <a:gd name="connsiteY1038" fmla="*/ 827862 h 6858000"/>
              <a:gd name="connsiteX1039" fmla="*/ 2709410 w 7392421"/>
              <a:gd name="connsiteY1039" fmla="*/ 823396 h 6858000"/>
              <a:gd name="connsiteX1040" fmla="*/ 2722131 w 7392421"/>
              <a:gd name="connsiteY1040" fmla="*/ 822280 h 6858000"/>
              <a:gd name="connsiteX1041" fmla="*/ 2823890 w 7392421"/>
              <a:gd name="connsiteY1041" fmla="*/ 822280 h 6858000"/>
              <a:gd name="connsiteX1042" fmla="*/ 2832369 w 7392421"/>
              <a:gd name="connsiteY1042" fmla="*/ 821164 h 6858000"/>
              <a:gd name="connsiteX1043" fmla="*/ 2823890 w 7392421"/>
              <a:gd name="connsiteY1043" fmla="*/ 818931 h 6858000"/>
              <a:gd name="connsiteX1044" fmla="*/ 2777250 w 7392421"/>
              <a:gd name="connsiteY1044" fmla="*/ 816699 h 6858000"/>
              <a:gd name="connsiteX1045" fmla="*/ 2760290 w 7392421"/>
              <a:gd name="connsiteY1045" fmla="*/ 813350 h 6858000"/>
              <a:gd name="connsiteX1046" fmla="*/ 2726370 w 7392421"/>
              <a:gd name="connsiteY1046" fmla="*/ 807768 h 6858000"/>
              <a:gd name="connsiteX1047" fmla="*/ 2705171 w 7392421"/>
              <a:gd name="connsiteY1047" fmla="*/ 806652 h 6858000"/>
              <a:gd name="connsiteX1048" fmla="*/ 2709410 w 7392421"/>
              <a:gd name="connsiteY1048" fmla="*/ 805536 h 6858000"/>
              <a:gd name="connsiteX1049" fmla="*/ 2879009 w 7392421"/>
              <a:gd name="connsiteY1049" fmla="*/ 805536 h 6858000"/>
              <a:gd name="connsiteX1050" fmla="*/ 2883249 w 7392421"/>
              <a:gd name="connsiteY1050" fmla="*/ 804419 h 6858000"/>
              <a:gd name="connsiteX1051" fmla="*/ 2840850 w 7392421"/>
              <a:gd name="connsiteY1051" fmla="*/ 801071 h 6858000"/>
              <a:gd name="connsiteX1052" fmla="*/ 2874770 w 7392421"/>
              <a:gd name="connsiteY1052" fmla="*/ 793256 h 6858000"/>
              <a:gd name="connsiteX1053" fmla="*/ 2874770 w 7392421"/>
              <a:gd name="connsiteY1053" fmla="*/ 785442 h 6858000"/>
              <a:gd name="connsiteX1054" fmla="*/ 2870530 w 7392421"/>
              <a:gd name="connsiteY1054" fmla="*/ 785442 h 6858000"/>
              <a:gd name="connsiteX1055" fmla="*/ 2870530 w 7392421"/>
              <a:gd name="connsiteY1055" fmla="*/ 782093 h 6858000"/>
              <a:gd name="connsiteX1056" fmla="*/ 2874770 w 7392421"/>
              <a:gd name="connsiteY1056" fmla="*/ 777628 h 6858000"/>
              <a:gd name="connsiteX1057" fmla="*/ 2879009 w 7392421"/>
              <a:gd name="connsiteY1057" fmla="*/ 774279 h 6858000"/>
              <a:gd name="connsiteX1058" fmla="*/ 2891729 w 7392421"/>
              <a:gd name="connsiteY1058" fmla="*/ 772047 h 6858000"/>
              <a:gd name="connsiteX1059" fmla="*/ 2879009 w 7392421"/>
              <a:gd name="connsiteY1059" fmla="*/ 768698 h 6858000"/>
              <a:gd name="connsiteX1060" fmla="*/ 2828130 w 7392421"/>
              <a:gd name="connsiteY1060" fmla="*/ 764233 h 6858000"/>
              <a:gd name="connsiteX1061" fmla="*/ 2794210 w 7392421"/>
              <a:gd name="connsiteY1061" fmla="*/ 758651 h 6858000"/>
              <a:gd name="connsiteX1062" fmla="*/ 2773010 w 7392421"/>
              <a:gd name="connsiteY1062" fmla="*/ 758651 h 6858000"/>
              <a:gd name="connsiteX1063" fmla="*/ 2730610 w 7392421"/>
              <a:gd name="connsiteY1063" fmla="*/ 758651 h 6858000"/>
              <a:gd name="connsiteX1064" fmla="*/ 2688211 w 7392421"/>
              <a:gd name="connsiteY1064" fmla="*/ 758651 h 6858000"/>
              <a:gd name="connsiteX1065" fmla="*/ 2683970 w 7392421"/>
              <a:gd name="connsiteY1065" fmla="*/ 757535 h 6858000"/>
              <a:gd name="connsiteX1066" fmla="*/ 2688211 w 7392421"/>
              <a:gd name="connsiteY1066" fmla="*/ 755302 h 6858000"/>
              <a:gd name="connsiteX1067" fmla="*/ 2730610 w 7392421"/>
              <a:gd name="connsiteY1067" fmla="*/ 755302 h 6858000"/>
              <a:gd name="connsiteX1068" fmla="*/ 2743330 w 7392421"/>
              <a:gd name="connsiteY1068" fmla="*/ 754186 h 6858000"/>
              <a:gd name="connsiteX1069" fmla="*/ 2743330 w 7392421"/>
              <a:gd name="connsiteY1069" fmla="*/ 751953 h 6858000"/>
              <a:gd name="connsiteX1070" fmla="*/ 2730610 w 7392421"/>
              <a:gd name="connsiteY1070" fmla="*/ 743023 h 6858000"/>
              <a:gd name="connsiteX1071" fmla="*/ 2717890 w 7392421"/>
              <a:gd name="connsiteY1071" fmla="*/ 743023 h 6858000"/>
              <a:gd name="connsiteX1072" fmla="*/ 2650050 w 7392421"/>
              <a:gd name="connsiteY1072" fmla="*/ 740790 h 6858000"/>
              <a:gd name="connsiteX1073" fmla="*/ 2577971 w 7392421"/>
              <a:gd name="connsiteY1073" fmla="*/ 739674 h 6858000"/>
              <a:gd name="connsiteX1074" fmla="*/ 2633090 w 7392421"/>
              <a:gd name="connsiteY1074" fmla="*/ 735209 h 6858000"/>
              <a:gd name="connsiteX1075" fmla="*/ 2705171 w 7392421"/>
              <a:gd name="connsiteY1075" fmla="*/ 735209 h 6858000"/>
              <a:gd name="connsiteX1076" fmla="*/ 2756050 w 7392421"/>
              <a:gd name="connsiteY1076" fmla="*/ 737442 h 6858000"/>
              <a:gd name="connsiteX1077" fmla="*/ 2768769 w 7392421"/>
              <a:gd name="connsiteY1077" fmla="*/ 735209 h 6858000"/>
              <a:gd name="connsiteX1078" fmla="*/ 2760290 w 7392421"/>
              <a:gd name="connsiteY1078" fmla="*/ 732976 h 6858000"/>
              <a:gd name="connsiteX1079" fmla="*/ 2726370 w 7392421"/>
              <a:gd name="connsiteY1079" fmla="*/ 729627 h 6858000"/>
              <a:gd name="connsiteX1080" fmla="*/ 2802689 w 7392421"/>
              <a:gd name="connsiteY1080" fmla="*/ 729627 h 6858000"/>
              <a:gd name="connsiteX1081" fmla="*/ 2849329 w 7392421"/>
              <a:gd name="connsiteY1081" fmla="*/ 727395 h 6858000"/>
              <a:gd name="connsiteX1082" fmla="*/ 2862049 w 7392421"/>
              <a:gd name="connsiteY1082" fmla="*/ 722930 h 6858000"/>
              <a:gd name="connsiteX1083" fmla="*/ 2840850 w 7392421"/>
              <a:gd name="connsiteY1083" fmla="*/ 719581 h 6858000"/>
              <a:gd name="connsiteX1084" fmla="*/ 2806930 w 7392421"/>
              <a:gd name="connsiteY1084" fmla="*/ 721813 h 6858000"/>
              <a:gd name="connsiteX1085" fmla="*/ 2785729 w 7392421"/>
              <a:gd name="connsiteY1085" fmla="*/ 721813 h 6858000"/>
              <a:gd name="connsiteX1086" fmla="*/ 2692450 w 7392421"/>
              <a:gd name="connsiteY1086" fmla="*/ 716232 h 6858000"/>
              <a:gd name="connsiteX1087" fmla="*/ 2683970 w 7392421"/>
              <a:gd name="connsiteY1087" fmla="*/ 713999 h 6858000"/>
              <a:gd name="connsiteX1088" fmla="*/ 2692450 w 7392421"/>
              <a:gd name="connsiteY1088" fmla="*/ 711767 h 6858000"/>
              <a:gd name="connsiteX1089" fmla="*/ 2751810 w 7392421"/>
              <a:gd name="connsiteY1089" fmla="*/ 706185 h 6858000"/>
              <a:gd name="connsiteX1090" fmla="*/ 2743330 w 7392421"/>
              <a:gd name="connsiteY1090" fmla="*/ 701720 h 6858000"/>
              <a:gd name="connsiteX1091" fmla="*/ 2743330 w 7392421"/>
              <a:gd name="connsiteY1091" fmla="*/ 698371 h 6858000"/>
              <a:gd name="connsiteX1092" fmla="*/ 2743330 w 7392421"/>
              <a:gd name="connsiteY1092" fmla="*/ 695022 h 6858000"/>
              <a:gd name="connsiteX1093" fmla="*/ 2679730 w 7392421"/>
              <a:gd name="connsiteY1093" fmla="*/ 692790 h 6858000"/>
              <a:gd name="connsiteX1094" fmla="*/ 2628851 w 7392421"/>
              <a:gd name="connsiteY1094" fmla="*/ 698371 h 6858000"/>
              <a:gd name="connsiteX1095" fmla="*/ 2603410 w 7392421"/>
              <a:gd name="connsiteY1095" fmla="*/ 700604 h 6858000"/>
              <a:gd name="connsiteX1096" fmla="*/ 2539810 w 7392421"/>
              <a:gd name="connsiteY1096" fmla="*/ 700604 h 6858000"/>
              <a:gd name="connsiteX1097" fmla="*/ 2616130 w 7392421"/>
              <a:gd name="connsiteY1097" fmla="*/ 689441 h 6858000"/>
              <a:gd name="connsiteX1098" fmla="*/ 2692450 w 7392421"/>
              <a:gd name="connsiteY1098" fmla="*/ 680510 h 6858000"/>
              <a:gd name="connsiteX1099" fmla="*/ 2628851 w 7392421"/>
              <a:gd name="connsiteY1099" fmla="*/ 677161 h 6858000"/>
              <a:gd name="connsiteX1100" fmla="*/ 2633090 w 7392421"/>
              <a:gd name="connsiteY1100" fmla="*/ 674929 h 6858000"/>
              <a:gd name="connsiteX1101" fmla="*/ 2624611 w 7392421"/>
              <a:gd name="connsiteY1101" fmla="*/ 667115 h 6858000"/>
              <a:gd name="connsiteX1102" fmla="*/ 2522850 w 7392421"/>
              <a:gd name="connsiteY1102" fmla="*/ 663766 h 6858000"/>
              <a:gd name="connsiteX1103" fmla="*/ 2374451 w 7392421"/>
              <a:gd name="connsiteY1103" fmla="*/ 671580 h 6858000"/>
              <a:gd name="connsiteX1104" fmla="*/ 2306611 w 7392421"/>
              <a:gd name="connsiteY1104" fmla="*/ 673812 h 6858000"/>
              <a:gd name="connsiteX1105" fmla="*/ 2243013 w 7392421"/>
              <a:gd name="connsiteY1105" fmla="*/ 674929 h 6858000"/>
              <a:gd name="connsiteX1106" fmla="*/ 2230293 w 7392421"/>
              <a:gd name="connsiteY1106" fmla="*/ 672696 h 6858000"/>
              <a:gd name="connsiteX1107" fmla="*/ 2221812 w 7392421"/>
              <a:gd name="connsiteY1107" fmla="*/ 669347 h 6858000"/>
              <a:gd name="connsiteX1108" fmla="*/ 2166692 w 7392421"/>
              <a:gd name="connsiteY1108" fmla="*/ 670464 h 6858000"/>
              <a:gd name="connsiteX1109" fmla="*/ 2153972 w 7392421"/>
              <a:gd name="connsiteY1109" fmla="*/ 670464 h 6858000"/>
              <a:gd name="connsiteX1110" fmla="*/ 2124293 w 7392421"/>
              <a:gd name="connsiteY1110" fmla="*/ 665998 h 6858000"/>
              <a:gd name="connsiteX1111" fmla="*/ 2183653 w 7392421"/>
              <a:gd name="connsiteY1111" fmla="*/ 663766 h 6858000"/>
              <a:gd name="connsiteX1112" fmla="*/ 2234532 w 7392421"/>
              <a:gd name="connsiteY1112" fmla="*/ 661533 h 6858000"/>
              <a:gd name="connsiteX1113" fmla="*/ 2289652 w 7392421"/>
              <a:gd name="connsiteY1113" fmla="*/ 658184 h 6858000"/>
              <a:gd name="connsiteX1114" fmla="*/ 2302372 w 7392421"/>
              <a:gd name="connsiteY1114" fmla="*/ 655952 h 6858000"/>
              <a:gd name="connsiteX1115" fmla="*/ 2289652 w 7392421"/>
              <a:gd name="connsiteY1115" fmla="*/ 652603 h 6858000"/>
              <a:gd name="connsiteX1116" fmla="*/ 2272692 w 7392421"/>
              <a:gd name="connsiteY1116" fmla="*/ 651487 h 6858000"/>
              <a:gd name="connsiteX1117" fmla="*/ 2179413 w 7392421"/>
              <a:gd name="connsiteY1117" fmla="*/ 651487 h 6858000"/>
              <a:gd name="connsiteX1118" fmla="*/ 2132773 w 7392421"/>
              <a:gd name="connsiteY1118" fmla="*/ 650370 h 6858000"/>
              <a:gd name="connsiteX1119" fmla="*/ 2081893 w 7392421"/>
              <a:gd name="connsiteY1119" fmla="*/ 648138 h 6858000"/>
              <a:gd name="connsiteX1120" fmla="*/ 2077654 w 7392421"/>
              <a:gd name="connsiteY1120" fmla="*/ 648138 h 6858000"/>
              <a:gd name="connsiteX1121" fmla="*/ 2026773 w 7392421"/>
              <a:gd name="connsiteY1121" fmla="*/ 644789 h 6858000"/>
              <a:gd name="connsiteX1122" fmla="*/ 2014053 w 7392421"/>
              <a:gd name="connsiteY1122" fmla="*/ 643672 h 6858000"/>
              <a:gd name="connsiteX1123" fmla="*/ 1895333 w 7392421"/>
              <a:gd name="connsiteY1123" fmla="*/ 644789 h 6858000"/>
              <a:gd name="connsiteX1124" fmla="*/ 1738455 w 7392421"/>
              <a:gd name="connsiteY1124" fmla="*/ 645905 h 6858000"/>
              <a:gd name="connsiteX1125" fmla="*/ 1577335 w 7392421"/>
              <a:gd name="connsiteY1125" fmla="*/ 645905 h 6858000"/>
              <a:gd name="connsiteX1126" fmla="*/ 1505256 w 7392421"/>
              <a:gd name="connsiteY1126" fmla="*/ 649254 h 6858000"/>
              <a:gd name="connsiteX1127" fmla="*/ 1450135 w 7392421"/>
              <a:gd name="connsiteY1127" fmla="*/ 648138 h 6858000"/>
              <a:gd name="connsiteX1128" fmla="*/ 1420457 w 7392421"/>
              <a:gd name="connsiteY1128" fmla="*/ 645905 h 6858000"/>
              <a:gd name="connsiteX1129" fmla="*/ 1331416 w 7392421"/>
              <a:gd name="connsiteY1129" fmla="*/ 648138 h 6858000"/>
              <a:gd name="connsiteX1130" fmla="*/ 1297496 w 7392421"/>
              <a:gd name="connsiteY1130" fmla="*/ 648138 h 6858000"/>
              <a:gd name="connsiteX1131" fmla="*/ 1284776 w 7392421"/>
              <a:gd name="connsiteY1131" fmla="*/ 645905 h 6858000"/>
              <a:gd name="connsiteX1132" fmla="*/ 1293257 w 7392421"/>
              <a:gd name="connsiteY1132" fmla="*/ 642556 h 6858000"/>
              <a:gd name="connsiteX1133" fmla="*/ 1294046 w 7392421"/>
              <a:gd name="connsiteY1133" fmla="*/ 642417 h 6858000"/>
              <a:gd name="connsiteX1134" fmla="*/ 1318817 w 7392421"/>
              <a:gd name="connsiteY1134" fmla="*/ 640107 h 6858000"/>
              <a:gd name="connsiteX1135" fmla="*/ 1365457 w 7392421"/>
              <a:gd name="connsiteY1135" fmla="*/ 636311 h 6858000"/>
              <a:gd name="connsiteX1136" fmla="*/ 1458737 w 7392421"/>
              <a:gd name="connsiteY1136" fmla="*/ 636311 h 6858000"/>
              <a:gd name="connsiteX1137" fmla="*/ 1475696 w 7392421"/>
              <a:gd name="connsiteY1137" fmla="*/ 632514 h 6858000"/>
              <a:gd name="connsiteX1138" fmla="*/ 1488417 w 7392421"/>
              <a:gd name="connsiteY1138" fmla="*/ 621125 h 6858000"/>
              <a:gd name="connsiteX1139" fmla="*/ 1475696 w 7392421"/>
              <a:gd name="connsiteY1139" fmla="*/ 613532 h 6858000"/>
              <a:gd name="connsiteX1140" fmla="*/ 1420576 w 7392421"/>
              <a:gd name="connsiteY1140" fmla="*/ 602142 h 6858000"/>
              <a:gd name="connsiteX1141" fmla="*/ 1369696 w 7392421"/>
              <a:gd name="connsiteY1141" fmla="*/ 594549 h 6858000"/>
              <a:gd name="connsiteX1142" fmla="*/ 1310337 w 7392421"/>
              <a:gd name="connsiteY1142" fmla="*/ 586956 h 6858000"/>
              <a:gd name="connsiteX1143" fmla="*/ 1340016 w 7392421"/>
              <a:gd name="connsiteY1143" fmla="*/ 571771 h 6858000"/>
              <a:gd name="connsiteX1144" fmla="*/ 1352736 w 7392421"/>
              <a:gd name="connsiteY1144" fmla="*/ 571771 h 6858000"/>
              <a:gd name="connsiteX1145" fmla="*/ 1407857 w 7392421"/>
              <a:gd name="connsiteY1145" fmla="*/ 575567 h 6858000"/>
              <a:gd name="connsiteX1146" fmla="*/ 1416336 w 7392421"/>
              <a:gd name="connsiteY1146" fmla="*/ 564178 h 6858000"/>
              <a:gd name="connsiteX1147" fmla="*/ 1429056 w 7392421"/>
              <a:gd name="connsiteY1147" fmla="*/ 556585 h 6858000"/>
              <a:gd name="connsiteX1148" fmla="*/ 1492656 w 7392421"/>
              <a:gd name="connsiteY1148" fmla="*/ 560381 h 6858000"/>
              <a:gd name="connsiteX1149" fmla="*/ 1560496 w 7392421"/>
              <a:gd name="connsiteY1149" fmla="*/ 567974 h 6858000"/>
              <a:gd name="connsiteX1150" fmla="*/ 1633106 w 7392421"/>
              <a:gd name="connsiteY1150" fmla="*/ 586956 h 6858000"/>
              <a:gd name="connsiteX1151" fmla="*/ 1640713 w 7392421"/>
              <a:gd name="connsiteY1151" fmla="*/ 587718 h 6858000"/>
              <a:gd name="connsiteX1152" fmla="*/ 1646583 w 7392421"/>
              <a:gd name="connsiteY1152" fmla="*/ 588679 h 6858000"/>
              <a:gd name="connsiteX1153" fmla="*/ 1641283 w 7392421"/>
              <a:gd name="connsiteY1153" fmla="*/ 604469 h 6858000"/>
              <a:gd name="connsiteX1154" fmla="*/ 1670972 w 7392421"/>
              <a:gd name="connsiteY1154" fmla="*/ 604469 h 6858000"/>
              <a:gd name="connsiteX1155" fmla="*/ 1675810 w 7392421"/>
              <a:gd name="connsiteY1155" fmla="*/ 591235 h 6858000"/>
              <a:gd name="connsiteX1156" fmla="*/ 1708895 w 7392421"/>
              <a:gd name="connsiteY1156" fmla="*/ 594549 h 6858000"/>
              <a:gd name="connsiteX1157" fmla="*/ 1810655 w 7392421"/>
              <a:gd name="connsiteY1157" fmla="*/ 583160 h 6858000"/>
              <a:gd name="connsiteX1158" fmla="*/ 1821753 w 7392421"/>
              <a:gd name="connsiteY1158" fmla="*/ 575621 h 6858000"/>
              <a:gd name="connsiteX1159" fmla="*/ 1830549 w 7392421"/>
              <a:gd name="connsiteY1159" fmla="*/ 574582 h 6858000"/>
              <a:gd name="connsiteX1160" fmla="*/ 1844863 w 7392421"/>
              <a:gd name="connsiteY1160" fmla="*/ 554845 h 6858000"/>
              <a:gd name="connsiteX1161" fmla="*/ 1850662 w 7392421"/>
              <a:gd name="connsiteY1161" fmla="*/ 548677 h 6858000"/>
              <a:gd name="connsiteX1162" fmla="*/ 1860747 w 7392421"/>
              <a:gd name="connsiteY1162" fmla="*/ 547339 h 6858000"/>
              <a:gd name="connsiteX1163" fmla="*/ 1861829 w 7392421"/>
              <a:gd name="connsiteY1163" fmla="*/ 550333 h 6858000"/>
              <a:gd name="connsiteX1164" fmla="*/ 1899999 w 7392421"/>
              <a:gd name="connsiteY1164" fmla="*/ 532288 h 6858000"/>
              <a:gd name="connsiteX1165" fmla="*/ 1912724 w 7392421"/>
              <a:gd name="connsiteY1165" fmla="*/ 523265 h 6858000"/>
              <a:gd name="connsiteX1166" fmla="*/ 1963618 w 7392421"/>
              <a:gd name="connsiteY1166" fmla="*/ 514243 h 6858000"/>
              <a:gd name="connsiteX1167" fmla="*/ 1967860 w 7392421"/>
              <a:gd name="connsiteY1167" fmla="*/ 505220 h 6858000"/>
              <a:gd name="connsiteX1168" fmla="*/ 1963618 w 7392421"/>
              <a:gd name="connsiteY1168" fmla="*/ 500709 h 6858000"/>
              <a:gd name="connsiteX1169" fmla="*/ 1946653 w 7392421"/>
              <a:gd name="connsiteY1169" fmla="*/ 500709 h 6858000"/>
              <a:gd name="connsiteX1170" fmla="*/ 1933930 w 7392421"/>
              <a:gd name="connsiteY1170" fmla="*/ 496197 h 6858000"/>
              <a:gd name="connsiteX1171" fmla="*/ 1927754 w 7392421"/>
              <a:gd name="connsiteY1171" fmla="*/ 488732 h 6858000"/>
              <a:gd name="connsiteX1172" fmla="*/ 1929374 w 7392421"/>
              <a:gd name="connsiteY1172" fmla="*/ 488248 h 6858000"/>
              <a:gd name="connsiteX1173" fmla="*/ 1938914 w 7392421"/>
              <a:gd name="connsiteY1173" fmla="*/ 483977 h 6858000"/>
              <a:gd name="connsiteX1174" fmla="*/ 1937455 w 7392421"/>
              <a:gd name="connsiteY1174" fmla="*/ 482888 h 6858000"/>
              <a:gd name="connsiteX1175" fmla="*/ 1960536 w 7392421"/>
              <a:gd name="connsiteY1175" fmla="*/ 482487 h 6858000"/>
              <a:gd name="connsiteX1176" fmla="*/ 2058086 w 7392421"/>
              <a:gd name="connsiteY1176" fmla="*/ 482487 h 6858000"/>
              <a:gd name="connsiteX1177" fmla="*/ 2096257 w 7392421"/>
              <a:gd name="connsiteY1177" fmla="*/ 475701 h 6858000"/>
              <a:gd name="connsiteX1178" fmla="*/ 2138669 w 7392421"/>
              <a:gd name="connsiteY1178" fmla="*/ 472308 h 6858000"/>
              <a:gd name="connsiteX1179" fmla="*/ 2193806 w 7392421"/>
              <a:gd name="connsiteY1179" fmla="*/ 472308 h 6858000"/>
              <a:gd name="connsiteX1180" fmla="*/ 2227736 w 7392421"/>
              <a:gd name="connsiteY1180" fmla="*/ 468916 h 6858000"/>
              <a:gd name="connsiteX1181" fmla="*/ 2240459 w 7392421"/>
              <a:gd name="connsiteY1181" fmla="*/ 465524 h 6858000"/>
              <a:gd name="connsiteX1182" fmla="*/ 2291355 w 7392421"/>
              <a:gd name="connsiteY1182" fmla="*/ 465524 h 6858000"/>
              <a:gd name="connsiteX1183" fmla="*/ 2346491 w 7392421"/>
              <a:gd name="connsiteY1183" fmla="*/ 465524 h 6858000"/>
              <a:gd name="connsiteX1184" fmla="*/ 2401628 w 7392421"/>
              <a:gd name="connsiteY1184" fmla="*/ 465524 h 6858000"/>
              <a:gd name="connsiteX1185" fmla="*/ 2427075 w 7392421"/>
              <a:gd name="connsiteY1185" fmla="*/ 458738 h 6858000"/>
              <a:gd name="connsiteX1186" fmla="*/ 2465247 w 7392421"/>
              <a:gd name="connsiteY1186" fmla="*/ 458738 h 6858000"/>
              <a:gd name="connsiteX1187" fmla="*/ 2482211 w 7392421"/>
              <a:gd name="connsiteY1187" fmla="*/ 458738 h 6858000"/>
              <a:gd name="connsiteX1188" fmla="*/ 2528866 w 7392421"/>
              <a:gd name="connsiteY1188" fmla="*/ 462131 h 6858000"/>
              <a:gd name="connsiteX1189" fmla="*/ 2545830 w 7392421"/>
              <a:gd name="connsiteY1189" fmla="*/ 451953 h 6858000"/>
              <a:gd name="connsiteX1190" fmla="*/ 2562795 w 7392421"/>
              <a:gd name="connsiteY1190" fmla="*/ 451953 h 6858000"/>
              <a:gd name="connsiteX1191" fmla="*/ 2567036 w 7392421"/>
              <a:gd name="connsiteY1191" fmla="*/ 445169 h 6858000"/>
              <a:gd name="connsiteX1192" fmla="*/ 2622173 w 7392421"/>
              <a:gd name="connsiteY1192" fmla="*/ 445169 h 6858000"/>
              <a:gd name="connsiteX1193" fmla="*/ 2622173 w 7392421"/>
              <a:gd name="connsiteY1193" fmla="*/ 451953 h 6858000"/>
              <a:gd name="connsiteX1194" fmla="*/ 2728205 w 7392421"/>
              <a:gd name="connsiteY1194" fmla="*/ 451953 h 6858000"/>
              <a:gd name="connsiteX1195" fmla="*/ 2753652 w 7392421"/>
              <a:gd name="connsiteY1195" fmla="*/ 451953 h 6858000"/>
              <a:gd name="connsiteX1196" fmla="*/ 2851202 w 7392421"/>
              <a:gd name="connsiteY1196" fmla="*/ 445169 h 6858000"/>
              <a:gd name="connsiteX1197" fmla="*/ 2851202 w 7392421"/>
              <a:gd name="connsiteY1197" fmla="*/ 434990 h 6858000"/>
              <a:gd name="connsiteX1198" fmla="*/ 2855442 w 7392421"/>
              <a:gd name="connsiteY1198" fmla="*/ 431597 h 6858000"/>
              <a:gd name="connsiteX1199" fmla="*/ 2863925 w 7392421"/>
              <a:gd name="connsiteY1199" fmla="*/ 434990 h 6858000"/>
              <a:gd name="connsiteX1200" fmla="*/ 2944509 w 7392421"/>
              <a:gd name="connsiteY1200" fmla="*/ 434990 h 6858000"/>
              <a:gd name="connsiteX1201" fmla="*/ 2961474 w 7392421"/>
              <a:gd name="connsiteY1201" fmla="*/ 441776 h 6858000"/>
              <a:gd name="connsiteX1202" fmla="*/ 2991163 w 7392421"/>
              <a:gd name="connsiteY1202" fmla="*/ 441776 h 6858000"/>
              <a:gd name="connsiteX1203" fmla="*/ 3020852 w 7392421"/>
              <a:gd name="connsiteY1203" fmla="*/ 428205 h 6858000"/>
              <a:gd name="connsiteX1204" fmla="*/ 3033575 w 7392421"/>
              <a:gd name="connsiteY1204" fmla="*/ 424812 h 6858000"/>
              <a:gd name="connsiteX1205" fmla="*/ 3050540 w 7392421"/>
              <a:gd name="connsiteY1205" fmla="*/ 424812 h 6858000"/>
              <a:gd name="connsiteX1206" fmla="*/ 3054782 w 7392421"/>
              <a:gd name="connsiteY1206" fmla="*/ 421420 h 6858000"/>
              <a:gd name="connsiteX1207" fmla="*/ 3050540 w 7392421"/>
              <a:gd name="connsiteY1207" fmla="*/ 414635 h 6858000"/>
              <a:gd name="connsiteX1208" fmla="*/ 2999646 w 7392421"/>
              <a:gd name="connsiteY1208" fmla="*/ 407849 h 6858000"/>
              <a:gd name="connsiteX1209" fmla="*/ 2986921 w 7392421"/>
              <a:gd name="connsiteY1209" fmla="*/ 401065 h 6858000"/>
              <a:gd name="connsiteX1210" fmla="*/ 2948751 w 7392421"/>
              <a:gd name="connsiteY1210" fmla="*/ 387494 h 6858000"/>
              <a:gd name="connsiteX1211" fmla="*/ 2940268 w 7392421"/>
              <a:gd name="connsiteY1211" fmla="*/ 390887 h 6858000"/>
              <a:gd name="connsiteX1212" fmla="*/ 2931785 w 7392421"/>
              <a:gd name="connsiteY1212" fmla="*/ 384101 h 6858000"/>
              <a:gd name="connsiteX1213" fmla="*/ 2893615 w 7392421"/>
              <a:gd name="connsiteY1213" fmla="*/ 367139 h 6858000"/>
              <a:gd name="connsiteX1214" fmla="*/ 2863925 w 7392421"/>
              <a:gd name="connsiteY1214" fmla="*/ 377317 h 6858000"/>
              <a:gd name="connsiteX1215" fmla="*/ 2859683 w 7392421"/>
              <a:gd name="connsiteY1215" fmla="*/ 373924 h 6858000"/>
              <a:gd name="connsiteX1216" fmla="*/ 2829996 w 7392421"/>
              <a:gd name="connsiteY1216" fmla="*/ 373924 h 6858000"/>
              <a:gd name="connsiteX1217" fmla="*/ 2770618 w 7392421"/>
              <a:gd name="connsiteY1217" fmla="*/ 384101 h 6858000"/>
              <a:gd name="connsiteX1218" fmla="*/ 2766377 w 7392421"/>
              <a:gd name="connsiteY1218" fmla="*/ 377317 h 6858000"/>
              <a:gd name="connsiteX1219" fmla="*/ 2757894 w 7392421"/>
              <a:gd name="connsiteY1219" fmla="*/ 346783 h 6858000"/>
              <a:gd name="connsiteX1220" fmla="*/ 2728205 w 7392421"/>
              <a:gd name="connsiteY1220" fmla="*/ 346783 h 6858000"/>
              <a:gd name="connsiteX1221" fmla="*/ 2719722 w 7392421"/>
              <a:gd name="connsiteY1221" fmla="*/ 360353 h 6858000"/>
              <a:gd name="connsiteX1222" fmla="*/ 2694275 w 7392421"/>
              <a:gd name="connsiteY1222" fmla="*/ 373924 h 6858000"/>
              <a:gd name="connsiteX1223" fmla="*/ 2685792 w 7392421"/>
              <a:gd name="connsiteY1223" fmla="*/ 377317 h 6858000"/>
              <a:gd name="connsiteX1224" fmla="*/ 2668827 w 7392421"/>
              <a:gd name="connsiteY1224" fmla="*/ 377317 h 6858000"/>
              <a:gd name="connsiteX1225" fmla="*/ 2651863 w 7392421"/>
              <a:gd name="connsiteY1225" fmla="*/ 377317 h 6858000"/>
              <a:gd name="connsiteX1226" fmla="*/ 2643380 w 7392421"/>
              <a:gd name="connsiteY1226" fmla="*/ 384101 h 6858000"/>
              <a:gd name="connsiteX1227" fmla="*/ 2639138 w 7392421"/>
              <a:gd name="connsiteY1227" fmla="*/ 404457 h 6858000"/>
              <a:gd name="connsiteX1228" fmla="*/ 2622173 w 7392421"/>
              <a:gd name="connsiteY1228" fmla="*/ 404457 h 6858000"/>
              <a:gd name="connsiteX1229" fmla="*/ 2617931 w 7392421"/>
              <a:gd name="connsiteY1229" fmla="*/ 394280 h 6858000"/>
              <a:gd name="connsiteX1230" fmla="*/ 2584002 w 7392421"/>
              <a:gd name="connsiteY1230" fmla="*/ 384101 h 6858000"/>
              <a:gd name="connsiteX1231" fmla="*/ 2575519 w 7392421"/>
              <a:gd name="connsiteY1231" fmla="*/ 387494 h 6858000"/>
              <a:gd name="connsiteX1232" fmla="*/ 2558554 w 7392421"/>
              <a:gd name="connsiteY1232" fmla="*/ 387494 h 6858000"/>
              <a:gd name="connsiteX1233" fmla="*/ 2550072 w 7392421"/>
              <a:gd name="connsiteY1233" fmla="*/ 394280 h 6858000"/>
              <a:gd name="connsiteX1234" fmla="*/ 2545830 w 7392421"/>
              <a:gd name="connsiteY1234" fmla="*/ 384101 h 6858000"/>
              <a:gd name="connsiteX1235" fmla="*/ 2541589 w 7392421"/>
              <a:gd name="connsiteY1235" fmla="*/ 384101 h 6858000"/>
              <a:gd name="connsiteX1236" fmla="*/ 2503417 w 7392421"/>
              <a:gd name="connsiteY1236" fmla="*/ 390887 h 6858000"/>
              <a:gd name="connsiteX1237" fmla="*/ 2461005 w 7392421"/>
              <a:gd name="connsiteY1237" fmla="*/ 384101 h 6858000"/>
              <a:gd name="connsiteX1238" fmla="*/ 2418593 w 7392421"/>
              <a:gd name="connsiteY1238" fmla="*/ 387494 h 6858000"/>
              <a:gd name="connsiteX1239" fmla="*/ 2367697 w 7392421"/>
              <a:gd name="connsiteY1239" fmla="*/ 387494 h 6858000"/>
              <a:gd name="connsiteX1240" fmla="*/ 2363456 w 7392421"/>
              <a:gd name="connsiteY1240" fmla="*/ 387494 h 6858000"/>
              <a:gd name="connsiteX1241" fmla="*/ 2363456 w 7392421"/>
              <a:gd name="connsiteY1241" fmla="*/ 390887 h 6858000"/>
              <a:gd name="connsiteX1242" fmla="*/ 2376179 w 7392421"/>
              <a:gd name="connsiteY1242" fmla="*/ 397672 h 6858000"/>
              <a:gd name="connsiteX1243" fmla="*/ 2384662 w 7392421"/>
              <a:gd name="connsiteY1243" fmla="*/ 404457 h 6858000"/>
              <a:gd name="connsiteX1244" fmla="*/ 2371939 w 7392421"/>
              <a:gd name="connsiteY1244" fmla="*/ 407849 h 6858000"/>
              <a:gd name="connsiteX1245" fmla="*/ 2401628 w 7392421"/>
              <a:gd name="connsiteY1245" fmla="*/ 418028 h 6858000"/>
              <a:gd name="connsiteX1246" fmla="*/ 2414352 w 7392421"/>
              <a:gd name="connsiteY1246" fmla="*/ 424812 h 6858000"/>
              <a:gd name="connsiteX1247" fmla="*/ 2401628 w 7392421"/>
              <a:gd name="connsiteY1247" fmla="*/ 431597 h 6858000"/>
              <a:gd name="connsiteX1248" fmla="*/ 2371939 w 7392421"/>
              <a:gd name="connsiteY1248" fmla="*/ 424812 h 6858000"/>
              <a:gd name="connsiteX1249" fmla="*/ 2363456 w 7392421"/>
              <a:gd name="connsiteY1249" fmla="*/ 424812 h 6858000"/>
              <a:gd name="connsiteX1250" fmla="*/ 2316802 w 7392421"/>
              <a:gd name="connsiteY1250" fmla="*/ 431597 h 6858000"/>
              <a:gd name="connsiteX1251" fmla="*/ 2287114 w 7392421"/>
              <a:gd name="connsiteY1251" fmla="*/ 424812 h 6858000"/>
              <a:gd name="connsiteX1252" fmla="*/ 2282872 w 7392421"/>
              <a:gd name="connsiteY1252" fmla="*/ 424812 h 6858000"/>
              <a:gd name="connsiteX1253" fmla="*/ 2248942 w 7392421"/>
              <a:gd name="connsiteY1253" fmla="*/ 431597 h 6858000"/>
              <a:gd name="connsiteX1254" fmla="*/ 2202288 w 7392421"/>
              <a:gd name="connsiteY1254" fmla="*/ 418028 h 6858000"/>
              <a:gd name="connsiteX1255" fmla="*/ 2198046 w 7392421"/>
              <a:gd name="connsiteY1255" fmla="*/ 407849 h 6858000"/>
              <a:gd name="connsiteX1256" fmla="*/ 2185323 w 7392421"/>
              <a:gd name="connsiteY1256" fmla="*/ 397672 h 6858000"/>
              <a:gd name="connsiteX1257" fmla="*/ 2121704 w 7392421"/>
              <a:gd name="connsiteY1257" fmla="*/ 394280 h 6858000"/>
              <a:gd name="connsiteX1258" fmla="*/ 2108981 w 7392421"/>
              <a:gd name="connsiteY1258" fmla="*/ 394280 h 6858000"/>
              <a:gd name="connsiteX1259" fmla="*/ 2070809 w 7392421"/>
              <a:gd name="connsiteY1259" fmla="*/ 394280 h 6858000"/>
              <a:gd name="connsiteX1260" fmla="*/ 2051724 w 7392421"/>
              <a:gd name="connsiteY1260" fmla="*/ 387918 h 6858000"/>
              <a:gd name="connsiteX1261" fmla="*/ 2046930 w 7392421"/>
              <a:gd name="connsiteY1261" fmla="*/ 389516 h 6858000"/>
              <a:gd name="connsiteX1262" fmla="*/ 2044915 w 7392421"/>
              <a:gd name="connsiteY1262" fmla="*/ 382897 h 6858000"/>
              <a:gd name="connsiteX1263" fmla="*/ 2035374 w 7392421"/>
              <a:gd name="connsiteY1263" fmla="*/ 378151 h 6858000"/>
              <a:gd name="connsiteX1264" fmla="*/ 1988734 w 7392421"/>
              <a:gd name="connsiteY1264" fmla="*/ 370558 h 6858000"/>
              <a:gd name="connsiteX1265" fmla="*/ 1912414 w 7392421"/>
              <a:gd name="connsiteY1265" fmla="*/ 370558 h 6858000"/>
              <a:gd name="connsiteX1266" fmla="*/ 1946334 w 7392421"/>
              <a:gd name="connsiteY1266" fmla="*/ 359169 h 6858000"/>
              <a:gd name="connsiteX1267" fmla="*/ 1954814 w 7392421"/>
              <a:gd name="connsiteY1267" fmla="*/ 351576 h 6858000"/>
              <a:gd name="connsiteX1268" fmla="*/ 1942094 w 7392421"/>
              <a:gd name="connsiteY1268" fmla="*/ 343983 h 6858000"/>
              <a:gd name="connsiteX1269" fmla="*/ 1891215 w 7392421"/>
              <a:gd name="connsiteY1269" fmla="*/ 351576 h 6858000"/>
              <a:gd name="connsiteX1270" fmla="*/ 1819135 w 7392421"/>
              <a:gd name="connsiteY1270" fmla="*/ 351576 h 6858000"/>
              <a:gd name="connsiteX1271" fmla="*/ 1764015 w 7392421"/>
              <a:gd name="connsiteY1271" fmla="*/ 336390 h 6858000"/>
              <a:gd name="connsiteX1272" fmla="*/ 1836095 w 7392421"/>
              <a:gd name="connsiteY1272" fmla="*/ 332593 h 6858000"/>
              <a:gd name="connsiteX1273" fmla="*/ 1903935 w 7392421"/>
              <a:gd name="connsiteY1273" fmla="*/ 325000 h 6858000"/>
              <a:gd name="connsiteX1274" fmla="*/ 1916654 w 7392421"/>
              <a:gd name="connsiteY1274" fmla="*/ 325000 h 6858000"/>
              <a:gd name="connsiteX1275" fmla="*/ 1929374 w 7392421"/>
              <a:gd name="connsiteY1275" fmla="*/ 294629 h 6858000"/>
              <a:gd name="connsiteX1276" fmla="*/ 1929374 w 7392421"/>
              <a:gd name="connsiteY1276" fmla="*/ 287036 h 6858000"/>
              <a:gd name="connsiteX1277" fmla="*/ 1916654 w 7392421"/>
              <a:gd name="connsiteY1277" fmla="*/ 283239 h 6858000"/>
              <a:gd name="connsiteX1278" fmla="*/ 1874255 w 7392421"/>
              <a:gd name="connsiteY1278" fmla="*/ 283239 h 6858000"/>
              <a:gd name="connsiteX1279" fmla="*/ 1870015 w 7392421"/>
              <a:gd name="connsiteY1279" fmla="*/ 275646 h 6858000"/>
              <a:gd name="connsiteX1280" fmla="*/ 1874255 w 7392421"/>
              <a:gd name="connsiteY1280" fmla="*/ 271850 h 6858000"/>
              <a:gd name="connsiteX1281" fmla="*/ 1916654 w 7392421"/>
              <a:gd name="connsiteY1281" fmla="*/ 271850 h 6858000"/>
              <a:gd name="connsiteX1282" fmla="*/ 1959054 w 7392421"/>
              <a:gd name="connsiteY1282" fmla="*/ 271850 h 6858000"/>
              <a:gd name="connsiteX1283" fmla="*/ 1980254 w 7392421"/>
              <a:gd name="connsiteY1283" fmla="*/ 271850 h 6858000"/>
              <a:gd name="connsiteX1284" fmla="*/ 2014174 w 7392421"/>
              <a:gd name="connsiteY1284" fmla="*/ 252868 h 6858000"/>
              <a:gd name="connsiteX1285" fmla="*/ 2065053 w 7392421"/>
              <a:gd name="connsiteY1285" fmla="*/ 237682 h 6858000"/>
              <a:gd name="connsiteX1286" fmla="*/ 2077773 w 7392421"/>
              <a:gd name="connsiteY1286" fmla="*/ 226292 h 6858000"/>
              <a:gd name="connsiteX1287" fmla="*/ 2065053 w 7392421"/>
              <a:gd name="connsiteY1287" fmla="*/ 218699 h 6858000"/>
              <a:gd name="connsiteX1288" fmla="*/ 2060814 w 7392421"/>
              <a:gd name="connsiteY1288" fmla="*/ 207310 h 6858000"/>
              <a:gd name="connsiteX1289" fmla="*/ 2056574 w 7392421"/>
              <a:gd name="connsiteY1289" fmla="*/ 192124 h 6858000"/>
              <a:gd name="connsiteX1290" fmla="*/ 2056574 w 7392421"/>
              <a:gd name="connsiteY1290" fmla="*/ 180735 h 6858000"/>
              <a:gd name="connsiteX1291" fmla="*/ 2060814 w 7392421"/>
              <a:gd name="connsiteY1291" fmla="*/ 180735 h 6858000"/>
              <a:gd name="connsiteX1292" fmla="*/ 2060814 w 7392421"/>
              <a:gd name="connsiteY1292" fmla="*/ 154160 h 6858000"/>
              <a:gd name="connsiteX1293" fmla="*/ 2026894 w 7392421"/>
              <a:gd name="connsiteY1293" fmla="*/ 127584 h 6858000"/>
              <a:gd name="connsiteX1294" fmla="*/ 2069294 w 7392421"/>
              <a:gd name="connsiteY1294" fmla="*/ 116195 h 6858000"/>
              <a:gd name="connsiteX1295" fmla="*/ 2065053 w 7392421"/>
              <a:gd name="connsiteY1295" fmla="*/ 112398 h 6858000"/>
              <a:gd name="connsiteX1296" fmla="*/ 1895454 w 7392421"/>
              <a:gd name="connsiteY1296" fmla="*/ 112398 h 6858000"/>
              <a:gd name="connsiteX1297" fmla="*/ 1891215 w 7392421"/>
              <a:gd name="connsiteY1297" fmla="*/ 108602 h 6858000"/>
              <a:gd name="connsiteX1298" fmla="*/ 1912414 w 7392421"/>
              <a:gd name="connsiteY1298" fmla="*/ 104805 h 6858000"/>
              <a:gd name="connsiteX1299" fmla="*/ 1932554 w 7392421"/>
              <a:gd name="connsiteY1299" fmla="*/ 101009 h 6858000"/>
              <a:gd name="connsiteX1300" fmla="*/ 1939721 w 7392421"/>
              <a:gd name="connsiteY1300" fmla="*/ 93110 h 6858000"/>
              <a:gd name="connsiteX1301" fmla="*/ 1954706 w 7392421"/>
              <a:gd name="connsiteY1301" fmla="*/ 92430 h 6858000"/>
              <a:gd name="connsiteX1302" fmla="*/ 1997118 w 7392421"/>
              <a:gd name="connsiteY1302" fmla="*/ 84723 h 6858000"/>
              <a:gd name="connsiteX1303" fmla="*/ 2035290 w 7392421"/>
              <a:gd name="connsiteY1303" fmla="*/ 92430 h 6858000"/>
              <a:gd name="connsiteX1304" fmla="*/ 2039532 w 7392421"/>
              <a:gd name="connsiteY1304" fmla="*/ 92430 h 6858000"/>
              <a:gd name="connsiteX1305" fmla="*/ 2043773 w 7392421"/>
              <a:gd name="connsiteY1305" fmla="*/ 80870 h 6858000"/>
              <a:gd name="connsiteX1306" fmla="*/ 2052255 w 7392421"/>
              <a:gd name="connsiteY1306" fmla="*/ 88576 h 6858000"/>
              <a:gd name="connsiteX1307" fmla="*/ 2069220 w 7392421"/>
              <a:gd name="connsiteY1307" fmla="*/ 88576 h 6858000"/>
              <a:gd name="connsiteX1308" fmla="*/ 2077703 w 7392421"/>
              <a:gd name="connsiteY1308" fmla="*/ 92430 h 6858000"/>
              <a:gd name="connsiteX1309" fmla="*/ 2111632 w 7392421"/>
              <a:gd name="connsiteY1309" fmla="*/ 80870 h 6858000"/>
              <a:gd name="connsiteX1310" fmla="*/ 2115874 w 7392421"/>
              <a:gd name="connsiteY1310" fmla="*/ 69309 h 6858000"/>
              <a:gd name="connsiteX1311" fmla="*/ 2132839 w 7392421"/>
              <a:gd name="connsiteY1311" fmla="*/ 69309 h 6858000"/>
              <a:gd name="connsiteX1312" fmla="*/ 2137081 w 7392421"/>
              <a:gd name="connsiteY1312" fmla="*/ 92430 h 6858000"/>
              <a:gd name="connsiteX1313" fmla="*/ 2145564 w 7392421"/>
              <a:gd name="connsiteY1313" fmla="*/ 100137 h 6858000"/>
              <a:gd name="connsiteX1314" fmla="*/ 2162528 w 7392421"/>
              <a:gd name="connsiteY1314" fmla="*/ 100137 h 6858000"/>
              <a:gd name="connsiteX1315" fmla="*/ 2179493 w 7392421"/>
              <a:gd name="connsiteY1315" fmla="*/ 100137 h 6858000"/>
              <a:gd name="connsiteX1316" fmla="*/ 2187976 w 7392421"/>
              <a:gd name="connsiteY1316" fmla="*/ 103990 h 6858000"/>
              <a:gd name="connsiteX1317" fmla="*/ 2213423 w 7392421"/>
              <a:gd name="connsiteY1317" fmla="*/ 119404 h 6858000"/>
              <a:gd name="connsiteX1318" fmla="*/ 2221906 w 7392421"/>
              <a:gd name="connsiteY1318" fmla="*/ 134818 h 6858000"/>
              <a:gd name="connsiteX1319" fmla="*/ 2251595 w 7392421"/>
              <a:gd name="connsiteY1319" fmla="*/ 134818 h 6858000"/>
              <a:gd name="connsiteX1320" fmla="*/ 2260078 w 7392421"/>
              <a:gd name="connsiteY1320" fmla="*/ 100137 h 6858000"/>
              <a:gd name="connsiteX1321" fmla="*/ 2264319 w 7392421"/>
              <a:gd name="connsiteY1321" fmla="*/ 92430 h 6858000"/>
              <a:gd name="connsiteX1322" fmla="*/ 2323697 w 7392421"/>
              <a:gd name="connsiteY1322" fmla="*/ 103990 h 6858000"/>
              <a:gd name="connsiteX1323" fmla="*/ 2353384 w 7392421"/>
              <a:gd name="connsiteY1323" fmla="*/ 103990 h 6858000"/>
              <a:gd name="connsiteX1324" fmla="*/ 2357626 w 7392421"/>
              <a:gd name="connsiteY1324" fmla="*/ 100137 h 6858000"/>
              <a:gd name="connsiteX1325" fmla="*/ 2387316 w 7392421"/>
              <a:gd name="connsiteY1325" fmla="*/ 111697 h 6858000"/>
              <a:gd name="connsiteX1326" fmla="*/ 2425486 w 7392421"/>
              <a:gd name="connsiteY1326" fmla="*/ 92430 h 6858000"/>
              <a:gd name="connsiteX1327" fmla="*/ 2433969 w 7392421"/>
              <a:gd name="connsiteY1327" fmla="*/ 84723 h 6858000"/>
              <a:gd name="connsiteX1328" fmla="*/ 2442452 w 7392421"/>
              <a:gd name="connsiteY1328" fmla="*/ 88576 h 6858000"/>
              <a:gd name="connsiteX1329" fmla="*/ 2480623 w 7392421"/>
              <a:gd name="connsiteY1329" fmla="*/ 73163 h 6858000"/>
              <a:gd name="connsiteX1330" fmla="*/ 2493347 w 7392421"/>
              <a:gd name="connsiteY1330" fmla="*/ 65456 h 6858000"/>
              <a:gd name="connsiteX1331" fmla="*/ 2544242 w 7392421"/>
              <a:gd name="connsiteY1331" fmla="*/ 57749 h 6858000"/>
              <a:gd name="connsiteX1332" fmla="*/ 2548483 w 7392421"/>
              <a:gd name="connsiteY1332" fmla="*/ 50042 h 6858000"/>
              <a:gd name="connsiteX1333" fmla="*/ 2544242 w 7392421"/>
              <a:gd name="connsiteY1333" fmla="*/ 46189 h 6858000"/>
              <a:gd name="connsiteX1334" fmla="*/ 2527276 w 7392421"/>
              <a:gd name="connsiteY1334" fmla="*/ 46189 h 6858000"/>
              <a:gd name="connsiteX1335" fmla="*/ 2514553 w 7392421"/>
              <a:gd name="connsiteY1335" fmla="*/ 42335 h 6858000"/>
              <a:gd name="connsiteX1336" fmla="*/ 2503748 w 7392421"/>
              <a:gd name="connsiteY1336" fmla="*/ 31180 h 6858000"/>
              <a:gd name="connsiteX1337" fmla="*/ 2541159 w 7392421"/>
              <a:gd name="connsiteY1337" fmla="*/ 30624 h 6858000"/>
              <a:gd name="connsiteX1338" fmla="*/ 2638709 w 7392421"/>
              <a:gd name="connsiteY1338" fmla="*/ 30624 h 6858000"/>
              <a:gd name="connsiteX1339" fmla="*/ 2676880 w 7392421"/>
              <a:gd name="connsiteY1339" fmla="*/ 24828 h 6858000"/>
              <a:gd name="connsiteX1340" fmla="*/ 2719292 w 7392421"/>
              <a:gd name="connsiteY1340" fmla="*/ 21930 h 6858000"/>
              <a:gd name="connsiteX1341" fmla="*/ 2774429 w 7392421"/>
              <a:gd name="connsiteY1341" fmla="*/ 21930 h 6858000"/>
              <a:gd name="connsiteX1342" fmla="*/ 2808359 w 7392421"/>
              <a:gd name="connsiteY1342" fmla="*/ 19032 h 6858000"/>
              <a:gd name="connsiteX1343" fmla="*/ 2821082 w 7392421"/>
              <a:gd name="connsiteY1343" fmla="*/ 16135 h 6858000"/>
              <a:gd name="connsiteX1344" fmla="*/ 2871978 w 7392421"/>
              <a:gd name="connsiteY1344" fmla="*/ 16135 h 6858000"/>
              <a:gd name="connsiteX1345" fmla="*/ 2927115 w 7392421"/>
              <a:gd name="connsiteY1345" fmla="*/ 16135 h 6858000"/>
              <a:gd name="connsiteX1346" fmla="*/ 2982251 w 7392421"/>
              <a:gd name="connsiteY1346" fmla="*/ 16135 h 6858000"/>
              <a:gd name="connsiteX1347" fmla="*/ 3007698 w 7392421"/>
              <a:gd name="connsiteY1347" fmla="*/ 10339 h 6858000"/>
              <a:gd name="connsiteX1348" fmla="*/ 3045870 w 7392421"/>
              <a:gd name="connsiteY1348" fmla="*/ 10339 h 6858000"/>
              <a:gd name="connsiteX1349" fmla="*/ 3062834 w 7392421"/>
              <a:gd name="connsiteY1349" fmla="*/ 10339 h 6858000"/>
              <a:gd name="connsiteX1350" fmla="*/ 3109489 w 7392421"/>
              <a:gd name="connsiteY1350" fmla="*/ 13237 h 6858000"/>
              <a:gd name="connsiteX1351" fmla="*/ 3126454 w 7392421"/>
              <a:gd name="connsiteY1351" fmla="*/ 4543 h 6858000"/>
              <a:gd name="connsiteX1352" fmla="*/ 3143418 w 7392421"/>
              <a:gd name="connsiteY1352" fmla="*/ 45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Lst>
            <a:rect l="l" t="t" r="r" b="b"/>
            <a:pathLst>
              <a:path w="7392421" h="6858000">
                <a:moveTo>
                  <a:pt x="1848908" y="6196465"/>
                </a:moveTo>
                <a:lnTo>
                  <a:pt x="1851185" y="6198075"/>
                </a:lnTo>
                <a:cubicBezTo>
                  <a:pt x="1853835" y="6200448"/>
                  <a:pt x="1855955" y="6202346"/>
                  <a:pt x="1858075" y="6202346"/>
                </a:cubicBezTo>
                <a:cubicBezTo>
                  <a:pt x="1900475" y="6206142"/>
                  <a:pt x="1942874" y="6217531"/>
                  <a:pt x="1985274" y="6213735"/>
                </a:cubicBezTo>
                <a:cubicBezTo>
                  <a:pt x="1993754" y="6213735"/>
                  <a:pt x="2002234" y="6213735"/>
                  <a:pt x="2010714" y="6213735"/>
                </a:cubicBezTo>
                <a:cubicBezTo>
                  <a:pt x="2036154" y="6213735"/>
                  <a:pt x="2053114" y="6221328"/>
                  <a:pt x="2065834" y="6236514"/>
                </a:cubicBezTo>
                <a:cubicBezTo>
                  <a:pt x="2078554" y="6236514"/>
                  <a:pt x="2091274" y="6236514"/>
                  <a:pt x="2103994" y="6236514"/>
                </a:cubicBezTo>
                <a:cubicBezTo>
                  <a:pt x="2112474" y="6236514"/>
                  <a:pt x="2112474" y="6240310"/>
                  <a:pt x="2116714" y="6244107"/>
                </a:cubicBezTo>
                <a:cubicBezTo>
                  <a:pt x="2120954" y="6247903"/>
                  <a:pt x="2116714" y="6251700"/>
                  <a:pt x="2112474" y="6255496"/>
                </a:cubicBezTo>
                <a:cubicBezTo>
                  <a:pt x="2099754" y="6270682"/>
                  <a:pt x="2099754" y="6270682"/>
                  <a:pt x="2082794" y="6259293"/>
                </a:cubicBezTo>
                <a:cubicBezTo>
                  <a:pt x="2078554" y="6255496"/>
                  <a:pt x="2065834" y="6244107"/>
                  <a:pt x="2065834" y="6240310"/>
                </a:cubicBezTo>
                <a:cubicBezTo>
                  <a:pt x="2048874" y="6247903"/>
                  <a:pt x="2036154" y="6236514"/>
                  <a:pt x="2023434" y="6236514"/>
                </a:cubicBezTo>
                <a:cubicBezTo>
                  <a:pt x="2006474" y="6244107"/>
                  <a:pt x="1985274" y="6244107"/>
                  <a:pt x="1972554" y="6236514"/>
                </a:cubicBezTo>
                <a:cubicBezTo>
                  <a:pt x="1964075" y="6236514"/>
                  <a:pt x="1959834" y="6232717"/>
                  <a:pt x="1951355" y="6236514"/>
                </a:cubicBezTo>
                <a:cubicBezTo>
                  <a:pt x="1942874" y="6236514"/>
                  <a:pt x="1934395" y="6232717"/>
                  <a:pt x="1921675" y="6240310"/>
                </a:cubicBezTo>
                <a:cubicBezTo>
                  <a:pt x="1913195" y="6244107"/>
                  <a:pt x="1900475" y="6232717"/>
                  <a:pt x="1891994" y="6236514"/>
                </a:cubicBezTo>
                <a:cubicBezTo>
                  <a:pt x="1887755" y="6244107"/>
                  <a:pt x="1879274" y="6240310"/>
                  <a:pt x="1875035" y="6240310"/>
                </a:cubicBezTo>
                <a:cubicBezTo>
                  <a:pt x="1866555" y="6240310"/>
                  <a:pt x="1870795" y="6232717"/>
                  <a:pt x="1866555" y="6228921"/>
                </a:cubicBezTo>
                <a:cubicBezTo>
                  <a:pt x="1862314" y="6228921"/>
                  <a:pt x="1853835" y="6228921"/>
                  <a:pt x="1845355" y="6228921"/>
                </a:cubicBezTo>
                <a:cubicBezTo>
                  <a:pt x="1845355" y="6232717"/>
                  <a:pt x="1841115" y="6236514"/>
                  <a:pt x="1836875" y="6236514"/>
                </a:cubicBezTo>
                <a:cubicBezTo>
                  <a:pt x="1828395" y="6232717"/>
                  <a:pt x="1832635" y="6225124"/>
                  <a:pt x="1832635" y="6221328"/>
                </a:cubicBezTo>
                <a:cubicBezTo>
                  <a:pt x="1824155" y="6221328"/>
                  <a:pt x="1815675" y="6221328"/>
                  <a:pt x="1807195" y="6221328"/>
                </a:cubicBezTo>
                <a:cubicBezTo>
                  <a:pt x="1811435" y="6228921"/>
                  <a:pt x="1802955" y="6228921"/>
                  <a:pt x="1798716" y="6228921"/>
                </a:cubicBezTo>
                <a:cubicBezTo>
                  <a:pt x="1790235" y="6225124"/>
                  <a:pt x="1794475" y="6221328"/>
                  <a:pt x="1794475" y="6213735"/>
                </a:cubicBezTo>
                <a:cubicBezTo>
                  <a:pt x="1783875" y="6213735"/>
                  <a:pt x="1772216" y="6215633"/>
                  <a:pt x="1760555" y="6216108"/>
                </a:cubicBezTo>
                <a:lnTo>
                  <a:pt x="1743434" y="6212994"/>
                </a:lnTo>
                <a:lnTo>
                  <a:pt x="1746224" y="6212355"/>
                </a:lnTo>
                <a:cubicBezTo>
                  <a:pt x="1754707" y="6207504"/>
                  <a:pt x="1763190" y="6212355"/>
                  <a:pt x="1775913" y="6212355"/>
                </a:cubicBezTo>
                <a:cubicBezTo>
                  <a:pt x="1784396" y="6212355"/>
                  <a:pt x="1792877" y="6202655"/>
                  <a:pt x="1805602" y="6202655"/>
                </a:cubicBezTo>
                <a:cubicBezTo>
                  <a:pt x="1809843" y="6202655"/>
                  <a:pt x="1814085" y="6207504"/>
                  <a:pt x="1822567" y="6212355"/>
                </a:cubicBezTo>
                <a:cubicBezTo>
                  <a:pt x="1831049" y="6212355"/>
                  <a:pt x="1826809" y="6197805"/>
                  <a:pt x="1831049" y="6197805"/>
                </a:cubicBezTo>
                <a:cubicBezTo>
                  <a:pt x="1835291" y="6197805"/>
                  <a:pt x="1835291" y="6197805"/>
                  <a:pt x="1839532" y="6197805"/>
                </a:cubicBezTo>
                <a:close/>
                <a:moveTo>
                  <a:pt x="1913195" y="6186999"/>
                </a:moveTo>
                <a:lnTo>
                  <a:pt x="1913195" y="6187160"/>
                </a:lnTo>
                <a:lnTo>
                  <a:pt x="1912033" y="6187221"/>
                </a:lnTo>
                <a:close/>
                <a:moveTo>
                  <a:pt x="863352" y="5843219"/>
                </a:moveTo>
                <a:lnTo>
                  <a:pt x="864073" y="5843752"/>
                </a:lnTo>
                <a:lnTo>
                  <a:pt x="863059" y="5843752"/>
                </a:lnTo>
                <a:close/>
                <a:moveTo>
                  <a:pt x="883526" y="5689580"/>
                </a:moveTo>
                <a:cubicBezTo>
                  <a:pt x="883526" y="5689580"/>
                  <a:pt x="887766" y="5689580"/>
                  <a:pt x="892008" y="5689580"/>
                </a:cubicBezTo>
                <a:cubicBezTo>
                  <a:pt x="892008" y="5689580"/>
                  <a:pt x="896249" y="5689580"/>
                  <a:pt x="896249" y="5693132"/>
                </a:cubicBezTo>
                <a:lnTo>
                  <a:pt x="895512" y="5693596"/>
                </a:lnTo>
                <a:lnTo>
                  <a:pt x="892008" y="5693132"/>
                </a:lnTo>
                <a:cubicBezTo>
                  <a:pt x="887766" y="5693132"/>
                  <a:pt x="883526" y="5693132"/>
                  <a:pt x="883526" y="5689580"/>
                </a:cubicBezTo>
                <a:close/>
                <a:moveTo>
                  <a:pt x="1298563" y="5672327"/>
                </a:moveTo>
                <a:lnTo>
                  <a:pt x="1299170" y="5675371"/>
                </a:lnTo>
                <a:cubicBezTo>
                  <a:pt x="1303411" y="5678923"/>
                  <a:pt x="1299170" y="5682476"/>
                  <a:pt x="1299170" y="5682476"/>
                </a:cubicBezTo>
                <a:cubicBezTo>
                  <a:pt x="1294928" y="5678923"/>
                  <a:pt x="1294928" y="5678923"/>
                  <a:pt x="1294928" y="5675371"/>
                </a:cubicBezTo>
                <a:close/>
                <a:moveTo>
                  <a:pt x="985317" y="5668268"/>
                </a:moveTo>
                <a:cubicBezTo>
                  <a:pt x="989558" y="5671819"/>
                  <a:pt x="998040" y="5678923"/>
                  <a:pt x="1006522" y="5682476"/>
                </a:cubicBezTo>
                <a:cubicBezTo>
                  <a:pt x="1015004" y="5693132"/>
                  <a:pt x="1027729" y="5689580"/>
                  <a:pt x="1031970" y="5675371"/>
                </a:cubicBezTo>
                <a:cubicBezTo>
                  <a:pt x="1036212" y="5671819"/>
                  <a:pt x="1036212" y="5671819"/>
                  <a:pt x="1040453" y="5671819"/>
                </a:cubicBezTo>
                <a:cubicBezTo>
                  <a:pt x="1048936" y="5671819"/>
                  <a:pt x="1053176" y="5671819"/>
                  <a:pt x="1061659" y="5675371"/>
                </a:cubicBezTo>
                <a:cubicBezTo>
                  <a:pt x="1070141" y="5678923"/>
                  <a:pt x="1082865" y="5686028"/>
                  <a:pt x="1091348" y="5682476"/>
                </a:cubicBezTo>
                <a:cubicBezTo>
                  <a:pt x="1108314" y="5675371"/>
                  <a:pt x="1121037" y="5678923"/>
                  <a:pt x="1133760" y="5678923"/>
                </a:cubicBezTo>
                <a:cubicBezTo>
                  <a:pt x="1142243" y="5678923"/>
                  <a:pt x="1142243" y="5675371"/>
                  <a:pt x="1146484" y="5668268"/>
                </a:cubicBezTo>
                <a:cubicBezTo>
                  <a:pt x="1146484" y="5664716"/>
                  <a:pt x="1150725" y="5664716"/>
                  <a:pt x="1159208" y="5668268"/>
                </a:cubicBezTo>
                <a:cubicBezTo>
                  <a:pt x="1159208" y="5671819"/>
                  <a:pt x="1159208" y="5675371"/>
                  <a:pt x="1159208" y="5678923"/>
                </a:cubicBezTo>
                <a:cubicBezTo>
                  <a:pt x="1159208" y="5689580"/>
                  <a:pt x="1142243" y="5686028"/>
                  <a:pt x="1142243" y="5700236"/>
                </a:cubicBezTo>
                <a:cubicBezTo>
                  <a:pt x="1146484" y="5707340"/>
                  <a:pt x="1138001" y="5707340"/>
                  <a:pt x="1129518" y="5703788"/>
                </a:cubicBezTo>
                <a:cubicBezTo>
                  <a:pt x="1129518" y="5703788"/>
                  <a:pt x="1129518" y="5700236"/>
                  <a:pt x="1129518" y="5700236"/>
                </a:cubicBezTo>
                <a:cubicBezTo>
                  <a:pt x="1125277" y="5696683"/>
                  <a:pt x="1121037" y="5693132"/>
                  <a:pt x="1116795" y="5693132"/>
                </a:cubicBezTo>
                <a:cubicBezTo>
                  <a:pt x="1108314" y="5696683"/>
                  <a:pt x="1112554" y="5700236"/>
                  <a:pt x="1108314" y="5703788"/>
                </a:cubicBezTo>
                <a:lnTo>
                  <a:pt x="1100226" y="5708967"/>
                </a:lnTo>
                <a:lnTo>
                  <a:pt x="1042644" y="5708967"/>
                </a:lnTo>
                <a:cubicBezTo>
                  <a:pt x="1029919" y="5708967"/>
                  <a:pt x="1017195" y="5706069"/>
                  <a:pt x="1004472" y="5714762"/>
                </a:cubicBezTo>
                <a:cubicBezTo>
                  <a:pt x="1004472" y="5714762"/>
                  <a:pt x="1000231" y="5714762"/>
                  <a:pt x="995990" y="5711865"/>
                </a:cubicBezTo>
                <a:cubicBezTo>
                  <a:pt x="987508" y="5708967"/>
                  <a:pt x="979025" y="5708243"/>
                  <a:pt x="970542" y="5708605"/>
                </a:cubicBezTo>
                <a:lnTo>
                  <a:pt x="953015" y="5710850"/>
                </a:lnTo>
                <a:lnTo>
                  <a:pt x="948204" y="5704232"/>
                </a:lnTo>
                <a:cubicBezTo>
                  <a:pt x="943964" y="5702012"/>
                  <a:pt x="938662" y="5700236"/>
                  <a:pt x="934421" y="5696683"/>
                </a:cubicBezTo>
                <a:cubicBezTo>
                  <a:pt x="930179" y="5693132"/>
                  <a:pt x="925939" y="5693132"/>
                  <a:pt x="921698" y="5696683"/>
                </a:cubicBezTo>
                <a:cubicBezTo>
                  <a:pt x="917456" y="5703788"/>
                  <a:pt x="913215" y="5707340"/>
                  <a:pt x="904732" y="5703788"/>
                </a:cubicBezTo>
                <a:cubicBezTo>
                  <a:pt x="892008" y="5703788"/>
                  <a:pt x="896249" y="5700236"/>
                  <a:pt x="892008" y="5693132"/>
                </a:cubicBezTo>
                <a:cubicBezTo>
                  <a:pt x="892008" y="5693132"/>
                  <a:pt x="893068" y="5694020"/>
                  <a:pt x="894128" y="5694464"/>
                </a:cubicBezTo>
                <a:lnTo>
                  <a:pt x="895512" y="5693596"/>
                </a:lnTo>
                <a:lnTo>
                  <a:pt x="902082" y="5694464"/>
                </a:lnTo>
                <a:cubicBezTo>
                  <a:pt x="904732" y="5694907"/>
                  <a:pt x="906853" y="5694907"/>
                  <a:pt x="908973" y="5693132"/>
                </a:cubicBezTo>
                <a:cubicBezTo>
                  <a:pt x="921698" y="5678923"/>
                  <a:pt x="934421" y="5671819"/>
                  <a:pt x="951385" y="5682476"/>
                </a:cubicBezTo>
                <a:cubicBezTo>
                  <a:pt x="955627" y="5686028"/>
                  <a:pt x="968351" y="5686028"/>
                  <a:pt x="968351" y="5678923"/>
                </a:cubicBezTo>
                <a:cubicBezTo>
                  <a:pt x="968351" y="5668268"/>
                  <a:pt x="981075" y="5675371"/>
                  <a:pt x="985317" y="5668268"/>
                </a:cubicBezTo>
                <a:close/>
                <a:moveTo>
                  <a:pt x="3069156" y="5224784"/>
                </a:moveTo>
                <a:lnTo>
                  <a:pt x="3069877" y="5225655"/>
                </a:lnTo>
                <a:lnTo>
                  <a:pt x="3070170" y="5224784"/>
                </a:lnTo>
                <a:close/>
                <a:moveTo>
                  <a:pt x="0" y="3728101"/>
                </a:moveTo>
                <a:lnTo>
                  <a:pt x="1014" y="3728101"/>
                </a:lnTo>
                <a:lnTo>
                  <a:pt x="293" y="3728972"/>
                </a:lnTo>
                <a:close/>
                <a:moveTo>
                  <a:pt x="1748249" y="900296"/>
                </a:moveTo>
                <a:lnTo>
                  <a:pt x="1750394" y="900296"/>
                </a:lnTo>
                <a:lnTo>
                  <a:pt x="1741171" y="901194"/>
                </a:lnTo>
                <a:lnTo>
                  <a:pt x="1738152" y="900900"/>
                </a:lnTo>
                <a:close/>
                <a:moveTo>
                  <a:pt x="1881554" y="886188"/>
                </a:moveTo>
                <a:cubicBezTo>
                  <a:pt x="1891094" y="885909"/>
                  <a:pt x="1901694" y="886467"/>
                  <a:pt x="1912293" y="887026"/>
                </a:cubicBezTo>
                <a:cubicBezTo>
                  <a:pt x="1925014" y="888142"/>
                  <a:pt x="1950454" y="889258"/>
                  <a:pt x="1958933" y="894840"/>
                </a:cubicBezTo>
                <a:lnTo>
                  <a:pt x="1961440" y="895896"/>
                </a:lnTo>
                <a:lnTo>
                  <a:pt x="1862047" y="895896"/>
                </a:lnTo>
                <a:cubicBezTo>
                  <a:pt x="1853564" y="895896"/>
                  <a:pt x="1849323" y="907456"/>
                  <a:pt x="1840840" y="899749"/>
                </a:cubicBezTo>
                <a:lnTo>
                  <a:pt x="1821936" y="894167"/>
                </a:lnTo>
                <a:lnTo>
                  <a:pt x="1844454" y="892607"/>
                </a:lnTo>
                <a:cubicBezTo>
                  <a:pt x="1848694" y="892607"/>
                  <a:pt x="1852934" y="891491"/>
                  <a:pt x="1857174" y="890374"/>
                </a:cubicBezTo>
                <a:cubicBezTo>
                  <a:pt x="1863534" y="887583"/>
                  <a:pt x="1872015" y="886467"/>
                  <a:pt x="1881554" y="886188"/>
                </a:cubicBezTo>
                <a:close/>
                <a:moveTo>
                  <a:pt x="1719279" y="884793"/>
                </a:moveTo>
                <a:lnTo>
                  <a:pt x="1738455" y="884793"/>
                </a:lnTo>
                <a:cubicBezTo>
                  <a:pt x="1755414" y="884793"/>
                  <a:pt x="1776614" y="885909"/>
                  <a:pt x="1797815" y="890374"/>
                </a:cubicBezTo>
                <a:lnTo>
                  <a:pt x="1737762" y="892482"/>
                </a:lnTo>
                <a:lnTo>
                  <a:pt x="1688889" y="892482"/>
                </a:lnTo>
                <a:cubicBezTo>
                  <a:pt x="1701609" y="890250"/>
                  <a:pt x="1714330" y="891366"/>
                  <a:pt x="1722809" y="889133"/>
                </a:cubicBezTo>
                <a:cubicBezTo>
                  <a:pt x="1722809" y="888017"/>
                  <a:pt x="1731289" y="888017"/>
                  <a:pt x="1731289" y="886901"/>
                </a:cubicBezTo>
                <a:close/>
                <a:moveTo>
                  <a:pt x="1645175" y="884793"/>
                </a:moveTo>
                <a:lnTo>
                  <a:pt x="1715727" y="884793"/>
                </a:lnTo>
                <a:lnTo>
                  <a:pt x="1667690" y="886901"/>
                </a:lnTo>
                <a:cubicBezTo>
                  <a:pt x="1642249" y="888017"/>
                  <a:pt x="1621050" y="886901"/>
                  <a:pt x="1595610" y="886901"/>
                </a:cubicBezTo>
                <a:lnTo>
                  <a:pt x="1594784" y="886834"/>
                </a:lnTo>
                <a:close/>
                <a:moveTo>
                  <a:pt x="1774961" y="491518"/>
                </a:moveTo>
                <a:lnTo>
                  <a:pt x="1774351" y="492814"/>
                </a:lnTo>
                <a:lnTo>
                  <a:pt x="1769849" y="491944"/>
                </a:lnTo>
                <a:close/>
                <a:moveTo>
                  <a:pt x="1982374" y="395710"/>
                </a:moveTo>
                <a:cubicBezTo>
                  <a:pt x="1986614" y="395235"/>
                  <a:pt x="1990855" y="395235"/>
                  <a:pt x="1992974" y="397133"/>
                </a:cubicBezTo>
                <a:lnTo>
                  <a:pt x="2005216" y="401518"/>
                </a:lnTo>
                <a:lnTo>
                  <a:pt x="1985984" y="397672"/>
                </a:lnTo>
                <a:lnTo>
                  <a:pt x="1980348" y="395982"/>
                </a:lnTo>
                <a:close/>
                <a:moveTo>
                  <a:pt x="1898608" y="46924"/>
                </a:moveTo>
                <a:lnTo>
                  <a:pt x="1906232" y="47706"/>
                </a:lnTo>
                <a:lnTo>
                  <a:pt x="1901691" y="51487"/>
                </a:lnTo>
                <a:lnTo>
                  <a:pt x="1898694" y="52622"/>
                </a:lnTo>
                <a:lnTo>
                  <a:pt x="1895454" y="51655"/>
                </a:lnTo>
                <a:lnTo>
                  <a:pt x="1893127" y="47486"/>
                </a:lnTo>
                <a:close/>
                <a:moveTo>
                  <a:pt x="2355584" y="38338"/>
                </a:moveTo>
                <a:lnTo>
                  <a:pt x="2354974" y="39445"/>
                </a:lnTo>
                <a:lnTo>
                  <a:pt x="2350472" y="38702"/>
                </a:lnTo>
                <a:close/>
                <a:moveTo>
                  <a:pt x="3146743" y="0"/>
                </a:moveTo>
                <a:lnTo>
                  <a:pt x="3202796" y="0"/>
                </a:lnTo>
                <a:lnTo>
                  <a:pt x="3202796" y="4543"/>
                </a:lnTo>
                <a:cubicBezTo>
                  <a:pt x="3236727" y="4543"/>
                  <a:pt x="3274898" y="4543"/>
                  <a:pt x="3308828" y="4543"/>
                </a:cubicBezTo>
                <a:cubicBezTo>
                  <a:pt x="3317310" y="-1252"/>
                  <a:pt x="3325793" y="-1252"/>
                  <a:pt x="3334275" y="4543"/>
                </a:cubicBezTo>
                <a:cubicBezTo>
                  <a:pt x="3351241" y="4543"/>
                  <a:pt x="3367145" y="2370"/>
                  <a:pt x="3383051" y="559"/>
                </a:cubicBezTo>
                <a:lnTo>
                  <a:pt x="3398101" y="0"/>
                </a:lnTo>
                <a:lnTo>
                  <a:pt x="7392421" y="0"/>
                </a:lnTo>
                <a:lnTo>
                  <a:pt x="7392421" y="6858000"/>
                </a:lnTo>
                <a:lnTo>
                  <a:pt x="2857168" y="6858000"/>
                </a:lnTo>
                <a:lnTo>
                  <a:pt x="2860240" y="6839268"/>
                </a:lnTo>
                <a:cubicBezTo>
                  <a:pt x="2862890" y="6833969"/>
                  <a:pt x="2867132" y="6831079"/>
                  <a:pt x="2873493" y="6831079"/>
                </a:cubicBezTo>
                <a:cubicBezTo>
                  <a:pt x="2890458" y="6831079"/>
                  <a:pt x="2903182" y="6823372"/>
                  <a:pt x="2920147" y="6823372"/>
                </a:cubicBezTo>
                <a:cubicBezTo>
                  <a:pt x="2937112" y="6823372"/>
                  <a:pt x="2954077" y="6827226"/>
                  <a:pt x="2975283" y="6823372"/>
                </a:cubicBezTo>
                <a:cubicBezTo>
                  <a:pt x="2992248" y="6819519"/>
                  <a:pt x="3009214" y="6819519"/>
                  <a:pt x="3026178" y="6823372"/>
                </a:cubicBezTo>
                <a:cubicBezTo>
                  <a:pt x="3038903" y="6827226"/>
                  <a:pt x="3043144" y="6815666"/>
                  <a:pt x="3047384" y="6807959"/>
                </a:cubicBezTo>
                <a:cubicBezTo>
                  <a:pt x="3060108" y="6796398"/>
                  <a:pt x="3055867" y="6788692"/>
                  <a:pt x="3038903" y="6788692"/>
                </a:cubicBezTo>
                <a:cubicBezTo>
                  <a:pt x="3034661" y="6788692"/>
                  <a:pt x="3026178" y="6788692"/>
                  <a:pt x="3017697" y="6788692"/>
                </a:cubicBezTo>
                <a:cubicBezTo>
                  <a:pt x="3009214" y="6784838"/>
                  <a:pt x="2996489" y="6784838"/>
                  <a:pt x="2996489" y="6777131"/>
                </a:cubicBezTo>
                <a:cubicBezTo>
                  <a:pt x="2996489" y="6757864"/>
                  <a:pt x="2983765" y="6757864"/>
                  <a:pt x="2971042" y="6757864"/>
                </a:cubicBezTo>
                <a:cubicBezTo>
                  <a:pt x="2954077" y="6757864"/>
                  <a:pt x="2941353" y="6757864"/>
                  <a:pt x="2932870" y="6746304"/>
                </a:cubicBezTo>
                <a:cubicBezTo>
                  <a:pt x="2924389" y="6738597"/>
                  <a:pt x="2907423" y="6738597"/>
                  <a:pt x="2894699" y="6746304"/>
                </a:cubicBezTo>
                <a:cubicBezTo>
                  <a:pt x="2877734" y="6757864"/>
                  <a:pt x="2856528" y="6750157"/>
                  <a:pt x="2835322" y="6750157"/>
                </a:cubicBezTo>
                <a:cubicBezTo>
                  <a:pt x="2831081" y="6750157"/>
                  <a:pt x="2831081" y="6746304"/>
                  <a:pt x="2826839" y="6746304"/>
                </a:cubicBezTo>
                <a:cubicBezTo>
                  <a:pt x="2822598" y="6738597"/>
                  <a:pt x="2826839" y="6734743"/>
                  <a:pt x="2831081" y="6734743"/>
                </a:cubicBezTo>
                <a:cubicBezTo>
                  <a:pt x="2843804" y="6734743"/>
                  <a:pt x="2852287" y="6734743"/>
                  <a:pt x="2856528" y="6727037"/>
                </a:cubicBezTo>
                <a:cubicBezTo>
                  <a:pt x="2869251" y="6715476"/>
                  <a:pt x="2865010" y="6707770"/>
                  <a:pt x="2865010" y="6700063"/>
                </a:cubicBezTo>
                <a:cubicBezTo>
                  <a:pt x="2852287" y="6700063"/>
                  <a:pt x="2839564" y="6696209"/>
                  <a:pt x="2822598" y="6696209"/>
                </a:cubicBezTo>
                <a:cubicBezTo>
                  <a:pt x="2831081" y="6692356"/>
                  <a:pt x="2835322" y="6692356"/>
                  <a:pt x="2839564" y="6692356"/>
                </a:cubicBezTo>
                <a:cubicBezTo>
                  <a:pt x="2852287" y="6692356"/>
                  <a:pt x="2865010" y="6688502"/>
                  <a:pt x="2877734" y="6692356"/>
                </a:cubicBezTo>
                <a:cubicBezTo>
                  <a:pt x="2894699" y="6696209"/>
                  <a:pt x="2898941" y="6684649"/>
                  <a:pt x="2915906" y="6680796"/>
                </a:cubicBezTo>
                <a:cubicBezTo>
                  <a:pt x="2932870" y="6676942"/>
                  <a:pt x="2932870" y="6673089"/>
                  <a:pt x="2924389" y="6657675"/>
                </a:cubicBezTo>
                <a:cubicBezTo>
                  <a:pt x="2920147" y="6646115"/>
                  <a:pt x="2911664" y="6642261"/>
                  <a:pt x="2903182" y="6646115"/>
                </a:cubicBezTo>
                <a:cubicBezTo>
                  <a:pt x="2890458" y="6653822"/>
                  <a:pt x="2877734" y="6649968"/>
                  <a:pt x="2869251" y="6649968"/>
                </a:cubicBezTo>
                <a:cubicBezTo>
                  <a:pt x="2843804" y="6653822"/>
                  <a:pt x="2822598" y="6646115"/>
                  <a:pt x="2797151" y="6657675"/>
                </a:cubicBezTo>
                <a:cubicBezTo>
                  <a:pt x="2797151" y="6657675"/>
                  <a:pt x="2792909" y="6657675"/>
                  <a:pt x="2788668" y="6653822"/>
                </a:cubicBezTo>
                <a:cubicBezTo>
                  <a:pt x="2767462" y="6646115"/>
                  <a:pt x="2750496" y="6646115"/>
                  <a:pt x="2729290" y="6646115"/>
                </a:cubicBezTo>
                <a:cubicBezTo>
                  <a:pt x="2699601" y="6642261"/>
                  <a:pt x="2669912" y="6634555"/>
                  <a:pt x="2640224" y="6638408"/>
                </a:cubicBezTo>
                <a:cubicBezTo>
                  <a:pt x="2640224" y="6638408"/>
                  <a:pt x="2635982" y="6638408"/>
                  <a:pt x="2635982" y="6638408"/>
                </a:cubicBezTo>
                <a:cubicBezTo>
                  <a:pt x="2635982" y="6634555"/>
                  <a:pt x="2635982" y="6634555"/>
                  <a:pt x="2635982" y="6634555"/>
                </a:cubicBezTo>
                <a:cubicBezTo>
                  <a:pt x="2635982" y="6630701"/>
                  <a:pt x="2635982" y="6626848"/>
                  <a:pt x="2640224" y="6626848"/>
                </a:cubicBezTo>
                <a:cubicBezTo>
                  <a:pt x="2644465" y="6626848"/>
                  <a:pt x="2648706" y="6626848"/>
                  <a:pt x="2652948" y="6626848"/>
                </a:cubicBezTo>
                <a:cubicBezTo>
                  <a:pt x="2678395" y="6626848"/>
                  <a:pt x="2703843" y="6626848"/>
                  <a:pt x="2729290" y="6626848"/>
                </a:cubicBezTo>
                <a:cubicBezTo>
                  <a:pt x="2733531" y="6626848"/>
                  <a:pt x="2742014" y="6626848"/>
                  <a:pt x="2742014" y="6619141"/>
                </a:cubicBezTo>
                <a:cubicBezTo>
                  <a:pt x="2737773" y="6603727"/>
                  <a:pt x="2754737" y="6603727"/>
                  <a:pt x="2763220" y="6603727"/>
                </a:cubicBezTo>
                <a:cubicBezTo>
                  <a:pt x="2780185" y="6603727"/>
                  <a:pt x="2797151" y="6603727"/>
                  <a:pt x="2814115" y="6603727"/>
                </a:cubicBezTo>
                <a:cubicBezTo>
                  <a:pt x="2826839" y="6603727"/>
                  <a:pt x="2839564" y="6599874"/>
                  <a:pt x="2852287" y="6596020"/>
                </a:cubicBezTo>
                <a:cubicBezTo>
                  <a:pt x="2848045" y="6588314"/>
                  <a:pt x="2839564" y="6584460"/>
                  <a:pt x="2831081" y="6584460"/>
                </a:cubicBezTo>
                <a:cubicBezTo>
                  <a:pt x="2797151" y="6584460"/>
                  <a:pt x="2763220" y="6592167"/>
                  <a:pt x="2729290" y="6580607"/>
                </a:cubicBezTo>
                <a:cubicBezTo>
                  <a:pt x="2674154" y="6580607"/>
                  <a:pt x="2619018" y="6580607"/>
                  <a:pt x="2568123" y="6580607"/>
                </a:cubicBezTo>
                <a:cubicBezTo>
                  <a:pt x="2559640" y="6580607"/>
                  <a:pt x="2555398" y="6592167"/>
                  <a:pt x="2546916" y="6584460"/>
                </a:cubicBezTo>
                <a:cubicBezTo>
                  <a:pt x="2534191" y="6572900"/>
                  <a:pt x="2517227" y="6580607"/>
                  <a:pt x="2504504" y="6580607"/>
                </a:cubicBezTo>
                <a:cubicBezTo>
                  <a:pt x="2491779" y="6580607"/>
                  <a:pt x="2474815" y="6576753"/>
                  <a:pt x="2462091" y="6584460"/>
                </a:cubicBezTo>
                <a:cubicBezTo>
                  <a:pt x="2453608" y="6588314"/>
                  <a:pt x="2440885" y="6584460"/>
                  <a:pt x="2432402" y="6584460"/>
                </a:cubicBezTo>
                <a:cubicBezTo>
                  <a:pt x="2411196" y="6576753"/>
                  <a:pt x="2385748" y="6572900"/>
                  <a:pt x="2360301" y="6572900"/>
                </a:cubicBezTo>
                <a:cubicBezTo>
                  <a:pt x="2351818" y="6572900"/>
                  <a:pt x="2347577" y="6580607"/>
                  <a:pt x="2343335" y="6580607"/>
                </a:cubicBezTo>
                <a:cubicBezTo>
                  <a:pt x="2334852" y="6576753"/>
                  <a:pt x="2326371" y="6572900"/>
                  <a:pt x="2317888" y="6572900"/>
                </a:cubicBezTo>
                <a:lnTo>
                  <a:pt x="2223860" y="6572900"/>
                </a:lnTo>
                <a:lnTo>
                  <a:pt x="2226954" y="6566806"/>
                </a:lnTo>
                <a:cubicBezTo>
                  <a:pt x="2231193" y="6555417"/>
                  <a:pt x="2235433" y="6547824"/>
                  <a:pt x="2243914" y="6536434"/>
                </a:cubicBezTo>
                <a:cubicBezTo>
                  <a:pt x="2243914" y="6532638"/>
                  <a:pt x="2243914" y="6528842"/>
                  <a:pt x="2243914" y="6528842"/>
                </a:cubicBezTo>
                <a:cubicBezTo>
                  <a:pt x="2222713" y="6509859"/>
                  <a:pt x="2205753" y="6490877"/>
                  <a:pt x="2180314" y="6490877"/>
                </a:cubicBezTo>
                <a:cubicBezTo>
                  <a:pt x="2103994" y="6490877"/>
                  <a:pt x="2031914" y="6490877"/>
                  <a:pt x="1959834" y="6490877"/>
                </a:cubicBezTo>
                <a:cubicBezTo>
                  <a:pt x="1955594" y="6490877"/>
                  <a:pt x="1942874" y="6498470"/>
                  <a:pt x="1942874" y="6483284"/>
                </a:cubicBezTo>
                <a:cubicBezTo>
                  <a:pt x="1942874" y="6475691"/>
                  <a:pt x="1955594" y="6479487"/>
                  <a:pt x="1959834" y="6479487"/>
                </a:cubicBezTo>
                <a:cubicBezTo>
                  <a:pt x="1976794" y="6479487"/>
                  <a:pt x="1993754" y="6479487"/>
                  <a:pt x="2010714" y="6468098"/>
                </a:cubicBezTo>
                <a:cubicBezTo>
                  <a:pt x="2048874" y="6433930"/>
                  <a:pt x="2099754" y="6422541"/>
                  <a:pt x="2154873" y="6418744"/>
                </a:cubicBezTo>
                <a:cubicBezTo>
                  <a:pt x="2180314" y="6418744"/>
                  <a:pt x="2209994" y="6422541"/>
                  <a:pt x="2239673" y="6414948"/>
                </a:cubicBezTo>
                <a:cubicBezTo>
                  <a:pt x="2256633" y="6407355"/>
                  <a:pt x="2277833" y="6411151"/>
                  <a:pt x="2294793" y="6414948"/>
                </a:cubicBezTo>
                <a:cubicBezTo>
                  <a:pt x="2311753" y="6414948"/>
                  <a:pt x="2328713" y="6403558"/>
                  <a:pt x="2345673" y="6407355"/>
                </a:cubicBezTo>
                <a:cubicBezTo>
                  <a:pt x="2354152" y="6407355"/>
                  <a:pt x="2371112" y="6414948"/>
                  <a:pt x="2366873" y="6399762"/>
                </a:cubicBezTo>
                <a:cubicBezTo>
                  <a:pt x="2366873" y="6388372"/>
                  <a:pt x="2354152" y="6395965"/>
                  <a:pt x="2345673" y="6392169"/>
                </a:cubicBezTo>
                <a:cubicBezTo>
                  <a:pt x="2294793" y="6388372"/>
                  <a:pt x="2248153" y="6399762"/>
                  <a:pt x="2197274" y="6399762"/>
                </a:cubicBezTo>
                <a:cubicBezTo>
                  <a:pt x="2171833" y="6399762"/>
                  <a:pt x="2159113" y="6380779"/>
                  <a:pt x="2133674" y="6376983"/>
                </a:cubicBezTo>
                <a:cubicBezTo>
                  <a:pt x="2133674" y="6376983"/>
                  <a:pt x="2133674" y="6373186"/>
                  <a:pt x="2133674" y="6369390"/>
                </a:cubicBezTo>
                <a:cubicBezTo>
                  <a:pt x="2133674" y="6365594"/>
                  <a:pt x="2129434" y="6358001"/>
                  <a:pt x="2137913" y="6354204"/>
                </a:cubicBezTo>
                <a:cubicBezTo>
                  <a:pt x="2150634" y="6354204"/>
                  <a:pt x="2163354" y="6354204"/>
                  <a:pt x="2176073" y="6354204"/>
                </a:cubicBezTo>
                <a:cubicBezTo>
                  <a:pt x="2188793" y="6354204"/>
                  <a:pt x="2193034" y="6346611"/>
                  <a:pt x="2201513" y="6346611"/>
                </a:cubicBezTo>
                <a:cubicBezTo>
                  <a:pt x="2205753" y="6346611"/>
                  <a:pt x="2205753" y="6342815"/>
                  <a:pt x="2205753" y="6339018"/>
                </a:cubicBezTo>
                <a:cubicBezTo>
                  <a:pt x="2205753" y="6335222"/>
                  <a:pt x="2201513" y="6335222"/>
                  <a:pt x="2197274" y="6335222"/>
                </a:cubicBezTo>
                <a:cubicBezTo>
                  <a:pt x="2184553" y="6335222"/>
                  <a:pt x="2171833" y="6335222"/>
                  <a:pt x="2159113" y="6335222"/>
                </a:cubicBezTo>
                <a:cubicBezTo>
                  <a:pt x="2154873" y="6335222"/>
                  <a:pt x="2146394" y="6335222"/>
                  <a:pt x="2146394" y="6327629"/>
                </a:cubicBezTo>
                <a:cubicBezTo>
                  <a:pt x="2146394" y="6323832"/>
                  <a:pt x="2154873" y="6323832"/>
                  <a:pt x="2154873" y="6320036"/>
                </a:cubicBezTo>
                <a:cubicBezTo>
                  <a:pt x="2171833" y="6308647"/>
                  <a:pt x="2188793" y="6301054"/>
                  <a:pt x="2205753" y="6301054"/>
                </a:cubicBezTo>
                <a:cubicBezTo>
                  <a:pt x="2235433" y="6301054"/>
                  <a:pt x="2256633" y="6282071"/>
                  <a:pt x="2286313" y="6285868"/>
                </a:cubicBezTo>
                <a:cubicBezTo>
                  <a:pt x="2286313" y="6285868"/>
                  <a:pt x="2286313" y="6282071"/>
                  <a:pt x="2286313" y="6282071"/>
                </a:cubicBezTo>
                <a:cubicBezTo>
                  <a:pt x="2286313" y="6278275"/>
                  <a:pt x="2286313" y="6278275"/>
                  <a:pt x="2286313" y="6274478"/>
                </a:cubicBezTo>
                <a:cubicBezTo>
                  <a:pt x="2282073" y="6274478"/>
                  <a:pt x="2273593" y="6274478"/>
                  <a:pt x="2269353" y="6274478"/>
                </a:cubicBezTo>
                <a:cubicBezTo>
                  <a:pt x="2252393" y="6270682"/>
                  <a:pt x="2252393" y="6266885"/>
                  <a:pt x="2256633" y="6251700"/>
                </a:cubicBezTo>
                <a:cubicBezTo>
                  <a:pt x="2260873" y="6247903"/>
                  <a:pt x="2260873" y="6244107"/>
                  <a:pt x="2252393" y="6240310"/>
                </a:cubicBezTo>
                <a:cubicBezTo>
                  <a:pt x="2239673" y="6236514"/>
                  <a:pt x="2226954" y="6236514"/>
                  <a:pt x="2214234" y="6228921"/>
                </a:cubicBezTo>
                <a:cubicBezTo>
                  <a:pt x="2226954" y="6228921"/>
                  <a:pt x="2235433" y="6228921"/>
                  <a:pt x="2243914" y="6228921"/>
                </a:cubicBezTo>
                <a:cubicBezTo>
                  <a:pt x="2252393" y="6228921"/>
                  <a:pt x="2252393" y="6221328"/>
                  <a:pt x="2248153" y="6217531"/>
                </a:cubicBezTo>
                <a:cubicBezTo>
                  <a:pt x="2248153" y="6213735"/>
                  <a:pt x="2239673" y="6213735"/>
                  <a:pt x="2248153" y="6209938"/>
                </a:cubicBezTo>
                <a:cubicBezTo>
                  <a:pt x="2248153" y="6209938"/>
                  <a:pt x="2252393" y="6206142"/>
                  <a:pt x="2252393" y="6209938"/>
                </a:cubicBezTo>
                <a:cubicBezTo>
                  <a:pt x="2265113" y="6217531"/>
                  <a:pt x="2282073" y="6213735"/>
                  <a:pt x="2294793" y="6213735"/>
                </a:cubicBezTo>
                <a:cubicBezTo>
                  <a:pt x="2299033" y="6213735"/>
                  <a:pt x="2303273" y="6213735"/>
                  <a:pt x="2303273" y="6209938"/>
                </a:cubicBezTo>
                <a:cubicBezTo>
                  <a:pt x="2303273" y="6206142"/>
                  <a:pt x="2303273" y="6206142"/>
                  <a:pt x="2299033" y="6202346"/>
                </a:cubicBezTo>
                <a:cubicBezTo>
                  <a:pt x="2290553" y="6194753"/>
                  <a:pt x="2277833" y="6194753"/>
                  <a:pt x="2273593" y="6187160"/>
                </a:cubicBezTo>
                <a:cubicBezTo>
                  <a:pt x="2269353" y="6179567"/>
                  <a:pt x="2260873" y="6175770"/>
                  <a:pt x="2269353" y="6168177"/>
                </a:cubicBezTo>
                <a:cubicBezTo>
                  <a:pt x="2273593" y="6164381"/>
                  <a:pt x="2273593" y="6156788"/>
                  <a:pt x="2277833" y="6156788"/>
                </a:cubicBezTo>
                <a:cubicBezTo>
                  <a:pt x="2286313" y="6156788"/>
                  <a:pt x="2294793" y="6152991"/>
                  <a:pt x="2299033" y="6156788"/>
                </a:cubicBezTo>
                <a:cubicBezTo>
                  <a:pt x="2315993" y="6164381"/>
                  <a:pt x="2332953" y="6168177"/>
                  <a:pt x="2349913" y="6171974"/>
                </a:cubicBezTo>
                <a:cubicBezTo>
                  <a:pt x="2362633" y="6179567"/>
                  <a:pt x="2362633" y="6175770"/>
                  <a:pt x="2371112" y="6164381"/>
                </a:cubicBezTo>
                <a:cubicBezTo>
                  <a:pt x="2371112" y="6156788"/>
                  <a:pt x="2375353" y="6145399"/>
                  <a:pt x="2383832" y="6141602"/>
                </a:cubicBezTo>
                <a:cubicBezTo>
                  <a:pt x="2396553" y="6141602"/>
                  <a:pt x="2405032" y="6134009"/>
                  <a:pt x="2421992" y="6134009"/>
                </a:cubicBezTo>
                <a:cubicBezTo>
                  <a:pt x="2430472" y="6137806"/>
                  <a:pt x="2443193" y="6134009"/>
                  <a:pt x="2455913" y="6137806"/>
                </a:cubicBezTo>
                <a:cubicBezTo>
                  <a:pt x="2464392" y="6137806"/>
                  <a:pt x="2464392" y="6130213"/>
                  <a:pt x="2464392" y="6126416"/>
                </a:cubicBezTo>
                <a:cubicBezTo>
                  <a:pt x="2464392" y="6118823"/>
                  <a:pt x="2460153" y="6115027"/>
                  <a:pt x="2455913" y="6115027"/>
                </a:cubicBezTo>
                <a:cubicBezTo>
                  <a:pt x="2447432" y="6115027"/>
                  <a:pt x="2447432" y="6118823"/>
                  <a:pt x="2443193" y="6118823"/>
                </a:cubicBezTo>
                <a:cubicBezTo>
                  <a:pt x="2421992" y="6126416"/>
                  <a:pt x="2405032" y="6122620"/>
                  <a:pt x="2392313" y="6107434"/>
                </a:cubicBezTo>
                <a:cubicBezTo>
                  <a:pt x="2388072" y="6099841"/>
                  <a:pt x="2396553" y="6092248"/>
                  <a:pt x="2388072" y="6084655"/>
                </a:cubicBezTo>
                <a:cubicBezTo>
                  <a:pt x="2375353" y="6084655"/>
                  <a:pt x="2362633" y="6084655"/>
                  <a:pt x="2349913" y="6084655"/>
                </a:cubicBezTo>
                <a:cubicBezTo>
                  <a:pt x="2341432" y="6080859"/>
                  <a:pt x="2328713" y="6088452"/>
                  <a:pt x="2315993" y="6080859"/>
                </a:cubicBezTo>
                <a:cubicBezTo>
                  <a:pt x="2312813" y="6078011"/>
                  <a:pt x="2310163" y="6076825"/>
                  <a:pt x="2307778" y="6076647"/>
                </a:cubicBezTo>
                <a:lnTo>
                  <a:pt x="2303001" y="6077973"/>
                </a:lnTo>
                <a:lnTo>
                  <a:pt x="2306070" y="6071704"/>
                </a:lnTo>
                <a:cubicBezTo>
                  <a:pt x="2318795" y="6057153"/>
                  <a:pt x="2314553" y="6047454"/>
                  <a:pt x="2297589" y="6047454"/>
                </a:cubicBezTo>
                <a:cubicBezTo>
                  <a:pt x="2293347" y="6047454"/>
                  <a:pt x="2284864" y="6047454"/>
                  <a:pt x="2276383" y="6047454"/>
                </a:cubicBezTo>
                <a:cubicBezTo>
                  <a:pt x="2267900" y="6042603"/>
                  <a:pt x="2255176" y="6042603"/>
                  <a:pt x="2255176" y="6032903"/>
                </a:cubicBezTo>
                <a:cubicBezTo>
                  <a:pt x="2255176" y="6008653"/>
                  <a:pt x="2242451" y="6008653"/>
                  <a:pt x="2229728" y="6008653"/>
                </a:cubicBezTo>
                <a:cubicBezTo>
                  <a:pt x="2212764" y="6008653"/>
                  <a:pt x="2200039" y="6008653"/>
                  <a:pt x="2191556" y="5994103"/>
                </a:cubicBezTo>
                <a:cubicBezTo>
                  <a:pt x="2183075" y="5984403"/>
                  <a:pt x="2166109" y="5984403"/>
                  <a:pt x="2153385" y="5994103"/>
                </a:cubicBezTo>
                <a:cubicBezTo>
                  <a:pt x="2136420" y="6008653"/>
                  <a:pt x="2115214" y="5998953"/>
                  <a:pt x="2094008" y="5998953"/>
                </a:cubicBezTo>
                <a:cubicBezTo>
                  <a:pt x="2089767" y="5998953"/>
                  <a:pt x="2089767" y="5994103"/>
                  <a:pt x="2085525" y="5994103"/>
                </a:cubicBezTo>
                <a:cubicBezTo>
                  <a:pt x="2081284" y="5984403"/>
                  <a:pt x="2085525" y="5979552"/>
                  <a:pt x="2089767" y="5979552"/>
                </a:cubicBezTo>
                <a:cubicBezTo>
                  <a:pt x="2102490" y="5979552"/>
                  <a:pt x="2110973" y="5979552"/>
                  <a:pt x="2115214" y="5969853"/>
                </a:cubicBezTo>
                <a:cubicBezTo>
                  <a:pt x="2127937" y="5955302"/>
                  <a:pt x="2123696" y="5945603"/>
                  <a:pt x="2123696" y="5935902"/>
                </a:cubicBezTo>
                <a:cubicBezTo>
                  <a:pt x="2110973" y="5935902"/>
                  <a:pt x="2098250" y="5931052"/>
                  <a:pt x="2081284" y="5931052"/>
                </a:cubicBezTo>
                <a:cubicBezTo>
                  <a:pt x="2089767" y="5926202"/>
                  <a:pt x="2094008" y="5926202"/>
                  <a:pt x="2098250" y="5926202"/>
                </a:cubicBezTo>
                <a:cubicBezTo>
                  <a:pt x="2110973" y="5926202"/>
                  <a:pt x="2123696" y="5921351"/>
                  <a:pt x="2136420" y="5926202"/>
                </a:cubicBezTo>
                <a:cubicBezTo>
                  <a:pt x="2153385" y="5931052"/>
                  <a:pt x="2157627" y="5916502"/>
                  <a:pt x="2174592" y="5911652"/>
                </a:cubicBezTo>
                <a:cubicBezTo>
                  <a:pt x="2191556" y="5906802"/>
                  <a:pt x="2191556" y="5901952"/>
                  <a:pt x="2183075" y="5882551"/>
                </a:cubicBezTo>
                <a:cubicBezTo>
                  <a:pt x="2178833" y="5868002"/>
                  <a:pt x="2170351" y="5863151"/>
                  <a:pt x="2161868" y="5868002"/>
                </a:cubicBezTo>
                <a:cubicBezTo>
                  <a:pt x="2149145" y="5877702"/>
                  <a:pt x="2136420" y="5872851"/>
                  <a:pt x="2127937" y="5872851"/>
                </a:cubicBezTo>
                <a:cubicBezTo>
                  <a:pt x="2102490" y="5877702"/>
                  <a:pt x="2081284" y="5868002"/>
                  <a:pt x="2055837" y="5882551"/>
                </a:cubicBezTo>
                <a:cubicBezTo>
                  <a:pt x="2055837" y="5882551"/>
                  <a:pt x="2051595" y="5882551"/>
                  <a:pt x="2047354" y="5877702"/>
                </a:cubicBezTo>
                <a:cubicBezTo>
                  <a:pt x="2026148" y="5868002"/>
                  <a:pt x="2009182" y="5868002"/>
                  <a:pt x="1987976" y="5868002"/>
                </a:cubicBezTo>
                <a:lnTo>
                  <a:pt x="1953832" y="5861494"/>
                </a:lnTo>
                <a:lnTo>
                  <a:pt x="1965665" y="5858291"/>
                </a:lnTo>
                <a:cubicBezTo>
                  <a:pt x="1972554" y="5854969"/>
                  <a:pt x="1978914" y="5851173"/>
                  <a:pt x="1985274" y="5849274"/>
                </a:cubicBezTo>
                <a:cubicBezTo>
                  <a:pt x="1987395" y="5849274"/>
                  <a:pt x="1989514" y="5847376"/>
                  <a:pt x="1991104" y="5845003"/>
                </a:cubicBezTo>
                <a:lnTo>
                  <a:pt x="1991786" y="5843171"/>
                </a:lnTo>
                <a:lnTo>
                  <a:pt x="1995929" y="5842539"/>
                </a:lnTo>
                <a:cubicBezTo>
                  <a:pt x="1998580" y="5841327"/>
                  <a:pt x="2000700" y="5838901"/>
                  <a:pt x="2000700" y="5834051"/>
                </a:cubicBezTo>
                <a:cubicBezTo>
                  <a:pt x="1996459" y="5814651"/>
                  <a:pt x="2013424" y="5814651"/>
                  <a:pt x="2021906" y="5814651"/>
                </a:cubicBezTo>
                <a:cubicBezTo>
                  <a:pt x="2038871" y="5814651"/>
                  <a:pt x="2055837" y="5814651"/>
                  <a:pt x="2072801" y="5814651"/>
                </a:cubicBezTo>
                <a:cubicBezTo>
                  <a:pt x="2085525" y="5814651"/>
                  <a:pt x="2098250" y="5809801"/>
                  <a:pt x="2110973" y="5804950"/>
                </a:cubicBezTo>
                <a:cubicBezTo>
                  <a:pt x="2106731" y="5795251"/>
                  <a:pt x="2098250" y="5790401"/>
                  <a:pt x="2089767" y="5790401"/>
                </a:cubicBezTo>
                <a:cubicBezTo>
                  <a:pt x="2055837" y="5790401"/>
                  <a:pt x="2021906" y="5800101"/>
                  <a:pt x="1987976" y="5785551"/>
                </a:cubicBezTo>
                <a:cubicBezTo>
                  <a:pt x="1932840" y="5785551"/>
                  <a:pt x="1877704" y="5785551"/>
                  <a:pt x="1826809" y="5785551"/>
                </a:cubicBezTo>
                <a:cubicBezTo>
                  <a:pt x="1818326" y="5785551"/>
                  <a:pt x="1814085" y="5800101"/>
                  <a:pt x="1805602" y="5790401"/>
                </a:cubicBezTo>
                <a:cubicBezTo>
                  <a:pt x="1792877" y="5775851"/>
                  <a:pt x="1775913" y="5785551"/>
                  <a:pt x="1763190" y="5785551"/>
                </a:cubicBezTo>
                <a:cubicBezTo>
                  <a:pt x="1750466" y="5785551"/>
                  <a:pt x="1733501" y="5780700"/>
                  <a:pt x="1720777" y="5790401"/>
                </a:cubicBezTo>
                <a:cubicBezTo>
                  <a:pt x="1712294" y="5795251"/>
                  <a:pt x="1699571" y="5790401"/>
                  <a:pt x="1691088" y="5790401"/>
                </a:cubicBezTo>
                <a:cubicBezTo>
                  <a:pt x="1669882" y="5780700"/>
                  <a:pt x="1644434" y="5775851"/>
                  <a:pt x="1618987" y="5775851"/>
                </a:cubicBezTo>
                <a:cubicBezTo>
                  <a:pt x="1610504" y="5775851"/>
                  <a:pt x="1606263" y="5785551"/>
                  <a:pt x="1602021" y="5785551"/>
                </a:cubicBezTo>
                <a:cubicBezTo>
                  <a:pt x="1593539" y="5780700"/>
                  <a:pt x="1585057" y="5775851"/>
                  <a:pt x="1576574" y="5775851"/>
                </a:cubicBezTo>
                <a:cubicBezTo>
                  <a:pt x="1525678" y="5775851"/>
                  <a:pt x="1479025" y="5775851"/>
                  <a:pt x="1428130" y="5775851"/>
                </a:cubicBezTo>
                <a:cubicBezTo>
                  <a:pt x="1404802" y="5778275"/>
                  <a:pt x="1381475" y="5777063"/>
                  <a:pt x="1357618" y="5775244"/>
                </a:cubicBezTo>
                <a:lnTo>
                  <a:pt x="1317117" y="5772911"/>
                </a:lnTo>
                <a:lnTo>
                  <a:pt x="1318325" y="5772719"/>
                </a:lnTo>
                <a:cubicBezTo>
                  <a:pt x="1335291" y="5769821"/>
                  <a:pt x="1356498" y="5772719"/>
                  <a:pt x="1373462" y="5772719"/>
                </a:cubicBezTo>
                <a:cubicBezTo>
                  <a:pt x="1386185" y="5772719"/>
                  <a:pt x="1394668" y="5775617"/>
                  <a:pt x="1407392" y="5769821"/>
                </a:cubicBezTo>
                <a:cubicBezTo>
                  <a:pt x="1407392" y="5766924"/>
                  <a:pt x="1415875" y="5769821"/>
                  <a:pt x="1420116" y="5766924"/>
                </a:cubicBezTo>
                <a:cubicBezTo>
                  <a:pt x="1437080" y="5764026"/>
                  <a:pt x="1454046" y="5781413"/>
                  <a:pt x="1471012" y="5766924"/>
                </a:cubicBezTo>
                <a:cubicBezTo>
                  <a:pt x="1487976" y="5766924"/>
                  <a:pt x="1504941" y="5766924"/>
                  <a:pt x="1526148" y="5766924"/>
                </a:cubicBezTo>
                <a:cubicBezTo>
                  <a:pt x="1543112" y="5766924"/>
                  <a:pt x="1560077" y="5769821"/>
                  <a:pt x="1581284" y="5766924"/>
                </a:cubicBezTo>
                <a:cubicBezTo>
                  <a:pt x="1589767" y="5766924"/>
                  <a:pt x="1602490" y="5772719"/>
                  <a:pt x="1606731" y="5761128"/>
                </a:cubicBezTo>
                <a:cubicBezTo>
                  <a:pt x="1619455" y="5758230"/>
                  <a:pt x="1632179" y="5755332"/>
                  <a:pt x="1644903" y="5761128"/>
                </a:cubicBezTo>
                <a:cubicBezTo>
                  <a:pt x="1649145" y="5764026"/>
                  <a:pt x="1657627" y="5764026"/>
                  <a:pt x="1661868" y="5761128"/>
                </a:cubicBezTo>
                <a:cubicBezTo>
                  <a:pt x="1678832" y="5758230"/>
                  <a:pt x="1691557" y="5758230"/>
                  <a:pt x="1708522" y="5764026"/>
                </a:cubicBezTo>
                <a:cubicBezTo>
                  <a:pt x="1712764" y="5764026"/>
                  <a:pt x="1721245" y="5764026"/>
                  <a:pt x="1725487" y="5755332"/>
                </a:cubicBezTo>
                <a:cubicBezTo>
                  <a:pt x="1725487" y="5752434"/>
                  <a:pt x="1738210" y="5755332"/>
                  <a:pt x="1742451" y="5755332"/>
                </a:cubicBezTo>
                <a:cubicBezTo>
                  <a:pt x="1742451" y="5752434"/>
                  <a:pt x="1746693" y="5749537"/>
                  <a:pt x="1746693" y="5749537"/>
                </a:cubicBezTo>
                <a:cubicBezTo>
                  <a:pt x="1763658" y="5749537"/>
                  <a:pt x="1780623" y="5749537"/>
                  <a:pt x="1801829" y="5749537"/>
                </a:cubicBezTo>
                <a:cubicBezTo>
                  <a:pt x="1801829" y="5749537"/>
                  <a:pt x="1801829" y="5752434"/>
                  <a:pt x="1801829" y="5755332"/>
                </a:cubicBezTo>
                <a:cubicBezTo>
                  <a:pt x="1835760" y="5755332"/>
                  <a:pt x="1873931" y="5755332"/>
                  <a:pt x="1907861" y="5755332"/>
                </a:cubicBezTo>
                <a:cubicBezTo>
                  <a:pt x="1916343" y="5749537"/>
                  <a:pt x="1924826" y="5749537"/>
                  <a:pt x="1933309" y="5755332"/>
                </a:cubicBezTo>
                <a:cubicBezTo>
                  <a:pt x="1967239" y="5755332"/>
                  <a:pt x="1996928" y="5746639"/>
                  <a:pt x="2030858" y="5749537"/>
                </a:cubicBezTo>
                <a:cubicBezTo>
                  <a:pt x="2030858" y="5746639"/>
                  <a:pt x="2030858" y="5743741"/>
                  <a:pt x="2030858" y="5740843"/>
                </a:cubicBezTo>
                <a:cubicBezTo>
                  <a:pt x="2030858" y="5737945"/>
                  <a:pt x="2030858" y="5737945"/>
                  <a:pt x="2035098" y="5737945"/>
                </a:cubicBezTo>
                <a:cubicBezTo>
                  <a:pt x="2039340" y="5735047"/>
                  <a:pt x="2043581" y="5737945"/>
                  <a:pt x="2043581" y="5740843"/>
                </a:cubicBezTo>
                <a:cubicBezTo>
                  <a:pt x="2069030" y="5740843"/>
                  <a:pt x="2098717" y="5740843"/>
                  <a:pt x="2124166" y="5740843"/>
                </a:cubicBezTo>
                <a:cubicBezTo>
                  <a:pt x="2128407" y="5743741"/>
                  <a:pt x="2141130" y="5737945"/>
                  <a:pt x="2141130" y="5746639"/>
                </a:cubicBezTo>
                <a:cubicBezTo>
                  <a:pt x="2153853" y="5746639"/>
                  <a:pt x="2162336" y="5746639"/>
                  <a:pt x="2170819" y="5746639"/>
                </a:cubicBezTo>
                <a:cubicBezTo>
                  <a:pt x="2183543" y="5746639"/>
                  <a:pt x="2196268" y="5743741"/>
                  <a:pt x="2200508" y="5735047"/>
                </a:cubicBezTo>
                <a:cubicBezTo>
                  <a:pt x="2204749" y="5732149"/>
                  <a:pt x="2208991" y="5732149"/>
                  <a:pt x="2213231" y="5732149"/>
                </a:cubicBezTo>
                <a:cubicBezTo>
                  <a:pt x="2217473" y="5732149"/>
                  <a:pt x="2221714" y="5732149"/>
                  <a:pt x="2230197" y="5732149"/>
                </a:cubicBezTo>
                <a:cubicBezTo>
                  <a:pt x="2234438" y="5732149"/>
                  <a:pt x="2234438" y="5729252"/>
                  <a:pt x="2234438" y="5729252"/>
                </a:cubicBezTo>
                <a:cubicBezTo>
                  <a:pt x="2234438" y="5726354"/>
                  <a:pt x="2234438" y="5723456"/>
                  <a:pt x="2230197" y="5723456"/>
                </a:cubicBezTo>
                <a:cubicBezTo>
                  <a:pt x="2213231" y="5726354"/>
                  <a:pt x="2196268" y="5717660"/>
                  <a:pt x="2179302" y="5717660"/>
                </a:cubicBezTo>
                <a:cubicBezTo>
                  <a:pt x="2170819" y="5720558"/>
                  <a:pt x="2166578" y="5717660"/>
                  <a:pt x="2166578" y="5711865"/>
                </a:cubicBezTo>
                <a:cubicBezTo>
                  <a:pt x="2153853" y="5708967"/>
                  <a:pt x="2145372" y="5700273"/>
                  <a:pt x="2128407" y="5700273"/>
                </a:cubicBezTo>
                <a:cubicBezTo>
                  <a:pt x="2128407" y="5706069"/>
                  <a:pt x="2124166" y="5706069"/>
                  <a:pt x="2119924" y="5703171"/>
                </a:cubicBezTo>
                <a:cubicBezTo>
                  <a:pt x="2115683" y="5703171"/>
                  <a:pt x="2111441" y="5700273"/>
                  <a:pt x="2111441" y="5697375"/>
                </a:cubicBezTo>
                <a:cubicBezTo>
                  <a:pt x="2107200" y="5685784"/>
                  <a:pt x="2090235" y="5679988"/>
                  <a:pt x="2073271" y="5682886"/>
                </a:cubicBezTo>
                <a:cubicBezTo>
                  <a:pt x="2064788" y="5688682"/>
                  <a:pt x="2052064" y="5685784"/>
                  <a:pt x="2043581" y="5691580"/>
                </a:cubicBezTo>
                <a:cubicBezTo>
                  <a:pt x="2043581" y="5691580"/>
                  <a:pt x="2039340" y="5691580"/>
                  <a:pt x="2039340" y="5688682"/>
                </a:cubicBezTo>
                <a:cubicBezTo>
                  <a:pt x="2026616" y="5688682"/>
                  <a:pt x="2018134" y="5685784"/>
                  <a:pt x="2009652" y="5688682"/>
                </a:cubicBezTo>
                <a:cubicBezTo>
                  <a:pt x="1988445" y="5688682"/>
                  <a:pt x="1967239" y="5682886"/>
                  <a:pt x="1950274" y="5697375"/>
                </a:cubicBezTo>
                <a:cubicBezTo>
                  <a:pt x="1946033" y="5694477"/>
                  <a:pt x="1946033" y="5691580"/>
                  <a:pt x="1946033" y="5691580"/>
                </a:cubicBezTo>
                <a:cubicBezTo>
                  <a:pt x="1950274" y="5682886"/>
                  <a:pt x="1941791" y="5674193"/>
                  <a:pt x="1937550" y="5665499"/>
                </a:cubicBezTo>
                <a:cubicBezTo>
                  <a:pt x="1933309" y="5662601"/>
                  <a:pt x="1916343" y="5665499"/>
                  <a:pt x="1907861" y="5665499"/>
                </a:cubicBezTo>
                <a:cubicBezTo>
                  <a:pt x="1916343" y="5677090"/>
                  <a:pt x="1916343" y="5677090"/>
                  <a:pt x="1899378" y="5677090"/>
                </a:cubicBezTo>
                <a:cubicBezTo>
                  <a:pt x="1886655" y="5677090"/>
                  <a:pt x="1886655" y="5677090"/>
                  <a:pt x="1873931" y="5688682"/>
                </a:cubicBezTo>
                <a:cubicBezTo>
                  <a:pt x="1873931" y="5691580"/>
                  <a:pt x="1869689" y="5691580"/>
                  <a:pt x="1865448" y="5691580"/>
                </a:cubicBezTo>
                <a:cubicBezTo>
                  <a:pt x="1861207" y="5691580"/>
                  <a:pt x="1852725" y="5691580"/>
                  <a:pt x="1848483" y="5691580"/>
                </a:cubicBezTo>
                <a:cubicBezTo>
                  <a:pt x="1840001" y="5691580"/>
                  <a:pt x="1835760" y="5691580"/>
                  <a:pt x="1831519" y="5691580"/>
                </a:cubicBezTo>
                <a:cubicBezTo>
                  <a:pt x="1823036" y="5691580"/>
                  <a:pt x="1823036" y="5691580"/>
                  <a:pt x="1823036" y="5697375"/>
                </a:cubicBezTo>
                <a:cubicBezTo>
                  <a:pt x="1818795" y="5703171"/>
                  <a:pt x="1823036" y="5708967"/>
                  <a:pt x="1818795" y="5714762"/>
                </a:cubicBezTo>
                <a:cubicBezTo>
                  <a:pt x="1814553" y="5714762"/>
                  <a:pt x="1806070" y="5714762"/>
                  <a:pt x="1801829" y="5714762"/>
                </a:cubicBezTo>
                <a:cubicBezTo>
                  <a:pt x="1793346" y="5711865"/>
                  <a:pt x="1797588" y="5708967"/>
                  <a:pt x="1797588" y="5706069"/>
                </a:cubicBezTo>
                <a:cubicBezTo>
                  <a:pt x="1784864" y="5703171"/>
                  <a:pt x="1776383" y="5694477"/>
                  <a:pt x="1763658" y="5697375"/>
                </a:cubicBezTo>
                <a:cubicBezTo>
                  <a:pt x="1763658" y="5700273"/>
                  <a:pt x="1759417" y="5700273"/>
                  <a:pt x="1755176" y="5700273"/>
                </a:cubicBezTo>
                <a:cubicBezTo>
                  <a:pt x="1750934" y="5700273"/>
                  <a:pt x="1742451" y="5700273"/>
                  <a:pt x="1738210" y="5700273"/>
                </a:cubicBezTo>
                <a:cubicBezTo>
                  <a:pt x="1738210" y="5706069"/>
                  <a:pt x="1733968" y="5706069"/>
                  <a:pt x="1729728" y="5706069"/>
                </a:cubicBezTo>
                <a:cubicBezTo>
                  <a:pt x="1721245" y="5703171"/>
                  <a:pt x="1725487" y="5700273"/>
                  <a:pt x="1725487" y="5697375"/>
                </a:cubicBezTo>
                <a:cubicBezTo>
                  <a:pt x="1721245" y="5697375"/>
                  <a:pt x="1721245" y="5697375"/>
                  <a:pt x="1721245" y="5697375"/>
                </a:cubicBezTo>
                <a:cubicBezTo>
                  <a:pt x="1704281" y="5697375"/>
                  <a:pt x="1695798" y="5711865"/>
                  <a:pt x="1683074" y="5703171"/>
                </a:cubicBezTo>
                <a:cubicBezTo>
                  <a:pt x="1666109" y="5697375"/>
                  <a:pt x="1649145" y="5706069"/>
                  <a:pt x="1640662" y="5697375"/>
                </a:cubicBezTo>
                <a:cubicBezTo>
                  <a:pt x="1627937" y="5697375"/>
                  <a:pt x="1610973" y="5694477"/>
                  <a:pt x="1598250" y="5700273"/>
                </a:cubicBezTo>
                <a:cubicBezTo>
                  <a:pt x="1581284" y="5703171"/>
                  <a:pt x="1564318" y="5700273"/>
                  <a:pt x="1547354" y="5700273"/>
                </a:cubicBezTo>
                <a:cubicBezTo>
                  <a:pt x="1547354" y="5700273"/>
                  <a:pt x="1543112" y="5700273"/>
                  <a:pt x="1543112" y="5700273"/>
                </a:cubicBezTo>
                <a:cubicBezTo>
                  <a:pt x="1543112" y="5697375"/>
                  <a:pt x="1538871" y="5700273"/>
                  <a:pt x="1543112" y="5703171"/>
                </a:cubicBezTo>
                <a:cubicBezTo>
                  <a:pt x="1543112" y="5706069"/>
                  <a:pt x="1547354" y="5708967"/>
                  <a:pt x="1555835" y="5708967"/>
                </a:cubicBezTo>
                <a:cubicBezTo>
                  <a:pt x="1564318" y="5708967"/>
                  <a:pt x="1568560" y="5711865"/>
                  <a:pt x="1564318" y="5714762"/>
                </a:cubicBezTo>
                <a:cubicBezTo>
                  <a:pt x="1564318" y="5720558"/>
                  <a:pt x="1555835" y="5717660"/>
                  <a:pt x="1551595" y="5717660"/>
                </a:cubicBezTo>
                <a:cubicBezTo>
                  <a:pt x="1555835" y="5729252"/>
                  <a:pt x="1568560" y="5729252"/>
                  <a:pt x="1581284" y="5726354"/>
                </a:cubicBezTo>
                <a:cubicBezTo>
                  <a:pt x="1585525" y="5729252"/>
                  <a:pt x="1589767" y="5726354"/>
                  <a:pt x="1594008" y="5732149"/>
                </a:cubicBezTo>
                <a:cubicBezTo>
                  <a:pt x="1594008" y="5737945"/>
                  <a:pt x="1585525" y="5735047"/>
                  <a:pt x="1581284" y="5737945"/>
                </a:cubicBezTo>
                <a:cubicBezTo>
                  <a:pt x="1568560" y="5737945"/>
                  <a:pt x="1555835" y="5749537"/>
                  <a:pt x="1551595" y="5732149"/>
                </a:cubicBezTo>
                <a:cubicBezTo>
                  <a:pt x="1551595" y="5732149"/>
                  <a:pt x="1543112" y="5732149"/>
                  <a:pt x="1543112" y="5732149"/>
                </a:cubicBezTo>
                <a:cubicBezTo>
                  <a:pt x="1521906" y="5743741"/>
                  <a:pt x="1521906" y="5743741"/>
                  <a:pt x="1496458" y="5737945"/>
                </a:cubicBezTo>
                <a:cubicBezTo>
                  <a:pt x="1487976" y="5735047"/>
                  <a:pt x="1475253" y="5737945"/>
                  <a:pt x="1466770" y="5732149"/>
                </a:cubicBezTo>
                <a:cubicBezTo>
                  <a:pt x="1466770" y="5732149"/>
                  <a:pt x="1466770" y="5732149"/>
                  <a:pt x="1462529" y="5732149"/>
                </a:cubicBezTo>
                <a:cubicBezTo>
                  <a:pt x="1445563" y="5740843"/>
                  <a:pt x="1445563" y="5737945"/>
                  <a:pt x="1428598" y="5737945"/>
                </a:cubicBezTo>
                <a:cubicBezTo>
                  <a:pt x="1420116" y="5737945"/>
                  <a:pt x="1412693" y="5735772"/>
                  <a:pt x="1405272" y="5733237"/>
                </a:cubicBezTo>
                <a:lnTo>
                  <a:pt x="1388855" y="5728393"/>
                </a:lnTo>
                <a:lnTo>
                  <a:pt x="1394598" y="5725988"/>
                </a:lnTo>
                <a:cubicBezTo>
                  <a:pt x="1396719" y="5725100"/>
                  <a:pt x="1398840" y="5723324"/>
                  <a:pt x="1400960" y="5717995"/>
                </a:cubicBezTo>
                <a:cubicBezTo>
                  <a:pt x="1405202" y="5710892"/>
                  <a:pt x="1417925" y="5721548"/>
                  <a:pt x="1426407" y="5710892"/>
                </a:cubicBezTo>
                <a:cubicBezTo>
                  <a:pt x="1422166" y="5703788"/>
                  <a:pt x="1413683" y="5693132"/>
                  <a:pt x="1400960" y="5693132"/>
                </a:cubicBezTo>
                <a:cubicBezTo>
                  <a:pt x="1388236" y="5696683"/>
                  <a:pt x="1383995" y="5689580"/>
                  <a:pt x="1379753" y="5682476"/>
                </a:cubicBezTo>
                <a:cubicBezTo>
                  <a:pt x="1379753" y="5678923"/>
                  <a:pt x="1375512" y="5675371"/>
                  <a:pt x="1371270" y="5678923"/>
                </a:cubicBezTo>
                <a:cubicBezTo>
                  <a:pt x="1367029" y="5682476"/>
                  <a:pt x="1358547" y="5682476"/>
                  <a:pt x="1350064" y="5686028"/>
                </a:cubicBezTo>
                <a:cubicBezTo>
                  <a:pt x="1341583" y="5686028"/>
                  <a:pt x="1350064" y="5693132"/>
                  <a:pt x="1345824" y="5700236"/>
                </a:cubicBezTo>
                <a:cubicBezTo>
                  <a:pt x="1345824" y="5703788"/>
                  <a:pt x="1345824" y="5703788"/>
                  <a:pt x="1341583" y="5703788"/>
                </a:cubicBezTo>
                <a:cubicBezTo>
                  <a:pt x="1341583" y="5696683"/>
                  <a:pt x="1341583" y="5693132"/>
                  <a:pt x="1341583" y="5686028"/>
                </a:cubicBezTo>
                <a:cubicBezTo>
                  <a:pt x="1341583" y="5682476"/>
                  <a:pt x="1341583" y="5678923"/>
                  <a:pt x="1333100" y="5678923"/>
                </a:cubicBezTo>
                <a:cubicBezTo>
                  <a:pt x="1324617" y="5678923"/>
                  <a:pt x="1311893" y="5668268"/>
                  <a:pt x="1299170" y="5675371"/>
                </a:cubicBezTo>
                <a:cubicBezTo>
                  <a:pt x="1299170" y="5675371"/>
                  <a:pt x="1303411" y="5671819"/>
                  <a:pt x="1299170" y="5671819"/>
                </a:cubicBezTo>
                <a:lnTo>
                  <a:pt x="1298563" y="5672327"/>
                </a:lnTo>
                <a:lnTo>
                  <a:pt x="1294928" y="5654059"/>
                </a:lnTo>
                <a:cubicBezTo>
                  <a:pt x="1286446" y="5646956"/>
                  <a:pt x="1277964" y="5639851"/>
                  <a:pt x="1277964" y="5629195"/>
                </a:cubicBezTo>
                <a:cubicBezTo>
                  <a:pt x="1290687" y="5629195"/>
                  <a:pt x="1307651" y="5632747"/>
                  <a:pt x="1316134" y="5625643"/>
                </a:cubicBezTo>
                <a:cubicBezTo>
                  <a:pt x="1328858" y="5622092"/>
                  <a:pt x="1341583" y="5622092"/>
                  <a:pt x="1354306" y="5622092"/>
                </a:cubicBezTo>
                <a:cubicBezTo>
                  <a:pt x="1371270" y="5625643"/>
                  <a:pt x="1383995" y="5632747"/>
                  <a:pt x="1400960" y="5622092"/>
                </a:cubicBezTo>
                <a:cubicBezTo>
                  <a:pt x="1405202" y="5622092"/>
                  <a:pt x="1409442" y="5625643"/>
                  <a:pt x="1413683" y="5625643"/>
                </a:cubicBezTo>
                <a:cubicBezTo>
                  <a:pt x="1430648" y="5629195"/>
                  <a:pt x="1447614" y="5632747"/>
                  <a:pt x="1464579" y="5625643"/>
                </a:cubicBezTo>
                <a:cubicBezTo>
                  <a:pt x="1468820" y="5622092"/>
                  <a:pt x="1473061" y="5622092"/>
                  <a:pt x="1473061" y="5622092"/>
                </a:cubicBezTo>
                <a:cubicBezTo>
                  <a:pt x="1485784" y="5632747"/>
                  <a:pt x="1498509" y="5629195"/>
                  <a:pt x="1511233" y="5629195"/>
                </a:cubicBezTo>
                <a:cubicBezTo>
                  <a:pt x="1536680" y="5629195"/>
                  <a:pt x="1562128" y="5629195"/>
                  <a:pt x="1587576" y="5629195"/>
                </a:cubicBezTo>
                <a:cubicBezTo>
                  <a:pt x="1596058" y="5629195"/>
                  <a:pt x="1604540" y="5625643"/>
                  <a:pt x="1608781" y="5629195"/>
                </a:cubicBezTo>
                <a:cubicBezTo>
                  <a:pt x="1617264" y="5636299"/>
                  <a:pt x="1625747" y="5632747"/>
                  <a:pt x="1634230" y="5629195"/>
                </a:cubicBezTo>
                <a:cubicBezTo>
                  <a:pt x="1646954" y="5622092"/>
                  <a:pt x="1668159" y="5622092"/>
                  <a:pt x="1680883" y="5632747"/>
                </a:cubicBezTo>
                <a:cubicBezTo>
                  <a:pt x="1693607" y="5643404"/>
                  <a:pt x="1706331" y="5639851"/>
                  <a:pt x="1719055" y="5632747"/>
                </a:cubicBezTo>
                <a:cubicBezTo>
                  <a:pt x="1731778" y="5629195"/>
                  <a:pt x="1744502" y="5622092"/>
                  <a:pt x="1757226" y="5632747"/>
                </a:cubicBezTo>
                <a:cubicBezTo>
                  <a:pt x="1757226" y="5636299"/>
                  <a:pt x="1765709" y="5632747"/>
                  <a:pt x="1769949" y="5632747"/>
                </a:cubicBezTo>
                <a:cubicBezTo>
                  <a:pt x="1791155" y="5632747"/>
                  <a:pt x="1812363" y="5632747"/>
                  <a:pt x="1833568" y="5629195"/>
                </a:cubicBezTo>
                <a:cubicBezTo>
                  <a:pt x="1842051" y="5625643"/>
                  <a:pt x="1846292" y="5625643"/>
                  <a:pt x="1846292" y="5618539"/>
                </a:cubicBezTo>
                <a:cubicBezTo>
                  <a:pt x="1846292" y="5614987"/>
                  <a:pt x="1842051" y="5607883"/>
                  <a:pt x="1850533" y="5607883"/>
                </a:cubicBezTo>
                <a:cubicBezTo>
                  <a:pt x="1867499" y="5604331"/>
                  <a:pt x="1880223" y="5593675"/>
                  <a:pt x="1897188" y="5593675"/>
                </a:cubicBezTo>
                <a:cubicBezTo>
                  <a:pt x="1914152" y="5593675"/>
                  <a:pt x="1914152" y="5590123"/>
                  <a:pt x="1931118" y="5600780"/>
                </a:cubicBezTo>
                <a:cubicBezTo>
                  <a:pt x="1935359" y="5600780"/>
                  <a:pt x="1935359" y="5600780"/>
                  <a:pt x="1935359" y="5600780"/>
                </a:cubicBezTo>
                <a:cubicBezTo>
                  <a:pt x="1943842" y="5593675"/>
                  <a:pt x="1956565" y="5597227"/>
                  <a:pt x="1965047" y="5593675"/>
                </a:cubicBezTo>
                <a:cubicBezTo>
                  <a:pt x="1990495" y="5586571"/>
                  <a:pt x="1990495" y="5586571"/>
                  <a:pt x="2011701" y="5600780"/>
                </a:cubicBezTo>
                <a:cubicBezTo>
                  <a:pt x="2011701" y="5600780"/>
                  <a:pt x="2020184" y="5600780"/>
                  <a:pt x="2020184" y="5600780"/>
                </a:cubicBezTo>
                <a:cubicBezTo>
                  <a:pt x="2024425" y="5579466"/>
                  <a:pt x="2037149" y="5593675"/>
                  <a:pt x="2049873" y="5593675"/>
                </a:cubicBezTo>
                <a:cubicBezTo>
                  <a:pt x="2054115" y="5597227"/>
                  <a:pt x="2062597" y="5593675"/>
                  <a:pt x="2062597" y="5600780"/>
                </a:cubicBezTo>
                <a:cubicBezTo>
                  <a:pt x="2058356" y="5607883"/>
                  <a:pt x="2054115" y="5604331"/>
                  <a:pt x="2049873" y="5607883"/>
                </a:cubicBezTo>
                <a:cubicBezTo>
                  <a:pt x="2037149" y="5604331"/>
                  <a:pt x="2024425" y="5604331"/>
                  <a:pt x="2020184" y="5618539"/>
                </a:cubicBezTo>
                <a:cubicBezTo>
                  <a:pt x="2024425" y="5618539"/>
                  <a:pt x="2032907" y="5614987"/>
                  <a:pt x="2032907" y="5622092"/>
                </a:cubicBezTo>
                <a:cubicBezTo>
                  <a:pt x="2037149" y="5625643"/>
                  <a:pt x="2032907" y="5629195"/>
                  <a:pt x="2024425" y="5629195"/>
                </a:cubicBezTo>
                <a:cubicBezTo>
                  <a:pt x="2015943" y="5629195"/>
                  <a:pt x="2011701" y="5632747"/>
                  <a:pt x="2011701" y="5636299"/>
                </a:cubicBezTo>
                <a:cubicBezTo>
                  <a:pt x="2007460" y="5639851"/>
                  <a:pt x="2011701" y="5643404"/>
                  <a:pt x="2011701" y="5639851"/>
                </a:cubicBezTo>
                <a:cubicBezTo>
                  <a:pt x="2011701" y="5639851"/>
                  <a:pt x="2015943" y="5639851"/>
                  <a:pt x="2015943" y="5639851"/>
                </a:cubicBezTo>
                <a:cubicBezTo>
                  <a:pt x="2032907" y="5639851"/>
                  <a:pt x="2049873" y="5636299"/>
                  <a:pt x="2066839" y="5639851"/>
                </a:cubicBezTo>
                <a:cubicBezTo>
                  <a:pt x="2079562" y="5646956"/>
                  <a:pt x="2096526" y="5643404"/>
                  <a:pt x="2109251" y="5643404"/>
                </a:cubicBezTo>
                <a:cubicBezTo>
                  <a:pt x="2117734" y="5632747"/>
                  <a:pt x="2134698" y="5643404"/>
                  <a:pt x="2151663" y="5636299"/>
                </a:cubicBezTo>
                <a:cubicBezTo>
                  <a:pt x="2164387" y="5625643"/>
                  <a:pt x="2172870" y="5643404"/>
                  <a:pt x="2189834" y="5643404"/>
                </a:cubicBezTo>
                <a:cubicBezTo>
                  <a:pt x="2189834" y="5643404"/>
                  <a:pt x="2189834" y="5643404"/>
                  <a:pt x="2194076" y="5643404"/>
                </a:cubicBezTo>
                <a:cubicBezTo>
                  <a:pt x="2194076" y="5639851"/>
                  <a:pt x="2189834" y="5636299"/>
                  <a:pt x="2198317" y="5632747"/>
                </a:cubicBezTo>
                <a:cubicBezTo>
                  <a:pt x="2202558" y="5632747"/>
                  <a:pt x="2206799" y="5632747"/>
                  <a:pt x="2206799" y="5639851"/>
                </a:cubicBezTo>
                <a:cubicBezTo>
                  <a:pt x="2211040" y="5639851"/>
                  <a:pt x="2219523" y="5639851"/>
                  <a:pt x="2223765" y="5639851"/>
                </a:cubicBezTo>
                <a:cubicBezTo>
                  <a:pt x="2228006" y="5639851"/>
                  <a:pt x="2232247" y="5639851"/>
                  <a:pt x="2232247" y="5643404"/>
                </a:cubicBezTo>
                <a:cubicBezTo>
                  <a:pt x="2244972" y="5646956"/>
                  <a:pt x="2253453" y="5636299"/>
                  <a:pt x="2266177" y="5632747"/>
                </a:cubicBezTo>
                <a:cubicBezTo>
                  <a:pt x="2266177" y="5629195"/>
                  <a:pt x="2261935" y="5625643"/>
                  <a:pt x="2270418" y="5622092"/>
                </a:cubicBezTo>
                <a:cubicBezTo>
                  <a:pt x="2274659" y="5622092"/>
                  <a:pt x="2283142" y="5622092"/>
                  <a:pt x="2287384" y="5622092"/>
                </a:cubicBezTo>
                <a:cubicBezTo>
                  <a:pt x="2291625" y="5629195"/>
                  <a:pt x="2287384" y="5636299"/>
                  <a:pt x="2291625" y="5643404"/>
                </a:cubicBezTo>
                <a:cubicBezTo>
                  <a:pt x="2291625" y="5650507"/>
                  <a:pt x="2291625" y="5650507"/>
                  <a:pt x="2300108" y="5650507"/>
                </a:cubicBezTo>
                <a:cubicBezTo>
                  <a:pt x="2304349" y="5650507"/>
                  <a:pt x="2308590" y="5650507"/>
                  <a:pt x="2317073" y="5650507"/>
                </a:cubicBezTo>
                <a:cubicBezTo>
                  <a:pt x="2321314" y="5650507"/>
                  <a:pt x="2329796" y="5650507"/>
                  <a:pt x="2334037" y="5650507"/>
                </a:cubicBezTo>
                <a:cubicBezTo>
                  <a:pt x="2338279" y="5650507"/>
                  <a:pt x="2342520" y="5650507"/>
                  <a:pt x="2342520" y="5654059"/>
                </a:cubicBezTo>
                <a:cubicBezTo>
                  <a:pt x="2355244" y="5668268"/>
                  <a:pt x="2355244" y="5668268"/>
                  <a:pt x="2367967" y="5668268"/>
                </a:cubicBezTo>
                <a:cubicBezTo>
                  <a:pt x="2384932" y="5668268"/>
                  <a:pt x="2384932" y="5668268"/>
                  <a:pt x="2376450" y="5682476"/>
                </a:cubicBezTo>
                <a:cubicBezTo>
                  <a:pt x="2384932" y="5682476"/>
                  <a:pt x="2401898" y="5686028"/>
                  <a:pt x="2406139" y="5682476"/>
                </a:cubicBezTo>
                <a:cubicBezTo>
                  <a:pt x="2410380" y="5671819"/>
                  <a:pt x="2418863" y="5661164"/>
                  <a:pt x="2414622" y="5650507"/>
                </a:cubicBezTo>
                <a:cubicBezTo>
                  <a:pt x="2414622" y="5650507"/>
                  <a:pt x="2414622" y="5646956"/>
                  <a:pt x="2418863" y="5643404"/>
                </a:cubicBezTo>
                <a:cubicBezTo>
                  <a:pt x="2435828" y="5661164"/>
                  <a:pt x="2457034" y="5654059"/>
                  <a:pt x="2478241" y="5654059"/>
                </a:cubicBezTo>
                <a:cubicBezTo>
                  <a:pt x="2486723" y="5657611"/>
                  <a:pt x="2495206" y="5654059"/>
                  <a:pt x="2507929" y="5654059"/>
                </a:cubicBezTo>
                <a:cubicBezTo>
                  <a:pt x="2507929" y="5650507"/>
                  <a:pt x="2512170" y="5650507"/>
                  <a:pt x="2512170" y="5650507"/>
                </a:cubicBezTo>
                <a:cubicBezTo>
                  <a:pt x="2520653" y="5657611"/>
                  <a:pt x="2533377" y="5654059"/>
                  <a:pt x="2541860" y="5661164"/>
                </a:cubicBezTo>
                <a:cubicBezTo>
                  <a:pt x="2558825" y="5664716"/>
                  <a:pt x="2575789" y="5657611"/>
                  <a:pt x="2580031" y="5643404"/>
                </a:cubicBezTo>
                <a:cubicBezTo>
                  <a:pt x="2580031" y="5639851"/>
                  <a:pt x="2584272" y="5636299"/>
                  <a:pt x="2588513" y="5636299"/>
                </a:cubicBezTo>
                <a:cubicBezTo>
                  <a:pt x="2592755" y="5632747"/>
                  <a:pt x="2596996" y="5632747"/>
                  <a:pt x="2596996" y="5639851"/>
                </a:cubicBezTo>
                <a:cubicBezTo>
                  <a:pt x="2613961" y="5639851"/>
                  <a:pt x="2622443" y="5629195"/>
                  <a:pt x="2635167" y="5625643"/>
                </a:cubicBezTo>
                <a:cubicBezTo>
                  <a:pt x="2635167" y="5618539"/>
                  <a:pt x="2639408" y="5614987"/>
                  <a:pt x="2647891" y="5618539"/>
                </a:cubicBezTo>
                <a:cubicBezTo>
                  <a:pt x="2664857" y="5618539"/>
                  <a:pt x="2681820" y="5607883"/>
                  <a:pt x="2698786" y="5611435"/>
                </a:cubicBezTo>
                <a:cubicBezTo>
                  <a:pt x="2703027" y="5611435"/>
                  <a:pt x="2703027" y="5607883"/>
                  <a:pt x="2703027" y="5604331"/>
                </a:cubicBezTo>
                <a:cubicBezTo>
                  <a:pt x="2703027" y="5604331"/>
                  <a:pt x="2703027" y="5600780"/>
                  <a:pt x="2698786" y="5600780"/>
                </a:cubicBezTo>
                <a:cubicBezTo>
                  <a:pt x="2690303" y="5600780"/>
                  <a:pt x="2686062" y="5600780"/>
                  <a:pt x="2681820" y="5600780"/>
                </a:cubicBezTo>
                <a:cubicBezTo>
                  <a:pt x="2677580" y="5600780"/>
                  <a:pt x="2673338" y="5600780"/>
                  <a:pt x="2669097" y="5597227"/>
                </a:cubicBezTo>
                <a:cubicBezTo>
                  <a:pt x="2664857" y="5586571"/>
                  <a:pt x="2652133" y="5583018"/>
                  <a:pt x="2639408" y="5583018"/>
                </a:cubicBezTo>
                <a:cubicBezTo>
                  <a:pt x="2630925" y="5583018"/>
                  <a:pt x="2622443" y="5583018"/>
                  <a:pt x="2609719" y="5583018"/>
                </a:cubicBezTo>
                <a:cubicBezTo>
                  <a:pt x="2609719" y="5593675"/>
                  <a:pt x="2596996" y="5586571"/>
                  <a:pt x="2592755" y="5590123"/>
                </a:cubicBezTo>
                <a:cubicBezTo>
                  <a:pt x="2567306" y="5590123"/>
                  <a:pt x="2537619" y="5590123"/>
                  <a:pt x="2512170" y="5590123"/>
                </a:cubicBezTo>
                <a:cubicBezTo>
                  <a:pt x="2512170" y="5593675"/>
                  <a:pt x="2507929" y="5597227"/>
                  <a:pt x="2503687" y="5593675"/>
                </a:cubicBezTo>
                <a:cubicBezTo>
                  <a:pt x="2499447" y="5593675"/>
                  <a:pt x="2499447" y="5593675"/>
                  <a:pt x="2499447" y="5590123"/>
                </a:cubicBezTo>
                <a:cubicBezTo>
                  <a:pt x="2499447" y="5586571"/>
                  <a:pt x="2499447" y="5583018"/>
                  <a:pt x="2499447" y="5579466"/>
                </a:cubicBezTo>
                <a:cubicBezTo>
                  <a:pt x="2465517" y="5583018"/>
                  <a:pt x="2435828" y="5572363"/>
                  <a:pt x="2401898" y="5572363"/>
                </a:cubicBezTo>
                <a:cubicBezTo>
                  <a:pt x="2393415" y="5579466"/>
                  <a:pt x="2384932" y="5579466"/>
                  <a:pt x="2376450" y="5572363"/>
                </a:cubicBezTo>
                <a:cubicBezTo>
                  <a:pt x="2342520" y="5572363"/>
                  <a:pt x="2304349" y="5572363"/>
                  <a:pt x="2270418" y="5572363"/>
                </a:cubicBezTo>
                <a:cubicBezTo>
                  <a:pt x="2270418" y="5575915"/>
                  <a:pt x="2270418" y="5579466"/>
                  <a:pt x="2270418" y="5579466"/>
                </a:cubicBezTo>
                <a:cubicBezTo>
                  <a:pt x="2249212" y="5579466"/>
                  <a:pt x="2232247" y="5579466"/>
                  <a:pt x="2215282" y="5579466"/>
                </a:cubicBezTo>
                <a:cubicBezTo>
                  <a:pt x="2215282" y="5579466"/>
                  <a:pt x="2211040" y="5575915"/>
                  <a:pt x="2211040" y="5572363"/>
                </a:cubicBezTo>
                <a:cubicBezTo>
                  <a:pt x="2206799" y="5572363"/>
                  <a:pt x="2194076" y="5575915"/>
                  <a:pt x="2194076" y="5572363"/>
                </a:cubicBezTo>
                <a:cubicBezTo>
                  <a:pt x="2189834" y="5561706"/>
                  <a:pt x="2181353" y="5561706"/>
                  <a:pt x="2177111" y="5561706"/>
                </a:cubicBezTo>
                <a:cubicBezTo>
                  <a:pt x="2160146" y="5568811"/>
                  <a:pt x="2147421" y="5568811"/>
                  <a:pt x="2130457" y="5565259"/>
                </a:cubicBezTo>
                <a:cubicBezTo>
                  <a:pt x="2126216" y="5561706"/>
                  <a:pt x="2117734" y="5561706"/>
                  <a:pt x="2113492" y="5565259"/>
                </a:cubicBezTo>
                <a:cubicBezTo>
                  <a:pt x="2100768" y="5572363"/>
                  <a:pt x="2088044" y="5568811"/>
                  <a:pt x="2075321" y="5565259"/>
                </a:cubicBezTo>
                <a:cubicBezTo>
                  <a:pt x="2071079" y="5551051"/>
                  <a:pt x="2058356" y="5558154"/>
                  <a:pt x="2049873" y="5558154"/>
                </a:cubicBezTo>
                <a:cubicBezTo>
                  <a:pt x="2028666" y="5554603"/>
                  <a:pt x="2011701" y="5558154"/>
                  <a:pt x="1994737" y="5558154"/>
                </a:cubicBezTo>
                <a:cubicBezTo>
                  <a:pt x="1973530" y="5558154"/>
                  <a:pt x="1956565" y="5558154"/>
                  <a:pt x="1939601" y="5558154"/>
                </a:cubicBezTo>
                <a:cubicBezTo>
                  <a:pt x="1922635" y="5540394"/>
                  <a:pt x="1905669" y="5561706"/>
                  <a:pt x="1888705" y="5558154"/>
                </a:cubicBezTo>
                <a:cubicBezTo>
                  <a:pt x="1884464" y="5554603"/>
                  <a:pt x="1875982" y="5558154"/>
                  <a:pt x="1875982" y="5554603"/>
                </a:cubicBezTo>
                <a:cubicBezTo>
                  <a:pt x="1863257" y="5547499"/>
                  <a:pt x="1854774" y="5551051"/>
                  <a:pt x="1842051" y="5551051"/>
                </a:cubicBezTo>
                <a:cubicBezTo>
                  <a:pt x="1825087" y="5551051"/>
                  <a:pt x="1803880" y="5554603"/>
                  <a:pt x="1786914" y="5551051"/>
                </a:cubicBezTo>
                <a:cubicBezTo>
                  <a:pt x="1769949" y="5547499"/>
                  <a:pt x="1757226" y="5543946"/>
                  <a:pt x="1744502" y="5547499"/>
                </a:cubicBezTo>
                <a:cubicBezTo>
                  <a:pt x="1731778" y="5547499"/>
                  <a:pt x="1719055" y="5540394"/>
                  <a:pt x="1706331" y="5540394"/>
                </a:cubicBezTo>
                <a:cubicBezTo>
                  <a:pt x="1672400" y="5540394"/>
                  <a:pt x="1638471" y="5540394"/>
                  <a:pt x="1608781" y="5540394"/>
                </a:cubicBezTo>
                <a:lnTo>
                  <a:pt x="1571370" y="5539713"/>
                </a:lnTo>
                <a:lnTo>
                  <a:pt x="1582175" y="5526039"/>
                </a:lnTo>
                <a:lnTo>
                  <a:pt x="1584828" y="5525054"/>
                </a:lnTo>
                <a:lnTo>
                  <a:pt x="1606349" y="5526522"/>
                </a:lnTo>
                <a:cubicBezTo>
                  <a:pt x="1615361" y="5527112"/>
                  <a:pt x="1624904" y="5527112"/>
                  <a:pt x="1635508" y="5524750"/>
                </a:cubicBezTo>
                <a:cubicBezTo>
                  <a:pt x="1652472" y="5520027"/>
                  <a:pt x="1669438" y="5520027"/>
                  <a:pt x="1686403" y="5524750"/>
                </a:cubicBezTo>
                <a:cubicBezTo>
                  <a:pt x="1699127" y="5529474"/>
                  <a:pt x="1703368" y="5515304"/>
                  <a:pt x="1707609" y="5505858"/>
                </a:cubicBezTo>
                <a:cubicBezTo>
                  <a:pt x="1720333" y="5491687"/>
                  <a:pt x="1716091" y="5482241"/>
                  <a:pt x="1699127" y="5482241"/>
                </a:cubicBezTo>
                <a:cubicBezTo>
                  <a:pt x="1694885" y="5482241"/>
                  <a:pt x="1686403" y="5482241"/>
                  <a:pt x="1677921" y="5482241"/>
                </a:cubicBezTo>
                <a:cubicBezTo>
                  <a:pt x="1669438" y="5477517"/>
                  <a:pt x="1656714" y="5477517"/>
                  <a:pt x="1656714" y="5468070"/>
                </a:cubicBezTo>
                <a:cubicBezTo>
                  <a:pt x="1656714" y="5444454"/>
                  <a:pt x="1643990" y="5444454"/>
                  <a:pt x="1631266" y="5444454"/>
                </a:cubicBezTo>
                <a:cubicBezTo>
                  <a:pt x="1614302" y="5444454"/>
                  <a:pt x="1601578" y="5444454"/>
                  <a:pt x="1593095" y="5430284"/>
                </a:cubicBezTo>
                <a:cubicBezTo>
                  <a:pt x="1584613" y="5420837"/>
                  <a:pt x="1567647" y="5420837"/>
                  <a:pt x="1554923" y="5430284"/>
                </a:cubicBezTo>
                <a:cubicBezTo>
                  <a:pt x="1537959" y="5444454"/>
                  <a:pt x="1516753" y="5435007"/>
                  <a:pt x="1495547" y="5435007"/>
                </a:cubicBezTo>
                <a:cubicBezTo>
                  <a:pt x="1491305" y="5435007"/>
                  <a:pt x="1491305" y="5430284"/>
                  <a:pt x="1487064" y="5430284"/>
                </a:cubicBezTo>
                <a:cubicBezTo>
                  <a:pt x="1482822" y="5420837"/>
                  <a:pt x="1487064" y="5416113"/>
                  <a:pt x="1491305" y="5416113"/>
                </a:cubicBezTo>
                <a:cubicBezTo>
                  <a:pt x="1504028" y="5416113"/>
                  <a:pt x="1512511" y="5416113"/>
                  <a:pt x="1516753" y="5406667"/>
                </a:cubicBezTo>
                <a:cubicBezTo>
                  <a:pt x="1529476" y="5392497"/>
                  <a:pt x="1525234" y="5383051"/>
                  <a:pt x="1525234" y="5373604"/>
                </a:cubicBezTo>
                <a:cubicBezTo>
                  <a:pt x="1512511" y="5373604"/>
                  <a:pt x="1499788" y="5368880"/>
                  <a:pt x="1482822" y="5368880"/>
                </a:cubicBezTo>
                <a:cubicBezTo>
                  <a:pt x="1491305" y="5364157"/>
                  <a:pt x="1495547" y="5364157"/>
                  <a:pt x="1499788" y="5364157"/>
                </a:cubicBezTo>
                <a:cubicBezTo>
                  <a:pt x="1512511" y="5364157"/>
                  <a:pt x="1525234" y="5359433"/>
                  <a:pt x="1537959" y="5364157"/>
                </a:cubicBezTo>
                <a:cubicBezTo>
                  <a:pt x="1554923" y="5368880"/>
                  <a:pt x="1559166" y="5354710"/>
                  <a:pt x="1576130" y="5349988"/>
                </a:cubicBezTo>
                <a:cubicBezTo>
                  <a:pt x="1593095" y="5345264"/>
                  <a:pt x="1593095" y="5340541"/>
                  <a:pt x="1584613" y="5321647"/>
                </a:cubicBezTo>
                <a:cubicBezTo>
                  <a:pt x="1580372" y="5307477"/>
                  <a:pt x="1571889" y="5302753"/>
                  <a:pt x="1563406" y="5307477"/>
                </a:cubicBezTo>
                <a:cubicBezTo>
                  <a:pt x="1550683" y="5316924"/>
                  <a:pt x="1537959" y="5312200"/>
                  <a:pt x="1529476" y="5312200"/>
                </a:cubicBezTo>
                <a:cubicBezTo>
                  <a:pt x="1504028" y="5316924"/>
                  <a:pt x="1482822" y="5307477"/>
                  <a:pt x="1457375" y="5321647"/>
                </a:cubicBezTo>
                <a:cubicBezTo>
                  <a:pt x="1457375" y="5321647"/>
                  <a:pt x="1453133" y="5321647"/>
                  <a:pt x="1448892" y="5316924"/>
                </a:cubicBezTo>
                <a:cubicBezTo>
                  <a:pt x="1427686" y="5307477"/>
                  <a:pt x="1410720" y="5307477"/>
                  <a:pt x="1389514" y="5307477"/>
                </a:cubicBezTo>
                <a:cubicBezTo>
                  <a:pt x="1359826" y="5302753"/>
                  <a:pt x="1330137" y="5293308"/>
                  <a:pt x="1300448" y="5298031"/>
                </a:cubicBezTo>
                <a:cubicBezTo>
                  <a:pt x="1300448" y="5298031"/>
                  <a:pt x="1296206" y="5298031"/>
                  <a:pt x="1296206" y="5298031"/>
                </a:cubicBezTo>
                <a:cubicBezTo>
                  <a:pt x="1296206" y="5293308"/>
                  <a:pt x="1296206" y="5293308"/>
                  <a:pt x="1296206" y="5293308"/>
                </a:cubicBezTo>
                <a:cubicBezTo>
                  <a:pt x="1296206" y="5288584"/>
                  <a:pt x="1296206" y="5283861"/>
                  <a:pt x="1300448" y="5283861"/>
                </a:cubicBezTo>
                <a:cubicBezTo>
                  <a:pt x="1304689" y="5283861"/>
                  <a:pt x="1308931" y="5283861"/>
                  <a:pt x="1313172" y="5283861"/>
                </a:cubicBezTo>
                <a:cubicBezTo>
                  <a:pt x="1338620" y="5283861"/>
                  <a:pt x="1364067" y="5283861"/>
                  <a:pt x="1389514" y="5283861"/>
                </a:cubicBezTo>
                <a:cubicBezTo>
                  <a:pt x="1393756" y="5283861"/>
                  <a:pt x="1402239" y="5283861"/>
                  <a:pt x="1402239" y="5274414"/>
                </a:cubicBezTo>
                <a:cubicBezTo>
                  <a:pt x="1397997" y="5255520"/>
                  <a:pt x="1414962" y="5255520"/>
                  <a:pt x="1423445" y="5255520"/>
                </a:cubicBezTo>
                <a:cubicBezTo>
                  <a:pt x="1440409" y="5255520"/>
                  <a:pt x="1457375" y="5255520"/>
                  <a:pt x="1474339" y="5255520"/>
                </a:cubicBezTo>
                <a:cubicBezTo>
                  <a:pt x="1487064" y="5255520"/>
                  <a:pt x="1499788" y="5250797"/>
                  <a:pt x="1512511" y="5246073"/>
                </a:cubicBezTo>
                <a:lnTo>
                  <a:pt x="1510697" y="5244861"/>
                </a:lnTo>
                <a:lnTo>
                  <a:pt x="1932452" y="5244861"/>
                </a:lnTo>
                <a:lnTo>
                  <a:pt x="1932529" y="5240624"/>
                </a:lnTo>
                <a:cubicBezTo>
                  <a:pt x="1932529" y="5232705"/>
                  <a:pt x="1934649" y="5228744"/>
                  <a:pt x="1937300" y="5226765"/>
                </a:cubicBezTo>
                <a:lnTo>
                  <a:pt x="1941443" y="5225733"/>
                </a:lnTo>
                <a:lnTo>
                  <a:pt x="1942125" y="5222742"/>
                </a:lnTo>
                <a:cubicBezTo>
                  <a:pt x="1943715" y="5218867"/>
                  <a:pt x="1945834" y="5215768"/>
                  <a:pt x="1947955" y="5215768"/>
                </a:cubicBezTo>
                <a:cubicBezTo>
                  <a:pt x="1954315" y="5212667"/>
                  <a:pt x="1960675" y="5206469"/>
                  <a:pt x="1967564" y="5201045"/>
                </a:cubicBezTo>
                <a:lnTo>
                  <a:pt x="1979397" y="5195815"/>
                </a:lnTo>
                <a:lnTo>
                  <a:pt x="1945253" y="5185189"/>
                </a:lnTo>
                <a:cubicBezTo>
                  <a:pt x="1924047" y="5185189"/>
                  <a:pt x="1907081" y="5185189"/>
                  <a:pt x="1885875" y="5169351"/>
                </a:cubicBezTo>
                <a:cubicBezTo>
                  <a:pt x="1881634" y="5161433"/>
                  <a:pt x="1877392" y="5161433"/>
                  <a:pt x="1877392" y="5161433"/>
                </a:cubicBezTo>
                <a:cubicBezTo>
                  <a:pt x="1851945" y="5185189"/>
                  <a:pt x="1830739" y="5169351"/>
                  <a:pt x="1805292" y="5177272"/>
                </a:cubicBezTo>
                <a:cubicBezTo>
                  <a:pt x="1796809" y="5177272"/>
                  <a:pt x="1784084" y="5169351"/>
                  <a:pt x="1771361" y="5185189"/>
                </a:cubicBezTo>
                <a:cubicBezTo>
                  <a:pt x="1762878" y="5193110"/>
                  <a:pt x="1754396" y="5185189"/>
                  <a:pt x="1750154" y="5161433"/>
                </a:cubicBezTo>
                <a:cubicBezTo>
                  <a:pt x="1741673" y="5129756"/>
                  <a:pt x="1741673" y="5121837"/>
                  <a:pt x="1758637" y="5113917"/>
                </a:cubicBezTo>
                <a:cubicBezTo>
                  <a:pt x="1775602" y="5105998"/>
                  <a:pt x="1779844" y="5082241"/>
                  <a:pt x="1796809" y="5090160"/>
                </a:cubicBezTo>
                <a:cubicBezTo>
                  <a:pt x="1809533" y="5098081"/>
                  <a:pt x="1822256" y="5090160"/>
                  <a:pt x="1834979" y="5090160"/>
                </a:cubicBezTo>
                <a:cubicBezTo>
                  <a:pt x="1839221" y="5090160"/>
                  <a:pt x="1843462" y="5090160"/>
                  <a:pt x="1851945" y="5082241"/>
                </a:cubicBezTo>
                <a:cubicBezTo>
                  <a:pt x="1834979" y="5082241"/>
                  <a:pt x="1822256" y="5074322"/>
                  <a:pt x="1809533" y="5074322"/>
                </a:cubicBezTo>
                <a:cubicBezTo>
                  <a:pt x="1809533" y="5058482"/>
                  <a:pt x="1805292" y="5042646"/>
                  <a:pt x="1818015" y="5018887"/>
                </a:cubicBezTo>
                <a:cubicBezTo>
                  <a:pt x="1822256" y="5003051"/>
                  <a:pt x="1830739" y="5003051"/>
                  <a:pt x="1843462" y="5003051"/>
                </a:cubicBezTo>
                <a:cubicBezTo>
                  <a:pt x="1847704" y="5003051"/>
                  <a:pt x="1851945" y="4995130"/>
                  <a:pt x="1847704" y="4979292"/>
                </a:cubicBezTo>
                <a:cubicBezTo>
                  <a:pt x="1843462" y="4979292"/>
                  <a:pt x="1843462" y="4971373"/>
                  <a:pt x="1839221" y="4971373"/>
                </a:cubicBezTo>
                <a:cubicBezTo>
                  <a:pt x="1818015" y="4971373"/>
                  <a:pt x="1796809" y="4955534"/>
                  <a:pt x="1779844" y="4979292"/>
                </a:cubicBezTo>
                <a:cubicBezTo>
                  <a:pt x="1767120" y="4995130"/>
                  <a:pt x="1750154" y="4995130"/>
                  <a:pt x="1741673" y="4979292"/>
                </a:cubicBezTo>
                <a:cubicBezTo>
                  <a:pt x="1733190" y="4955534"/>
                  <a:pt x="1720465" y="4955534"/>
                  <a:pt x="1703501" y="4955534"/>
                </a:cubicBezTo>
                <a:cubicBezTo>
                  <a:pt x="1690778" y="4955534"/>
                  <a:pt x="1678053" y="4955534"/>
                  <a:pt x="1678053" y="4915939"/>
                </a:cubicBezTo>
                <a:cubicBezTo>
                  <a:pt x="1678053" y="4900101"/>
                  <a:pt x="1665329" y="4900101"/>
                  <a:pt x="1656846" y="4892180"/>
                </a:cubicBezTo>
                <a:cubicBezTo>
                  <a:pt x="1648365" y="4892180"/>
                  <a:pt x="1639882" y="4892180"/>
                  <a:pt x="1635640" y="4892180"/>
                </a:cubicBezTo>
                <a:cubicBezTo>
                  <a:pt x="1618676" y="4892180"/>
                  <a:pt x="1614434" y="4876344"/>
                  <a:pt x="1627159" y="4852585"/>
                </a:cubicBezTo>
                <a:lnTo>
                  <a:pt x="1630228" y="4842349"/>
                </a:lnTo>
                <a:lnTo>
                  <a:pt x="1625451" y="4844514"/>
                </a:lnTo>
                <a:cubicBezTo>
                  <a:pt x="1623066" y="4844223"/>
                  <a:pt x="1620416" y="4842287"/>
                  <a:pt x="1617236" y="4837637"/>
                </a:cubicBezTo>
                <a:cubicBezTo>
                  <a:pt x="1604516" y="4825239"/>
                  <a:pt x="1591797" y="4837637"/>
                  <a:pt x="1583316" y="4831439"/>
                </a:cubicBezTo>
                <a:cubicBezTo>
                  <a:pt x="1570596" y="4831439"/>
                  <a:pt x="1557876" y="4831439"/>
                  <a:pt x="1545157" y="4831439"/>
                </a:cubicBezTo>
                <a:cubicBezTo>
                  <a:pt x="1536676" y="4819041"/>
                  <a:pt x="1545157" y="4806643"/>
                  <a:pt x="1540916" y="4794245"/>
                </a:cubicBezTo>
                <a:cubicBezTo>
                  <a:pt x="1528197" y="4769450"/>
                  <a:pt x="1511237" y="4763251"/>
                  <a:pt x="1490036" y="4775649"/>
                </a:cubicBezTo>
                <a:cubicBezTo>
                  <a:pt x="1485797" y="4775649"/>
                  <a:pt x="1485797" y="4781847"/>
                  <a:pt x="1477316" y="4781847"/>
                </a:cubicBezTo>
                <a:cubicBezTo>
                  <a:pt x="1473076" y="4781847"/>
                  <a:pt x="1468837" y="4775649"/>
                  <a:pt x="1468837" y="4763251"/>
                </a:cubicBezTo>
                <a:cubicBezTo>
                  <a:pt x="1468837" y="4757052"/>
                  <a:pt x="1468837" y="4744654"/>
                  <a:pt x="1477316" y="4744654"/>
                </a:cubicBezTo>
                <a:cubicBezTo>
                  <a:pt x="1490036" y="4750854"/>
                  <a:pt x="1502757" y="4744654"/>
                  <a:pt x="1511237" y="4750854"/>
                </a:cubicBezTo>
                <a:cubicBezTo>
                  <a:pt x="1528197" y="4750854"/>
                  <a:pt x="1536676" y="4738456"/>
                  <a:pt x="1549397" y="4738456"/>
                </a:cubicBezTo>
                <a:cubicBezTo>
                  <a:pt x="1557876" y="4732256"/>
                  <a:pt x="1562117" y="4713660"/>
                  <a:pt x="1562117" y="4701262"/>
                </a:cubicBezTo>
                <a:cubicBezTo>
                  <a:pt x="1570596" y="4682666"/>
                  <a:pt x="1570596" y="4676467"/>
                  <a:pt x="1583316" y="4688864"/>
                </a:cubicBezTo>
                <a:cubicBezTo>
                  <a:pt x="1600276" y="4695064"/>
                  <a:pt x="1617236" y="4701262"/>
                  <a:pt x="1634196" y="4713660"/>
                </a:cubicBezTo>
                <a:cubicBezTo>
                  <a:pt x="1638436" y="4719860"/>
                  <a:pt x="1646916" y="4713660"/>
                  <a:pt x="1655396" y="4713660"/>
                </a:cubicBezTo>
                <a:cubicBezTo>
                  <a:pt x="1659636" y="4713660"/>
                  <a:pt x="1659636" y="4701262"/>
                  <a:pt x="1663876" y="4695064"/>
                </a:cubicBezTo>
                <a:cubicBezTo>
                  <a:pt x="1672356" y="4682666"/>
                  <a:pt x="1663876" y="4676467"/>
                  <a:pt x="1659636" y="4664069"/>
                </a:cubicBezTo>
                <a:cubicBezTo>
                  <a:pt x="1655396" y="4651671"/>
                  <a:pt x="1642676" y="4651671"/>
                  <a:pt x="1634196" y="4639273"/>
                </a:cubicBezTo>
                <a:cubicBezTo>
                  <a:pt x="1629956" y="4633075"/>
                  <a:pt x="1629956" y="4633075"/>
                  <a:pt x="1629956" y="4626877"/>
                </a:cubicBezTo>
                <a:cubicBezTo>
                  <a:pt x="1629956" y="4620677"/>
                  <a:pt x="1634196" y="4620677"/>
                  <a:pt x="1638436" y="4620677"/>
                </a:cubicBezTo>
                <a:cubicBezTo>
                  <a:pt x="1651156" y="4620677"/>
                  <a:pt x="1668116" y="4614479"/>
                  <a:pt x="1680836" y="4626877"/>
                </a:cubicBezTo>
                <a:cubicBezTo>
                  <a:pt x="1680836" y="4633075"/>
                  <a:pt x="1685076" y="4626877"/>
                  <a:pt x="1685076" y="4626877"/>
                </a:cubicBezTo>
                <a:cubicBezTo>
                  <a:pt x="1693556" y="4620677"/>
                  <a:pt x="1685076" y="4620677"/>
                  <a:pt x="1685076" y="4614479"/>
                </a:cubicBezTo>
                <a:cubicBezTo>
                  <a:pt x="1680836" y="4608279"/>
                  <a:pt x="1680836" y="4595882"/>
                  <a:pt x="1689315" y="4595882"/>
                </a:cubicBezTo>
                <a:cubicBezTo>
                  <a:pt x="1697796" y="4595882"/>
                  <a:pt x="1706275" y="4595882"/>
                  <a:pt x="1718995" y="4595882"/>
                </a:cubicBezTo>
                <a:cubicBezTo>
                  <a:pt x="1706275" y="4583484"/>
                  <a:pt x="1693556" y="4583484"/>
                  <a:pt x="1680836" y="4577286"/>
                </a:cubicBezTo>
                <a:cubicBezTo>
                  <a:pt x="1672356" y="4571086"/>
                  <a:pt x="1672356" y="4564888"/>
                  <a:pt x="1676596" y="4558688"/>
                </a:cubicBezTo>
                <a:cubicBezTo>
                  <a:pt x="1680836" y="4533894"/>
                  <a:pt x="1680836" y="4527694"/>
                  <a:pt x="1663876" y="4521496"/>
                </a:cubicBezTo>
                <a:cubicBezTo>
                  <a:pt x="1659636" y="4521496"/>
                  <a:pt x="1651156" y="4521496"/>
                  <a:pt x="1646916" y="4521496"/>
                </a:cubicBezTo>
                <a:cubicBezTo>
                  <a:pt x="1646916" y="4515296"/>
                  <a:pt x="1646916" y="4515296"/>
                  <a:pt x="1646916" y="4509098"/>
                </a:cubicBezTo>
                <a:cubicBezTo>
                  <a:pt x="1646916" y="4509098"/>
                  <a:pt x="1646916" y="4502899"/>
                  <a:pt x="1646916" y="4502899"/>
                </a:cubicBezTo>
                <a:cubicBezTo>
                  <a:pt x="1676596" y="4509098"/>
                  <a:pt x="1697796" y="4478103"/>
                  <a:pt x="1727476" y="4478103"/>
                </a:cubicBezTo>
                <a:cubicBezTo>
                  <a:pt x="1744436" y="4478103"/>
                  <a:pt x="1761396" y="4465705"/>
                  <a:pt x="1778356" y="4447109"/>
                </a:cubicBezTo>
                <a:cubicBezTo>
                  <a:pt x="1778356" y="4440911"/>
                  <a:pt x="1786835" y="4440911"/>
                  <a:pt x="1786835" y="4434711"/>
                </a:cubicBezTo>
                <a:cubicBezTo>
                  <a:pt x="1786835" y="4422314"/>
                  <a:pt x="1778356" y="4422314"/>
                  <a:pt x="1774116" y="4422314"/>
                </a:cubicBezTo>
                <a:cubicBezTo>
                  <a:pt x="1761396" y="4422314"/>
                  <a:pt x="1748676" y="4422314"/>
                  <a:pt x="1735955" y="4422314"/>
                </a:cubicBezTo>
                <a:cubicBezTo>
                  <a:pt x="1731716" y="4422314"/>
                  <a:pt x="1727476" y="4422314"/>
                  <a:pt x="1727476" y="4416115"/>
                </a:cubicBezTo>
                <a:cubicBezTo>
                  <a:pt x="1727476" y="4409916"/>
                  <a:pt x="1727476" y="4403718"/>
                  <a:pt x="1731716" y="4403718"/>
                </a:cubicBezTo>
                <a:cubicBezTo>
                  <a:pt x="1740195" y="4403718"/>
                  <a:pt x="1744436" y="4391320"/>
                  <a:pt x="1757156" y="4391320"/>
                </a:cubicBezTo>
                <a:cubicBezTo>
                  <a:pt x="1769875" y="4391320"/>
                  <a:pt x="1782595" y="4391320"/>
                  <a:pt x="1795316" y="4391320"/>
                </a:cubicBezTo>
                <a:cubicBezTo>
                  <a:pt x="1803795" y="4385120"/>
                  <a:pt x="1799555" y="4372722"/>
                  <a:pt x="1799555" y="4366524"/>
                </a:cubicBezTo>
                <a:cubicBezTo>
                  <a:pt x="1799555" y="4360326"/>
                  <a:pt x="1799555" y="4354126"/>
                  <a:pt x="1799555" y="4354126"/>
                </a:cubicBezTo>
                <a:cubicBezTo>
                  <a:pt x="1774116" y="4347928"/>
                  <a:pt x="1761396" y="4316933"/>
                  <a:pt x="1735955" y="4316933"/>
                </a:cubicBezTo>
                <a:cubicBezTo>
                  <a:pt x="1685076" y="4316933"/>
                  <a:pt x="1638436" y="4335530"/>
                  <a:pt x="1587556" y="4329331"/>
                </a:cubicBezTo>
                <a:cubicBezTo>
                  <a:pt x="1579077" y="4323133"/>
                  <a:pt x="1566356" y="4335530"/>
                  <a:pt x="1566356" y="4316933"/>
                </a:cubicBezTo>
                <a:cubicBezTo>
                  <a:pt x="1562117" y="4292137"/>
                  <a:pt x="1579077" y="4304535"/>
                  <a:pt x="1587556" y="4304535"/>
                </a:cubicBezTo>
                <a:cubicBezTo>
                  <a:pt x="1604516" y="4310735"/>
                  <a:pt x="1621476" y="4292137"/>
                  <a:pt x="1638436" y="4292137"/>
                </a:cubicBezTo>
                <a:cubicBezTo>
                  <a:pt x="1655396" y="4298337"/>
                  <a:pt x="1676596" y="4304535"/>
                  <a:pt x="1693556" y="4292137"/>
                </a:cubicBezTo>
                <a:cubicBezTo>
                  <a:pt x="1723235" y="4279739"/>
                  <a:pt x="1752915" y="4285939"/>
                  <a:pt x="1778356" y="4285939"/>
                </a:cubicBezTo>
                <a:cubicBezTo>
                  <a:pt x="1833475" y="4279739"/>
                  <a:pt x="1884355" y="4261143"/>
                  <a:pt x="1922515" y="4205354"/>
                </a:cubicBezTo>
                <a:cubicBezTo>
                  <a:pt x="1939475" y="4186758"/>
                  <a:pt x="1956435" y="4186758"/>
                  <a:pt x="1973395" y="4186758"/>
                </a:cubicBezTo>
                <a:cubicBezTo>
                  <a:pt x="1977635" y="4186758"/>
                  <a:pt x="1990355" y="4192956"/>
                  <a:pt x="1990355" y="4180558"/>
                </a:cubicBezTo>
                <a:cubicBezTo>
                  <a:pt x="1990355" y="4155763"/>
                  <a:pt x="1977635" y="4168161"/>
                  <a:pt x="1973395" y="4168161"/>
                </a:cubicBezTo>
                <a:cubicBezTo>
                  <a:pt x="1901315" y="4168161"/>
                  <a:pt x="1829235" y="4168161"/>
                  <a:pt x="1752915" y="4168161"/>
                </a:cubicBezTo>
                <a:cubicBezTo>
                  <a:pt x="1727476" y="4168161"/>
                  <a:pt x="1710516" y="4137167"/>
                  <a:pt x="1689315" y="4106171"/>
                </a:cubicBezTo>
                <a:cubicBezTo>
                  <a:pt x="1689315" y="4106171"/>
                  <a:pt x="1689315" y="4099973"/>
                  <a:pt x="1689315" y="4093775"/>
                </a:cubicBezTo>
                <a:cubicBezTo>
                  <a:pt x="1697796" y="4075178"/>
                  <a:pt x="1702036" y="4062780"/>
                  <a:pt x="1706275" y="4044184"/>
                </a:cubicBezTo>
                <a:lnTo>
                  <a:pt x="1709369" y="4034234"/>
                </a:lnTo>
                <a:lnTo>
                  <a:pt x="1615341" y="4034234"/>
                </a:lnTo>
                <a:cubicBezTo>
                  <a:pt x="1606858" y="4034234"/>
                  <a:pt x="1598377" y="4027942"/>
                  <a:pt x="1589894" y="4021650"/>
                </a:cubicBezTo>
                <a:cubicBezTo>
                  <a:pt x="1585652" y="4021650"/>
                  <a:pt x="1581411" y="4034234"/>
                  <a:pt x="1572928" y="4034234"/>
                </a:cubicBezTo>
                <a:cubicBezTo>
                  <a:pt x="1547481" y="4034234"/>
                  <a:pt x="1522033" y="4027942"/>
                  <a:pt x="1500827" y="4015358"/>
                </a:cubicBezTo>
                <a:cubicBezTo>
                  <a:pt x="1492344" y="4015358"/>
                  <a:pt x="1479621" y="4009066"/>
                  <a:pt x="1471138" y="4015358"/>
                </a:cubicBezTo>
                <a:cubicBezTo>
                  <a:pt x="1458414" y="4027942"/>
                  <a:pt x="1441450" y="4021650"/>
                  <a:pt x="1428725" y="4021650"/>
                </a:cubicBezTo>
                <a:cubicBezTo>
                  <a:pt x="1416002" y="4021650"/>
                  <a:pt x="1399038" y="4034234"/>
                  <a:pt x="1386313" y="4015358"/>
                </a:cubicBezTo>
                <a:cubicBezTo>
                  <a:pt x="1377831" y="4002775"/>
                  <a:pt x="1373589" y="4021650"/>
                  <a:pt x="1365106" y="4021650"/>
                </a:cubicBezTo>
                <a:cubicBezTo>
                  <a:pt x="1314211" y="4021650"/>
                  <a:pt x="1259075" y="4021650"/>
                  <a:pt x="1203939" y="4021650"/>
                </a:cubicBezTo>
                <a:cubicBezTo>
                  <a:pt x="1170009" y="4002775"/>
                  <a:pt x="1136078" y="4015358"/>
                  <a:pt x="1102148" y="4015358"/>
                </a:cubicBezTo>
                <a:cubicBezTo>
                  <a:pt x="1093665" y="4015358"/>
                  <a:pt x="1085184" y="4009066"/>
                  <a:pt x="1080942" y="3996483"/>
                </a:cubicBezTo>
                <a:cubicBezTo>
                  <a:pt x="1093665" y="3990191"/>
                  <a:pt x="1106390" y="3983899"/>
                  <a:pt x="1119114" y="3983899"/>
                </a:cubicBezTo>
                <a:cubicBezTo>
                  <a:pt x="1136078" y="3983899"/>
                  <a:pt x="1153044" y="3983899"/>
                  <a:pt x="1170009" y="3983899"/>
                </a:cubicBezTo>
                <a:cubicBezTo>
                  <a:pt x="1178492" y="3983899"/>
                  <a:pt x="1195456" y="3983899"/>
                  <a:pt x="1191215" y="3958731"/>
                </a:cubicBezTo>
                <a:cubicBezTo>
                  <a:pt x="1191215" y="3946147"/>
                  <a:pt x="1199698" y="3946147"/>
                  <a:pt x="1203939" y="3946147"/>
                </a:cubicBezTo>
                <a:cubicBezTo>
                  <a:pt x="1229386" y="3946147"/>
                  <a:pt x="1254834" y="3946147"/>
                  <a:pt x="1280281" y="3946147"/>
                </a:cubicBezTo>
                <a:cubicBezTo>
                  <a:pt x="1284523" y="3946147"/>
                  <a:pt x="1288764" y="3946147"/>
                  <a:pt x="1293005" y="3946147"/>
                </a:cubicBezTo>
                <a:cubicBezTo>
                  <a:pt x="1297247" y="3946147"/>
                  <a:pt x="1297247" y="3939856"/>
                  <a:pt x="1297247" y="3933564"/>
                </a:cubicBezTo>
                <a:cubicBezTo>
                  <a:pt x="1297247" y="3933564"/>
                  <a:pt x="1297247" y="3933564"/>
                  <a:pt x="1297247" y="3927272"/>
                </a:cubicBezTo>
                <a:cubicBezTo>
                  <a:pt x="1297247" y="3927272"/>
                  <a:pt x="1293005" y="3927272"/>
                  <a:pt x="1293005" y="3927272"/>
                </a:cubicBezTo>
                <a:cubicBezTo>
                  <a:pt x="1263317" y="3933564"/>
                  <a:pt x="1233628" y="3920981"/>
                  <a:pt x="1203939" y="3914688"/>
                </a:cubicBezTo>
                <a:cubicBezTo>
                  <a:pt x="1182733" y="3914688"/>
                  <a:pt x="1165767" y="3914688"/>
                  <a:pt x="1144561" y="3902104"/>
                </a:cubicBezTo>
                <a:cubicBezTo>
                  <a:pt x="1140320" y="3895813"/>
                  <a:pt x="1136078" y="3895813"/>
                  <a:pt x="1136078" y="3895813"/>
                </a:cubicBezTo>
                <a:cubicBezTo>
                  <a:pt x="1110631" y="3914688"/>
                  <a:pt x="1089425" y="3902104"/>
                  <a:pt x="1063978" y="3908397"/>
                </a:cubicBezTo>
                <a:cubicBezTo>
                  <a:pt x="1055495" y="3908397"/>
                  <a:pt x="1042771" y="3902104"/>
                  <a:pt x="1030047" y="3914688"/>
                </a:cubicBezTo>
                <a:cubicBezTo>
                  <a:pt x="1021565" y="3920981"/>
                  <a:pt x="1013082" y="3914688"/>
                  <a:pt x="1008840" y="3895813"/>
                </a:cubicBezTo>
                <a:cubicBezTo>
                  <a:pt x="1000359" y="3870645"/>
                  <a:pt x="1000359" y="3864354"/>
                  <a:pt x="1017323" y="3858061"/>
                </a:cubicBezTo>
                <a:cubicBezTo>
                  <a:pt x="1034288" y="3851770"/>
                  <a:pt x="1038530" y="3832895"/>
                  <a:pt x="1055495" y="3839186"/>
                </a:cubicBezTo>
                <a:cubicBezTo>
                  <a:pt x="1068219" y="3845479"/>
                  <a:pt x="1080942" y="3839186"/>
                  <a:pt x="1093665" y="3839186"/>
                </a:cubicBezTo>
                <a:cubicBezTo>
                  <a:pt x="1097907" y="3839186"/>
                  <a:pt x="1102148" y="3839186"/>
                  <a:pt x="1110631" y="3832895"/>
                </a:cubicBezTo>
                <a:cubicBezTo>
                  <a:pt x="1093665" y="3832895"/>
                  <a:pt x="1080942" y="3826602"/>
                  <a:pt x="1068219" y="3826602"/>
                </a:cubicBezTo>
                <a:cubicBezTo>
                  <a:pt x="1068219" y="3814018"/>
                  <a:pt x="1063978" y="3801436"/>
                  <a:pt x="1076701" y="3782559"/>
                </a:cubicBezTo>
                <a:cubicBezTo>
                  <a:pt x="1080942" y="3769977"/>
                  <a:pt x="1089425" y="3769977"/>
                  <a:pt x="1102148" y="3769977"/>
                </a:cubicBezTo>
                <a:cubicBezTo>
                  <a:pt x="1106390" y="3769977"/>
                  <a:pt x="1110631" y="3763684"/>
                  <a:pt x="1106390" y="3751100"/>
                </a:cubicBezTo>
                <a:cubicBezTo>
                  <a:pt x="1102148" y="3751100"/>
                  <a:pt x="1102148" y="3744809"/>
                  <a:pt x="1097907" y="3744809"/>
                </a:cubicBezTo>
                <a:cubicBezTo>
                  <a:pt x="1076701" y="3744809"/>
                  <a:pt x="1055495" y="3732225"/>
                  <a:pt x="1038530" y="3751100"/>
                </a:cubicBezTo>
                <a:cubicBezTo>
                  <a:pt x="1025806" y="3763684"/>
                  <a:pt x="1008840" y="3763684"/>
                  <a:pt x="1000359" y="3751100"/>
                </a:cubicBezTo>
                <a:cubicBezTo>
                  <a:pt x="991876" y="3732225"/>
                  <a:pt x="979152" y="3732225"/>
                  <a:pt x="962187" y="3732225"/>
                </a:cubicBezTo>
                <a:cubicBezTo>
                  <a:pt x="949464" y="3732225"/>
                  <a:pt x="936740" y="3732225"/>
                  <a:pt x="936740" y="3700766"/>
                </a:cubicBezTo>
                <a:cubicBezTo>
                  <a:pt x="936740" y="3688182"/>
                  <a:pt x="924015" y="3688182"/>
                  <a:pt x="915532" y="3681889"/>
                </a:cubicBezTo>
                <a:cubicBezTo>
                  <a:pt x="907051" y="3681889"/>
                  <a:pt x="898568" y="3681889"/>
                  <a:pt x="894326" y="3681889"/>
                </a:cubicBezTo>
                <a:cubicBezTo>
                  <a:pt x="877362" y="3681889"/>
                  <a:pt x="873121" y="3669307"/>
                  <a:pt x="885845" y="3650430"/>
                </a:cubicBezTo>
                <a:cubicBezTo>
                  <a:pt x="890085" y="3637846"/>
                  <a:pt x="894326" y="3618971"/>
                  <a:pt x="907051" y="3625264"/>
                </a:cubicBezTo>
                <a:cubicBezTo>
                  <a:pt x="924015" y="3631555"/>
                  <a:pt x="940981" y="3631555"/>
                  <a:pt x="957946" y="3625264"/>
                </a:cubicBezTo>
                <a:cubicBezTo>
                  <a:pt x="979152" y="3618971"/>
                  <a:pt x="996117" y="3625264"/>
                  <a:pt x="1013082" y="3625264"/>
                </a:cubicBezTo>
                <a:cubicBezTo>
                  <a:pt x="1030047" y="3625264"/>
                  <a:pt x="1042771" y="3612680"/>
                  <a:pt x="1059736" y="3612680"/>
                </a:cubicBezTo>
                <a:lnTo>
                  <a:pt x="1065471" y="3606894"/>
                </a:lnTo>
                <a:lnTo>
                  <a:pt x="1300457" y="3606894"/>
                </a:lnTo>
                <a:lnTo>
                  <a:pt x="1292447" y="3599416"/>
                </a:lnTo>
                <a:cubicBezTo>
                  <a:pt x="1287146" y="3593477"/>
                  <a:pt x="1281844" y="3589518"/>
                  <a:pt x="1273361" y="3593477"/>
                </a:cubicBezTo>
                <a:cubicBezTo>
                  <a:pt x="1260637" y="3601398"/>
                  <a:pt x="1247914" y="3593477"/>
                  <a:pt x="1235191" y="3593477"/>
                </a:cubicBezTo>
                <a:cubicBezTo>
                  <a:pt x="1230949" y="3593477"/>
                  <a:pt x="1226708" y="3593477"/>
                  <a:pt x="1218225" y="3585558"/>
                </a:cubicBezTo>
                <a:cubicBezTo>
                  <a:pt x="1235191" y="3585558"/>
                  <a:pt x="1247914" y="3577639"/>
                  <a:pt x="1260637" y="3577639"/>
                </a:cubicBezTo>
                <a:cubicBezTo>
                  <a:pt x="1260637" y="3561799"/>
                  <a:pt x="1264878" y="3545963"/>
                  <a:pt x="1252155" y="3522204"/>
                </a:cubicBezTo>
                <a:cubicBezTo>
                  <a:pt x="1247914" y="3506367"/>
                  <a:pt x="1239431" y="3506367"/>
                  <a:pt x="1226708" y="3506367"/>
                </a:cubicBezTo>
                <a:cubicBezTo>
                  <a:pt x="1222466" y="3506367"/>
                  <a:pt x="1218225" y="3498447"/>
                  <a:pt x="1222466" y="3482609"/>
                </a:cubicBezTo>
                <a:cubicBezTo>
                  <a:pt x="1226708" y="3482609"/>
                  <a:pt x="1226708" y="3474690"/>
                  <a:pt x="1230949" y="3474690"/>
                </a:cubicBezTo>
                <a:cubicBezTo>
                  <a:pt x="1252155" y="3474690"/>
                  <a:pt x="1273361" y="3458851"/>
                  <a:pt x="1290326" y="3482609"/>
                </a:cubicBezTo>
                <a:cubicBezTo>
                  <a:pt x="1303050" y="3498447"/>
                  <a:pt x="1320016" y="3498447"/>
                  <a:pt x="1328497" y="3482609"/>
                </a:cubicBezTo>
                <a:cubicBezTo>
                  <a:pt x="1336980" y="3458851"/>
                  <a:pt x="1349705" y="3458851"/>
                  <a:pt x="1366669" y="3458851"/>
                </a:cubicBezTo>
                <a:cubicBezTo>
                  <a:pt x="1379392" y="3458851"/>
                  <a:pt x="1392117" y="3458851"/>
                  <a:pt x="1392117" y="3419256"/>
                </a:cubicBezTo>
                <a:cubicBezTo>
                  <a:pt x="1392117" y="3403418"/>
                  <a:pt x="1404841" y="3403418"/>
                  <a:pt x="1413324" y="3395497"/>
                </a:cubicBezTo>
                <a:cubicBezTo>
                  <a:pt x="1421805" y="3395497"/>
                  <a:pt x="1430288" y="3395497"/>
                  <a:pt x="1434530" y="3395497"/>
                </a:cubicBezTo>
                <a:cubicBezTo>
                  <a:pt x="1451494" y="3395497"/>
                  <a:pt x="1455736" y="3379661"/>
                  <a:pt x="1443011" y="3355902"/>
                </a:cubicBezTo>
                <a:lnTo>
                  <a:pt x="1439942" y="3345666"/>
                </a:lnTo>
                <a:lnTo>
                  <a:pt x="1444719" y="3347831"/>
                </a:lnTo>
                <a:cubicBezTo>
                  <a:pt x="1447104" y="3347541"/>
                  <a:pt x="1449754" y="3345604"/>
                  <a:pt x="1452934" y="3340954"/>
                </a:cubicBezTo>
                <a:cubicBezTo>
                  <a:pt x="1465654" y="3328556"/>
                  <a:pt x="1478373" y="3340954"/>
                  <a:pt x="1486854" y="3334756"/>
                </a:cubicBezTo>
                <a:cubicBezTo>
                  <a:pt x="1499574" y="3334756"/>
                  <a:pt x="1512294" y="3334756"/>
                  <a:pt x="1525013" y="3334756"/>
                </a:cubicBezTo>
                <a:cubicBezTo>
                  <a:pt x="1533494" y="3322358"/>
                  <a:pt x="1525013" y="3309960"/>
                  <a:pt x="1529254" y="3297562"/>
                </a:cubicBezTo>
                <a:cubicBezTo>
                  <a:pt x="1541973" y="3272766"/>
                  <a:pt x="1558933" y="3266568"/>
                  <a:pt x="1580134" y="3278966"/>
                </a:cubicBezTo>
                <a:cubicBezTo>
                  <a:pt x="1584373" y="3278966"/>
                  <a:pt x="1584373" y="3285164"/>
                  <a:pt x="1592854" y="3285164"/>
                </a:cubicBezTo>
                <a:cubicBezTo>
                  <a:pt x="1597094" y="3285164"/>
                  <a:pt x="1601333" y="3278966"/>
                  <a:pt x="1601333" y="3266568"/>
                </a:cubicBezTo>
                <a:cubicBezTo>
                  <a:pt x="1601333" y="3260369"/>
                  <a:pt x="1601333" y="3247971"/>
                  <a:pt x="1592854" y="3247971"/>
                </a:cubicBezTo>
                <a:cubicBezTo>
                  <a:pt x="1580134" y="3254170"/>
                  <a:pt x="1567413" y="3247971"/>
                  <a:pt x="1558933" y="3254170"/>
                </a:cubicBezTo>
                <a:cubicBezTo>
                  <a:pt x="1541973" y="3254170"/>
                  <a:pt x="1533494" y="3241773"/>
                  <a:pt x="1520773" y="3241773"/>
                </a:cubicBezTo>
                <a:cubicBezTo>
                  <a:pt x="1512294" y="3235573"/>
                  <a:pt x="1508053" y="3216977"/>
                  <a:pt x="1508053" y="3204579"/>
                </a:cubicBezTo>
                <a:cubicBezTo>
                  <a:pt x="1499574" y="3185983"/>
                  <a:pt x="1499574" y="3179784"/>
                  <a:pt x="1486854" y="3192181"/>
                </a:cubicBezTo>
                <a:cubicBezTo>
                  <a:pt x="1469894" y="3198381"/>
                  <a:pt x="1452934" y="3204579"/>
                  <a:pt x="1435974" y="3216977"/>
                </a:cubicBezTo>
                <a:cubicBezTo>
                  <a:pt x="1431734" y="3223177"/>
                  <a:pt x="1423254" y="3216977"/>
                  <a:pt x="1414774" y="3216977"/>
                </a:cubicBezTo>
                <a:cubicBezTo>
                  <a:pt x="1410534" y="3216977"/>
                  <a:pt x="1410534" y="3204579"/>
                  <a:pt x="1406294" y="3198381"/>
                </a:cubicBezTo>
                <a:cubicBezTo>
                  <a:pt x="1397814" y="3185983"/>
                  <a:pt x="1406294" y="3179784"/>
                  <a:pt x="1410534" y="3167386"/>
                </a:cubicBezTo>
                <a:cubicBezTo>
                  <a:pt x="1414774" y="3154988"/>
                  <a:pt x="1427494" y="3154988"/>
                  <a:pt x="1435974" y="3142590"/>
                </a:cubicBezTo>
                <a:cubicBezTo>
                  <a:pt x="1440214" y="3136392"/>
                  <a:pt x="1440214" y="3136392"/>
                  <a:pt x="1440214" y="3130194"/>
                </a:cubicBezTo>
                <a:cubicBezTo>
                  <a:pt x="1440214" y="3123994"/>
                  <a:pt x="1435974" y="3123994"/>
                  <a:pt x="1431734" y="3123994"/>
                </a:cubicBezTo>
                <a:cubicBezTo>
                  <a:pt x="1419014" y="3123994"/>
                  <a:pt x="1402054" y="3117796"/>
                  <a:pt x="1389334" y="3130194"/>
                </a:cubicBezTo>
                <a:cubicBezTo>
                  <a:pt x="1389334" y="3136392"/>
                  <a:pt x="1385094" y="3130194"/>
                  <a:pt x="1385094" y="3130194"/>
                </a:cubicBezTo>
                <a:cubicBezTo>
                  <a:pt x="1376614" y="3123994"/>
                  <a:pt x="1385094" y="3123994"/>
                  <a:pt x="1385094" y="3117796"/>
                </a:cubicBezTo>
                <a:cubicBezTo>
                  <a:pt x="1389334" y="3111596"/>
                  <a:pt x="1389334" y="3099199"/>
                  <a:pt x="1380855" y="3099199"/>
                </a:cubicBezTo>
                <a:cubicBezTo>
                  <a:pt x="1372374" y="3099199"/>
                  <a:pt x="1363895" y="3099199"/>
                  <a:pt x="1351175" y="3099199"/>
                </a:cubicBezTo>
                <a:cubicBezTo>
                  <a:pt x="1363895" y="3086801"/>
                  <a:pt x="1376614" y="3086801"/>
                  <a:pt x="1389334" y="3080603"/>
                </a:cubicBezTo>
                <a:cubicBezTo>
                  <a:pt x="1397814" y="3074403"/>
                  <a:pt x="1397814" y="3068205"/>
                  <a:pt x="1393574" y="3062005"/>
                </a:cubicBezTo>
                <a:cubicBezTo>
                  <a:pt x="1389334" y="3037211"/>
                  <a:pt x="1389334" y="3031011"/>
                  <a:pt x="1406294" y="3024813"/>
                </a:cubicBezTo>
                <a:cubicBezTo>
                  <a:pt x="1410534" y="3024813"/>
                  <a:pt x="1419014" y="3024813"/>
                  <a:pt x="1423254" y="3024813"/>
                </a:cubicBezTo>
                <a:cubicBezTo>
                  <a:pt x="1423254" y="3018613"/>
                  <a:pt x="1423254" y="3018613"/>
                  <a:pt x="1423254" y="3012416"/>
                </a:cubicBezTo>
                <a:cubicBezTo>
                  <a:pt x="1423254" y="3012416"/>
                  <a:pt x="1423254" y="3006216"/>
                  <a:pt x="1423254" y="3006216"/>
                </a:cubicBezTo>
                <a:cubicBezTo>
                  <a:pt x="1393574" y="3012416"/>
                  <a:pt x="1372374" y="2981420"/>
                  <a:pt x="1342694" y="2981420"/>
                </a:cubicBezTo>
                <a:cubicBezTo>
                  <a:pt x="1325734" y="2981420"/>
                  <a:pt x="1308774" y="2969022"/>
                  <a:pt x="1291814" y="2950426"/>
                </a:cubicBezTo>
                <a:cubicBezTo>
                  <a:pt x="1291814" y="2944228"/>
                  <a:pt x="1283335" y="2944228"/>
                  <a:pt x="1283335" y="2938029"/>
                </a:cubicBezTo>
                <a:cubicBezTo>
                  <a:pt x="1283335" y="2925631"/>
                  <a:pt x="1291814" y="2925631"/>
                  <a:pt x="1296054" y="2925631"/>
                </a:cubicBezTo>
                <a:cubicBezTo>
                  <a:pt x="1308774" y="2925631"/>
                  <a:pt x="1321494" y="2925631"/>
                  <a:pt x="1334215" y="2925631"/>
                </a:cubicBezTo>
                <a:cubicBezTo>
                  <a:pt x="1338454" y="2925631"/>
                  <a:pt x="1342694" y="2925631"/>
                  <a:pt x="1342694" y="2919432"/>
                </a:cubicBezTo>
                <a:cubicBezTo>
                  <a:pt x="1342694" y="2913233"/>
                  <a:pt x="1342694" y="2907035"/>
                  <a:pt x="1338454" y="2907035"/>
                </a:cubicBezTo>
                <a:cubicBezTo>
                  <a:pt x="1329975" y="2907035"/>
                  <a:pt x="1325734" y="2894637"/>
                  <a:pt x="1313014" y="2894637"/>
                </a:cubicBezTo>
                <a:cubicBezTo>
                  <a:pt x="1300295" y="2894637"/>
                  <a:pt x="1287575" y="2894637"/>
                  <a:pt x="1274854" y="2894637"/>
                </a:cubicBezTo>
                <a:cubicBezTo>
                  <a:pt x="1266375" y="2888437"/>
                  <a:pt x="1270615" y="2876039"/>
                  <a:pt x="1270615" y="2869841"/>
                </a:cubicBezTo>
                <a:cubicBezTo>
                  <a:pt x="1270615" y="2863643"/>
                  <a:pt x="1270615" y="2857443"/>
                  <a:pt x="1270615" y="2857443"/>
                </a:cubicBezTo>
                <a:cubicBezTo>
                  <a:pt x="1296054" y="2851245"/>
                  <a:pt x="1308774" y="2820250"/>
                  <a:pt x="1334215" y="2820250"/>
                </a:cubicBezTo>
                <a:cubicBezTo>
                  <a:pt x="1385094" y="2820250"/>
                  <a:pt x="1431734" y="2838847"/>
                  <a:pt x="1482614" y="2832648"/>
                </a:cubicBezTo>
                <a:cubicBezTo>
                  <a:pt x="1491093" y="2826450"/>
                  <a:pt x="1503814" y="2838847"/>
                  <a:pt x="1503814" y="2820250"/>
                </a:cubicBezTo>
                <a:cubicBezTo>
                  <a:pt x="1508053" y="2795454"/>
                  <a:pt x="1491093" y="2807852"/>
                  <a:pt x="1482614" y="2807852"/>
                </a:cubicBezTo>
                <a:cubicBezTo>
                  <a:pt x="1465654" y="2814052"/>
                  <a:pt x="1448694" y="2795454"/>
                  <a:pt x="1431734" y="2795454"/>
                </a:cubicBezTo>
                <a:cubicBezTo>
                  <a:pt x="1414774" y="2801654"/>
                  <a:pt x="1393574" y="2807852"/>
                  <a:pt x="1376614" y="2795454"/>
                </a:cubicBezTo>
                <a:cubicBezTo>
                  <a:pt x="1346935" y="2783056"/>
                  <a:pt x="1317255" y="2789256"/>
                  <a:pt x="1291814" y="2789256"/>
                </a:cubicBezTo>
                <a:cubicBezTo>
                  <a:pt x="1236695" y="2783056"/>
                  <a:pt x="1185815" y="2764460"/>
                  <a:pt x="1147655" y="2708671"/>
                </a:cubicBezTo>
                <a:cubicBezTo>
                  <a:pt x="1130695" y="2690075"/>
                  <a:pt x="1113735" y="2690075"/>
                  <a:pt x="1096775" y="2690075"/>
                </a:cubicBezTo>
                <a:cubicBezTo>
                  <a:pt x="1092535" y="2690075"/>
                  <a:pt x="1079815" y="2696273"/>
                  <a:pt x="1079815" y="2683875"/>
                </a:cubicBezTo>
                <a:cubicBezTo>
                  <a:pt x="1079815" y="2659080"/>
                  <a:pt x="1092535" y="2671478"/>
                  <a:pt x="1096775" y="2671478"/>
                </a:cubicBezTo>
                <a:cubicBezTo>
                  <a:pt x="1168855" y="2671478"/>
                  <a:pt x="1240935" y="2671478"/>
                  <a:pt x="1317255" y="2671478"/>
                </a:cubicBezTo>
                <a:cubicBezTo>
                  <a:pt x="1342694" y="2671478"/>
                  <a:pt x="1359654" y="2640484"/>
                  <a:pt x="1380855" y="2609488"/>
                </a:cubicBezTo>
                <a:cubicBezTo>
                  <a:pt x="1380855" y="2609488"/>
                  <a:pt x="1380855" y="2603290"/>
                  <a:pt x="1380855" y="2597092"/>
                </a:cubicBezTo>
                <a:cubicBezTo>
                  <a:pt x="1372374" y="2578495"/>
                  <a:pt x="1368134" y="2566097"/>
                  <a:pt x="1363895" y="2547501"/>
                </a:cubicBezTo>
                <a:lnTo>
                  <a:pt x="1360801" y="2537551"/>
                </a:lnTo>
                <a:lnTo>
                  <a:pt x="1454829" y="2537551"/>
                </a:lnTo>
                <a:cubicBezTo>
                  <a:pt x="1463312" y="2537551"/>
                  <a:pt x="1471793" y="2531259"/>
                  <a:pt x="1480276" y="2524967"/>
                </a:cubicBezTo>
                <a:cubicBezTo>
                  <a:pt x="1484518" y="2524967"/>
                  <a:pt x="1488759" y="2537551"/>
                  <a:pt x="1497242" y="2537551"/>
                </a:cubicBezTo>
                <a:cubicBezTo>
                  <a:pt x="1522689" y="2537551"/>
                  <a:pt x="1548137" y="2531259"/>
                  <a:pt x="1569343" y="2518676"/>
                </a:cubicBezTo>
                <a:cubicBezTo>
                  <a:pt x="1577826" y="2518676"/>
                  <a:pt x="1590549" y="2512383"/>
                  <a:pt x="1599032" y="2518676"/>
                </a:cubicBezTo>
                <a:cubicBezTo>
                  <a:pt x="1611756" y="2531259"/>
                  <a:pt x="1628720" y="2524967"/>
                  <a:pt x="1641445" y="2524967"/>
                </a:cubicBezTo>
                <a:cubicBezTo>
                  <a:pt x="1654168" y="2524967"/>
                  <a:pt x="1671132" y="2537551"/>
                  <a:pt x="1683857" y="2518676"/>
                </a:cubicBezTo>
                <a:cubicBezTo>
                  <a:pt x="1692339" y="2506092"/>
                  <a:pt x="1696581" y="2524967"/>
                  <a:pt x="1705064" y="2524967"/>
                </a:cubicBezTo>
                <a:cubicBezTo>
                  <a:pt x="1755959" y="2524967"/>
                  <a:pt x="1811095" y="2524967"/>
                  <a:pt x="1866231" y="2524967"/>
                </a:cubicBezTo>
                <a:cubicBezTo>
                  <a:pt x="1900161" y="2506092"/>
                  <a:pt x="1934092" y="2518676"/>
                  <a:pt x="1968022" y="2518676"/>
                </a:cubicBezTo>
                <a:cubicBezTo>
                  <a:pt x="1976505" y="2518676"/>
                  <a:pt x="1984986" y="2512383"/>
                  <a:pt x="1989228" y="2499800"/>
                </a:cubicBezTo>
                <a:cubicBezTo>
                  <a:pt x="1976505" y="2493508"/>
                  <a:pt x="1963780" y="2487216"/>
                  <a:pt x="1951056" y="2487216"/>
                </a:cubicBezTo>
                <a:cubicBezTo>
                  <a:pt x="1934092" y="2487216"/>
                  <a:pt x="1917126" y="2487216"/>
                  <a:pt x="1900161" y="2487216"/>
                </a:cubicBezTo>
                <a:cubicBezTo>
                  <a:pt x="1891678" y="2487216"/>
                  <a:pt x="1874714" y="2487216"/>
                  <a:pt x="1878955" y="2462048"/>
                </a:cubicBezTo>
                <a:cubicBezTo>
                  <a:pt x="1878955" y="2449464"/>
                  <a:pt x="1870472" y="2449464"/>
                  <a:pt x="1866231" y="2449464"/>
                </a:cubicBezTo>
                <a:cubicBezTo>
                  <a:pt x="1840784" y="2449464"/>
                  <a:pt x="1815336" y="2449464"/>
                  <a:pt x="1789889" y="2449464"/>
                </a:cubicBezTo>
                <a:cubicBezTo>
                  <a:pt x="1785647" y="2449464"/>
                  <a:pt x="1781406" y="2449464"/>
                  <a:pt x="1777165" y="2449464"/>
                </a:cubicBezTo>
                <a:cubicBezTo>
                  <a:pt x="1772923" y="2449464"/>
                  <a:pt x="1772923" y="2443173"/>
                  <a:pt x="1772923" y="2436881"/>
                </a:cubicBezTo>
                <a:cubicBezTo>
                  <a:pt x="1772923" y="2436881"/>
                  <a:pt x="1772923" y="2436881"/>
                  <a:pt x="1772923" y="2430589"/>
                </a:cubicBezTo>
                <a:cubicBezTo>
                  <a:pt x="1772923" y="2430589"/>
                  <a:pt x="1777165" y="2430589"/>
                  <a:pt x="1777165" y="2430589"/>
                </a:cubicBezTo>
                <a:cubicBezTo>
                  <a:pt x="1806853" y="2436881"/>
                  <a:pt x="1836542" y="2424298"/>
                  <a:pt x="1866231" y="2418005"/>
                </a:cubicBezTo>
                <a:cubicBezTo>
                  <a:pt x="1887437" y="2418005"/>
                  <a:pt x="1904403" y="2418005"/>
                  <a:pt x="1925609" y="2405421"/>
                </a:cubicBezTo>
                <a:cubicBezTo>
                  <a:pt x="1929850" y="2399130"/>
                  <a:pt x="1934092" y="2399130"/>
                  <a:pt x="1934092" y="2399130"/>
                </a:cubicBezTo>
                <a:cubicBezTo>
                  <a:pt x="1959539" y="2418005"/>
                  <a:pt x="1980745" y="2405421"/>
                  <a:pt x="2006192" y="2411714"/>
                </a:cubicBezTo>
                <a:cubicBezTo>
                  <a:pt x="2014675" y="2411714"/>
                  <a:pt x="2027399" y="2405421"/>
                  <a:pt x="2040123" y="2418005"/>
                </a:cubicBezTo>
                <a:cubicBezTo>
                  <a:pt x="2044364" y="2421152"/>
                  <a:pt x="2048606" y="2421152"/>
                  <a:pt x="2052317" y="2418006"/>
                </a:cubicBezTo>
                <a:lnTo>
                  <a:pt x="2057171" y="2407840"/>
                </a:lnTo>
                <a:lnTo>
                  <a:pt x="2053024" y="2406042"/>
                </a:lnTo>
                <a:cubicBezTo>
                  <a:pt x="2051434" y="2401798"/>
                  <a:pt x="2053555" y="2395736"/>
                  <a:pt x="2059917" y="2388460"/>
                </a:cubicBezTo>
                <a:lnTo>
                  <a:pt x="2062986" y="2382191"/>
                </a:lnTo>
                <a:lnTo>
                  <a:pt x="2058209" y="2383517"/>
                </a:lnTo>
                <a:cubicBezTo>
                  <a:pt x="2055824" y="2383339"/>
                  <a:pt x="2053174" y="2382153"/>
                  <a:pt x="2049994" y="2379305"/>
                </a:cubicBezTo>
                <a:cubicBezTo>
                  <a:pt x="2037274" y="2371712"/>
                  <a:pt x="2024555" y="2379305"/>
                  <a:pt x="2016074" y="2375509"/>
                </a:cubicBezTo>
                <a:cubicBezTo>
                  <a:pt x="2003354" y="2375509"/>
                  <a:pt x="1990634" y="2375509"/>
                  <a:pt x="1977915" y="2375509"/>
                </a:cubicBezTo>
                <a:cubicBezTo>
                  <a:pt x="1969434" y="2367916"/>
                  <a:pt x="1977915" y="2360323"/>
                  <a:pt x="1973674" y="2352730"/>
                </a:cubicBezTo>
                <a:cubicBezTo>
                  <a:pt x="1960955" y="2337544"/>
                  <a:pt x="1943995" y="2333748"/>
                  <a:pt x="1922794" y="2341341"/>
                </a:cubicBezTo>
                <a:cubicBezTo>
                  <a:pt x="1918555" y="2341341"/>
                  <a:pt x="1918555" y="2345137"/>
                  <a:pt x="1910074" y="2345137"/>
                </a:cubicBezTo>
                <a:cubicBezTo>
                  <a:pt x="1905834" y="2345137"/>
                  <a:pt x="1901595" y="2341341"/>
                  <a:pt x="1901595" y="2333748"/>
                </a:cubicBezTo>
                <a:cubicBezTo>
                  <a:pt x="1901595" y="2329951"/>
                  <a:pt x="1901595" y="2322358"/>
                  <a:pt x="1910074" y="2322358"/>
                </a:cubicBezTo>
                <a:cubicBezTo>
                  <a:pt x="1922794" y="2326155"/>
                  <a:pt x="1935515" y="2322358"/>
                  <a:pt x="1943995" y="2326155"/>
                </a:cubicBezTo>
                <a:cubicBezTo>
                  <a:pt x="1960955" y="2326155"/>
                  <a:pt x="1969434" y="2318562"/>
                  <a:pt x="1982155" y="2318562"/>
                </a:cubicBezTo>
                <a:cubicBezTo>
                  <a:pt x="1990634" y="2314765"/>
                  <a:pt x="1994875" y="2303376"/>
                  <a:pt x="1994875" y="2295783"/>
                </a:cubicBezTo>
                <a:lnTo>
                  <a:pt x="1996434" y="2293896"/>
                </a:lnTo>
                <a:lnTo>
                  <a:pt x="1993469" y="2285876"/>
                </a:lnTo>
                <a:cubicBezTo>
                  <a:pt x="1989228" y="2273294"/>
                  <a:pt x="1980745" y="2273294"/>
                  <a:pt x="1968022" y="2273294"/>
                </a:cubicBezTo>
                <a:cubicBezTo>
                  <a:pt x="1963780" y="2273294"/>
                  <a:pt x="1959539" y="2267001"/>
                  <a:pt x="1963780" y="2254417"/>
                </a:cubicBezTo>
                <a:cubicBezTo>
                  <a:pt x="1968022" y="2254417"/>
                  <a:pt x="1968022" y="2248126"/>
                  <a:pt x="1972263" y="2248126"/>
                </a:cubicBezTo>
                <a:cubicBezTo>
                  <a:pt x="1993469" y="2248126"/>
                  <a:pt x="2014675" y="2235542"/>
                  <a:pt x="2031640" y="2254417"/>
                </a:cubicBezTo>
                <a:cubicBezTo>
                  <a:pt x="2038002" y="2260709"/>
                  <a:pt x="2045425" y="2263855"/>
                  <a:pt x="2052317" y="2263855"/>
                </a:cubicBezTo>
                <a:lnTo>
                  <a:pt x="2066156" y="2256389"/>
                </a:lnTo>
                <a:lnTo>
                  <a:pt x="2062714" y="2250226"/>
                </a:lnTo>
                <a:cubicBezTo>
                  <a:pt x="2062714" y="2246429"/>
                  <a:pt x="2066954" y="2246429"/>
                  <a:pt x="2071194" y="2246429"/>
                </a:cubicBezTo>
                <a:lnTo>
                  <a:pt x="2077788" y="2246134"/>
                </a:lnTo>
                <a:lnTo>
                  <a:pt x="2085717" y="2237901"/>
                </a:lnTo>
                <a:cubicBezTo>
                  <a:pt x="2092079" y="2235542"/>
                  <a:pt x="2099501" y="2235542"/>
                  <a:pt x="2107983" y="2235542"/>
                </a:cubicBezTo>
                <a:lnTo>
                  <a:pt x="2119210" y="2233019"/>
                </a:lnTo>
                <a:lnTo>
                  <a:pt x="2122073" y="2231243"/>
                </a:lnTo>
                <a:lnTo>
                  <a:pt x="2125704" y="2231243"/>
                </a:lnTo>
                <a:lnTo>
                  <a:pt x="2130411" y="2223618"/>
                </a:lnTo>
                <a:lnTo>
                  <a:pt x="2113594" y="2219854"/>
                </a:lnTo>
                <a:cubicBezTo>
                  <a:pt x="2105114" y="2216057"/>
                  <a:pt x="2105114" y="2212261"/>
                  <a:pt x="2109354" y="2208464"/>
                </a:cubicBezTo>
                <a:cubicBezTo>
                  <a:pt x="2113594" y="2193279"/>
                  <a:pt x="2113594" y="2189482"/>
                  <a:pt x="2096634" y="2185686"/>
                </a:cubicBezTo>
                <a:cubicBezTo>
                  <a:pt x="2092394" y="2185686"/>
                  <a:pt x="2083914" y="2185686"/>
                  <a:pt x="2079674" y="2185686"/>
                </a:cubicBezTo>
                <a:cubicBezTo>
                  <a:pt x="2079674" y="2181889"/>
                  <a:pt x="2079674" y="2181889"/>
                  <a:pt x="2079674" y="2178093"/>
                </a:cubicBezTo>
                <a:cubicBezTo>
                  <a:pt x="2079674" y="2178093"/>
                  <a:pt x="2079674" y="2174296"/>
                  <a:pt x="2079674" y="2174296"/>
                </a:cubicBezTo>
                <a:cubicBezTo>
                  <a:pt x="2109354" y="2178093"/>
                  <a:pt x="2130554" y="2159110"/>
                  <a:pt x="2160234" y="2159110"/>
                </a:cubicBezTo>
                <a:lnTo>
                  <a:pt x="2184445" y="2154142"/>
                </a:lnTo>
                <a:lnTo>
                  <a:pt x="2184325" y="2153747"/>
                </a:lnTo>
                <a:cubicBezTo>
                  <a:pt x="2180085" y="2141163"/>
                  <a:pt x="2175844" y="2122288"/>
                  <a:pt x="2163119" y="2128581"/>
                </a:cubicBezTo>
                <a:cubicBezTo>
                  <a:pt x="2146155" y="2134872"/>
                  <a:pt x="2129189" y="2134872"/>
                  <a:pt x="2112224" y="2128581"/>
                </a:cubicBezTo>
                <a:cubicBezTo>
                  <a:pt x="2091018" y="2122288"/>
                  <a:pt x="2074053" y="2128581"/>
                  <a:pt x="2057088" y="2128581"/>
                </a:cubicBezTo>
                <a:cubicBezTo>
                  <a:pt x="2040123" y="2128581"/>
                  <a:pt x="2027399" y="2115997"/>
                  <a:pt x="2010434" y="2115997"/>
                </a:cubicBezTo>
                <a:cubicBezTo>
                  <a:pt x="2004073" y="2115997"/>
                  <a:pt x="1999831" y="2111278"/>
                  <a:pt x="1997181" y="2102626"/>
                </a:cubicBezTo>
                <a:lnTo>
                  <a:pt x="1994109" y="2072040"/>
                </a:lnTo>
                <a:lnTo>
                  <a:pt x="2204664" y="2072040"/>
                </a:lnTo>
                <a:lnTo>
                  <a:pt x="2200514" y="2070368"/>
                </a:lnTo>
                <a:cubicBezTo>
                  <a:pt x="2190974" y="2065148"/>
                  <a:pt x="2181434" y="2060402"/>
                  <a:pt x="2168713" y="2060402"/>
                </a:cubicBezTo>
                <a:cubicBezTo>
                  <a:pt x="2117834" y="2060402"/>
                  <a:pt x="2071194" y="2071792"/>
                  <a:pt x="2020314" y="2067995"/>
                </a:cubicBezTo>
                <a:cubicBezTo>
                  <a:pt x="2011835" y="2064199"/>
                  <a:pt x="1999114" y="2071792"/>
                  <a:pt x="1999114" y="2060402"/>
                </a:cubicBezTo>
                <a:cubicBezTo>
                  <a:pt x="1994875" y="2045216"/>
                  <a:pt x="2011835" y="2052809"/>
                  <a:pt x="2020314" y="2052809"/>
                </a:cubicBezTo>
                <a:cubicBezTo>
                  <a:pt x="2037274" y="2056606"/>
                  <a:pt x="2054234" y="2045216"/>
                  <a:pt x="2071194" y="2045216"/>
                </a:cubicBezTo>
                <a:cubicBezTo>
                  <a:pt x="2088154" y="2049013"/>
                  <a:pt x="2109354" y="2052809"/>
                  <a:pt x="2126314" y="2045216"/>
                </a:cubicBezTo>
                <a:cubicBezTo>
                  <a:pt x="2155993" y="2037623"/>
                  <a:pt x="2185673" y="2041420"/>
                  <a:pt x="2211114" y="2041420"/>
                </a:cubicBezTo>
                <a:cubicBezTo>
                  <a:pt x="2266233" y="2037623"/>
                  <a:pt x="2317113" y="2026234"/>
                  <a:pt x="2355273" y="1992066"/>
                </a:cubicBezTo>
                <a:cubicBezTo>
                  <a:pt x="2372233" y="1980677"/>
                  <a:pt x="2389193" y="1980677"/>
                  <a:pt x="2406153" y="1980677"/>
                </a:cubicBezTo>
                <a:cubicBezTo>
                  <a:pt x="2410393" y="1980677"/>
                  <a:pt x="2423113" y="1984473"/>
                  <a:pt x="2423113" y="1976880"/>
                </a:cubicBezTo>
                <a:cubicBezTo>
                  <a:pt x="2423113" y="1961694"/>
                  <a:pt x="2410393" y="1969287"/>
                  <a:pt x="2406153" y="1969287"/>
                </a:cubicBezTo>
                <a:cubicBezTo>
                  <a:pt x="2334073" y="1969287"/>
                  <a:pt x="2261993" y="1969287"/>
                  <a:pt x="2185673" y="1969287"/>
                </a:cubicBezTo>
                <a:cubicBezTo>
                  <a:pt x="2160234" y="1969287"/>
                  <a:pt x="2143274" y="1950305"/>
                  <a:pt x="2122073" y="1931322"/>
                </a:cubicBezTo>
                <a:cubicBezTo>
                  <a:pt x="2122073" y="1931322"/>
                  <a:pt x="2122073" y="1927526"/>
                  <a:pt x="2122073" y="1923730"/>
                </a:cubicBezTo>
                <a:cubicBezTo>
                  <a:pt x="2130554" y="1912340"/>
                  <a:pt x="2134794" y="1904747"/>
                  <a:pt x="2139033" y="1893358"/>
                </a:cubicBezTo>
                <a:lnTo>
                  <a:pt x="2142127" y="1887264"/>
                </a:lnTo>
                <a:lnTo>
                  <a:pt x="2048099" y="1887264"/>
                </a:lnTo>
                <a:cubicBezTo>
                  <a:pt x="2039616" y="1887264"/>
                  <a:pt x="2031135" y="1883411"/>
                  <a:pt x="2022652" y="1879557"/>
                </a:cubicBezTo>
                <a:cubicBezTo>
                  <a:pt x="2018410" y="1879557"/>
                  <a:pt x="2014169" y="1887264"/>
                  <a:pt x="2005686" y="1887264"/>
                </a:cubicBezTo>
                <a:cubicBezTo>
                  <a:pt x="1980239" y="1887264"/>
                  <a:pt x="1954791" y="1883411"/>
                  <a:pt x="1933585" y="1875704"/>
                </a:cubicBezTo>
                <a:cubicBezTo>
                  <a:pt x="1925102" y="1875704"/>
                  <a:pt x="1912379" y="1871850"/>
                  <a:pt x="1903896" y="1875704"/>
                </a:cubicBezTo>
                <a:cubicBezTo>
                  <a:pt x="1891172" y="1883411"/>
                  <a:pt x="1874208" y="1879557"/>
                  <a:pt x="1861483" y="1879557"/>
                </a:cubicBezTo>
                <a:cubicBezTo>
                  <a:pt x="1848760" y="1879557"/>
                  <a:pt x="1831796" y="1887264"/>
                  <a:pt x="1819071" y="1875704"/>
                </a:cubicBezTo>
                <a:cubicBezTo>
                  <a:pt x="1810589" y="1867997"/>
                  <a:pt x="1806347" y="1879557"/>
                  <a:pt x="1797864" y="1879557"/>
                </a:cubicBezTo>
                <a:cubicBezTo>
                  <a:pt x="1746969" y="1879557"/>
                  <a:pt x="1691833" y="1879557"/>
                  <a:pt x="1636697" y="1879557"/>
                </a:cubicBezTo>
                <a:cubicBezTo>
                  <a:pt x="1602767" y="1867997"/>
                  <a:pt x="1568836" y="1875704"/>
                  <a:pt x="1534906" y="1875704"/>
                </a:cubicBezTo>
                <a:cubicBezTo>
                  <a:pt x="1526423" y="1875704"/>
                  <a:pt x="1517942" y="1871850"/>
                  <a:pt x="1513700" y="1864144"/>
                </a:cubicBezTo>
                <a:cubicBezTo>
                  <a:pt x="1526423" y="1860290"/>
                  <a:pt x="1539148" y="1856437"/>
                  <a:pt x="1551872" y="1856437"/>
                </a:cubicBezTo>
                <a:cubicBezTo>
                  <a:pt x="1568836" y="1856437"/>
                  <a:pt x="1585802" y="1856437"/>
                  <a:pt x="1602767" y="1856437"/>
                </a:cubicBezTo>
                <a:cubicBezTo>
                  <a:pt x="1611250" y="1856437"/>
                  <a:pt x="1628214" y="1856437"/>
                  <a:pt x="1623973" y="1841023"/>
                </a:cubicBezTo>
                <a:cubicBezTo>
                  <a:pt x="1623973" y="1833316"/>
                  <a:pt x="1632456" y="1833316"/>
                  <a:pt x="1636697" y="1833316"/>
                </a:cubicBezTo>
                <a:cubicBezTo>
                  <a:pt x="1662144" y="1833316"/>
                  <a:pt x="1687592" y="1833316"/>
                  <a:pt x="1713039" y="1833316"/>
                </a:cubicBezTo>
                <a:cubicBezTo>
                  <a:pt x="1717281" y="1833316"/>
                  <a:pt x="1721522" y="1833316"/>
                  <a:pt x="1725763" y="1833316"/>
                </a:cubicBezTo>
                <a:cubicBezTo>
                  <a:pt x="1730005" y="1833316"/>
                  <a:pt x="1730005" y="1829463"/>
                  <a:pt x="1730005" y="1825609"/>
                </a:cubicBezTo>
                <a:cubicBezTo>
                  <a:pt x="1730005" y="1825609"/>
                  <a:pt x="1730005" y="1825609"/>
                  <a:pt x="1730005" y="1821756"/>
                </a:cubicBezTo>
                <a:cubicBezTo>
                  <a:pt x="1730005" y="1821756"/>
                  <a:pt x="1725763" y="1821756"/>
                  <a:pt x="1725763" y="1821756"/>
                </a:cubicBezTo>
                <a:cubicBezTo>
                  <a:pt x="1696075" y="1825609"/>
                  <a:pt x="1666386" y="1817903"/>
                  <a:pt x="1636697" y="1814049"/>
                </a:cubicBezTo>
                <a:cubicBezTo>
                  <a:pt x="1615491" y="1814049"/>
                  <a:pt x="1598525" y="1814049"/>
                  <a:pt x="1577319" y="1806342"/>
                </a:cubicBezTo>
                <a:cubicBezTo>
                  <a:pt x="1573078" y="1802489"/>
                  <a:pt x="1568836" y="1802489"/>
                  <a:pt x="1568836" y="1802489"/>
                </a:cubicBezTo>
                <a:cubicBezTo>
                  <a:pt x="1543389" y="1814049"/>
                  <a:pt x="1522183" y="1806342"/>
                  <a:pt x="1496736" y="1810196"/>
                </a:cubicBezTo>
                <a:cubicBezTo>
                  <a:pt x="1488253" y="1810196"/>
                  <a:pt x="1475529" y="1806342"/>
                  <a:pt x="1462805" y="1814049"/>
                </a:cubicBezTo>
                <a:cubicBezTo>
                  <a:pt x="1454323" y="1817903"/>
                  <a:pt x="1445840" y="1814049"/>
                  <a:pt x="1441598" y="1802489"/>
                </a:cubicBezTo>
                <a:cubicBezTo>
                  <a:pt x="1433117" y="1787075"/>
                  <a:pt x="1433117" y="1783222"/>
                  <a:pt x="1450081" y="1779368"/>
                </a:cubicBezTo>
                <a:cubicBezTo>
                  <a:pt x="1467046" y="1775515"/>
                  <a:pt x="1471288" y="1763955"/>
                  <a:pt x="1488253" y="1767808"/>
                </a:cubicBezTo>
                <a:cubicBezTo>
                  <a:pt x="1500977" y="1771662"/>
                  <a:pt x="1513700" y="1767808"/>
                  <a:pt x="1526423" y="1767808"/>
                </a:cubicBezTo>
                <a:cubicBezTo>
                  <a:pt x="1530665" y="1767808"/>
                  <a:pt x="1534906" y="1767808"/>
                  <a:pt x="1543389" y="1763955"/>
                </a:cubicBezTo>
                <a:cubicBezTo>
                  <a:pt x="1526423" y="1763955"/>
                  <a:pt x="1513700" y="1760101"/>
                  <a:pt x="1500977" y="1760101"/>
                </a:cubicBezTo>
                <a:cubicBezTo>
                  <a:pt x="1500977" y="1752394"/>
                  <a:pt x="1496736" y="1744688"/>
                  <a:pt x="1509459" y="1733127"/>
                </a:cubicBezTo>
                <a:cubicBezTo>
                  <a:pt x="1513700" y="1725421"/>
                  <a:pt x="1522183" y="1725421"/>
                  <a:pt x="1534906" y="1725421"/>
                </a:cubicBezTo>
                <a:cubicBezTo>
                  <a:pt x="1539148" y="1725421"/>
                  <a:pt x="1543389" y="1721567"/>
                  <a:pt x="1539148" y="1713860"/>
                </a:cubicBezTo>
                <a:cubicBezTo>
                  <a:pt x="1534906" y="1713860"/>
                  <a:pt x="1534906" y="1710007"/>
                  <a:pt x="1530665" y="1710007"/>
                </a:cubicBezTo>
                <a:cubicBezTo>
                  <a:pt x="1509459" y="1710007"/>
                  <a:pt x="1488253" y="1702300"/>
                  <a:pt x="1471288" y="1713860"/>
                </a:cubicBezTo>
                <a:cubicBezTo>
                  <a:pt x="1458564" y="1721567"/>
                  <a:pt x="1441598" y="1721567"/>
                  <a:pt x="1433117" y="1713860"/>
                </a:cubicBezTo>
                <a:cubicBezTo>
                  <a:pt x="1424634" y="1702300"/>
                  <a:pt x="1411910" y="1702300"/>
                  <a:pt x="1394945" y="1702300"/>
                </a:cubicBezTo>
                <a:cubicBezTo>
                  <a:pt x="1382222" y="1702300"/>
                  <a:pt x="1369498" y="1702300"/>
                  <a:pt x="1369498" y="1683033"/>
                </a:cubicBezTo>
                <a:cubicBezTo>
                  <a:pt x="1369498" y="1675326"/>
                  <a:pt x="1356773" y="1675326"/>
                  <a:pt x="1348290" y="1671472"/>
                </a:cubicBezTo>
                <a:cubicBezTo>
                  <a:pt x="1339809" y="1671472"/>
                  <a:pt x="1331326" y="1671472"/>
                  <a:pt x="1327084" y="1671472"/>
                </a:cubicBezTo>
                <a:cubicBezTo>
                  <a:pt x="1310120" y="1671472"/>
                  <a:pt x="1305879" y="1663766"/>
                  <a:pt x="1318603" y="1652205"/>
                </a:cubicBezTo>
                <a:lnTo>
                  <a:pt x="1323701" y="1643934"/>
                </a:lnTo>
                <a:lnTo>
                  <a:pt x="1379040" y="1643934"/>
                </a:lnTo>
                <a:lnTo>
                  <a:pt x="1399446" y="1636359"/>
                </a:lnTo>
                <a:lnTo>
                  <a:pt x="1406694" y="1636000"/>
                </a:lnTo>
                <a:lnTo>
                  <a:pt x="1411379" y="1639211"/>
                </a:lnTo>
                <a:cubicBezTo>
                  <a:pt x="1414030" y="1641572"/>
                  <a:pt x="1417211" y="1643934"/>
                  <a:pt x="1421453" y="1643934"/>
                </a:cubicBezTo>
                <a:cubicBezTo>
                  <a:pt x="1446900" y="1643934"/>
                  <a:pt x="1472347" y="1639211"/>
                  <a:pt x="1493553" y="1629764"/>
                </a:cubicBezTo>
                <a:cubicBezTo>
                  <a:pt x="1502036" y="1629764"/>
                  <a:pt x="1514759" y="1625040"/>
                  <a:pt x="1523242" y="1629764"/>
                </a:cubicBezTo>
                <a:cubicBezTo>
                  <a:pt x="1535967" y="1639211"/>
                  <a:pt x="1552931" y="1634487"/>
                  <a:pt x="1565655" y="1634487"/>
                </a:cubicBezTo>
                <a:cubicBezTo>
                  <a:pt x="1578379" y="1634487"/>
                  <a:pt x="1595343" y="1643934"/>
                  <a:pt x="1608067" y="1629764"/>
                </a:cubicBezTo>
                <a:cubicBezTo>
                  <a:pt x="1616550" y="1620317"/>
                  <a:pt x="1620792" y="1634487"/>
                  <a:pt x="1629274" y="1634487"/>
                </a:cubicBezTo>
                <a:cubicBezTo>
                  <a:pt x="1680169" y="1634487"/>
                  <a:pt x="1735305" y="1634487"/>
                  <a:pt x="1790442" y="1634487"/>
                </a:cubicBezTo>
                <a:cubicBezTo>
                  <a:pt x="1824372" y="1620317"/>
                  <a:pt x="1858302" y="1629764"/>
                  <a:pt x="1892232" y="1629764"/>
                </a:cubicBezTo>
                <a:cubicBezTo>
                  <a:pt x="1900715" y="1629764"/>
                  <a:pt x="1909197" y="1625040"/>
                  <a:pt x="1913438" y="1615594"/>
                </a:cubicBezTo>
                <a:cubicBezTo>
                  <a:pt x="1900715" y="1610870"/>
                  <a:pt x="1887991" y="1606147"/>
                  <a:pt x="1875267" y="1606147"/>
                </a:cubicBezTo>
                <a:cubicBezTo>
                  <a:pt x="1858302" y="1606147"/>
                  <a:pt x="1841337" y="1606147"/>
                  <a:pt x="1824372" y="1606147"/>
                </a:cubicBezTo>
                <a:cubicBezTo>
                  <a:pt x="1815889" y="1606147"/>
                  <a:pt x="1798925" y="1606147"/>
                  <a:pt x="1803166" y="1587254"/>
                </a:cubicBezTo>
                <a:cubicBezTo>
                  <a:pt x="1803166" y="1577807"/>
                  <a:pt x="1794683" y="1577807"/>
                  <a:pt x="1790442" y="1577807"/>
                </a:cubicBezTo>
                <a:cubicBezTo>
                  <a:pt x="1764994" y="1577807"/>
                  <a:pt x="1739547" y="1577807"/>
                  <a:pt x="1714100" y="1577807"/>
                </a:cubicBezTo>
                <a:cubicBezTo>
                  <a:pt x="1709858" y="1577807"/>
                  <a:pt x="1705617" y="1577807"/>
                  <a:pt x="1701375" y="1577807"/>
                </a:cubicBezTo>
                <a:cubicBezTo>
                  <a:pt x="1697134" y="1577807"/>
                  <a:pt x="1697134" y="1573084"/>
                  <a:pt x="1697134" y="1568360"/>
                </a:cubicBezTo>
                <a:cubicBezTo>
                  <a:pt x="1697134" y="1568360"/>
                  <a:pt x="1697134" y="1568360"/>
                  <a:pt x="1697134" y="1563637"/>
                </a:cubicBezTo>
                <a:cubicBezTo>
                  <a:pt x="1697134" y="1563637"/>
                  <a:pt x="1701375" y="1563637"/>
                  <a:pt x="1701375" y="1563637"/>
                </a:cubicBezTo>
                <a:cubicBezTo>
                  <a:pt x="1731064" y="1568360"/>
                  <a:pt x="1760753" y="1558914"/>
                  <a:pt x="1790442" y="1554191"/>
                </a:cubicBezTo>
                <a:cubicBezTo>
                  <a:pt x="1811648" y="1554191"/>
                  <a:pt x="1828613" y="1554191"/>
                  <a:pt x="1849819" y="1544744"/>
                </a:cubicBezTo>
                <a:cubicBezTo>
                  <a:pt x="1854061" y="1540021"/>
                  <a:pt x="1858302" y="1540021"/>
                  <a:pt x="1858302" y="1540021"/>
                </a:cubicBezTo>
                <a:cubicBezTo>
                  <a:pt x="1883750" y="1554191"/>
                  <a:pt x="1904956" y="1544744"/>
                  <a:pt x="1930403" y="1549467"/>
                </a:cubicBezTo>
                <a:cubicBezTo>
                  <a:pt x="1938886" y="1549467"/>
                  <a:pt x="1951610" y="1544744"/>
                  <a:pt x="1964333" y="1554191"/>
                </a:cubicBezTo>
                <a:cubicBezTo>
                  <a:pt x="1972816" y="1558914"/>
                  <a:pt x="1981299" y="1554191"/>
                  <a:pt x="1985540" y="1540021"/>
                </a:cubicBezTo>
                <a:cubicBezTo>
                  <a:pt x="1994022" y="1521127"/>
                  <a:pt x="1994022" y="1516404"/>
                  <a:pt x="1977057" y="1511680"/>
                </a:cubicBezTo>
                <a:cubicBezTo>
                  <a:pt x="1960093" y="1506957"/>
                  <a:pt x="1955850" y="1492788"/>
                  <a:pt x="1938886" y="1497511"/>
                </a:cubicBezTo>
                <a:cubicBezTo>
                  <a:pt x="1926162" y="1502234"/>
                  <a:pt x="1913438" y="1497511"/>
                  <a:pt x="1900715" y="1497511"/>
                </a:cubicBezTo>
                <a:cubicBezTo>
                  <a:pt x="1896474" y="1497511"/>
                  <a:pt x="1892232" y="1497511"/>
                  <a:pt x="1883750" y="1492788"/>
                </a:cubicBezTo>
                <a:cubicBezTo>
                  <a:pt x="1900715" y="1492788"/>
                  <a:pt x="1913438" y="1488064"/>
                  <a:pt x="1926162" y="1488064"/>
                </a:cubicBezTo>
                <a:cubicBezTo>
                  <a:pt x="1926162" y="1478617"/>
                  <a:pt x="1930403" y="1469171"/>
                  <a:pt x="1917680" y="1455000"/>
                </a:cubicBezTo>
                <a:cubicBezTo>
                  <a:pt x="1913438" y="1445555"/>
                  <a:pt x="1904956" y="1445555"/>
                  <a:pt x="1892232" y="1445555"/>
                </a:cubicBezTo>
                <a:cubicBezTo>
                  <a:pt x="1887991" y="1445555"/>
                  <a:pt x="1883750" y="1440831"/>
                  <a:pt x="1887991" y="1431384"/>
                </a:cubicBezTo>
                <a:cubicBezTo>
                  <a:pt x="1892232" y="1431384"/>
                  <a:pt x="1892232" y="1426661"/>
                  <a:pt x="1896474" y="1426661"/>
                </a:cubicBezTo>
                <a:cubicBezTo>
                  <a:pt x="1917680" y="1426661"/>
                  <a:pt x="1938886" y="1417214"/>
                  <a:pt x="1955850" y="1431384"/>
                </a:cubicBezTo>
                <a:cubicBezTo>
                  <a:pt x="1968575" y="1440831"/>
                  <a:pt x="1985540" y="1440831"/>
                  <a:pt x="1994022" y="1431384"/>
                </a:cubicBezTo>
                <a:cubicBezTo>
                  <a:pt x="2002505" y="1417214"/>
                  <a:pt x="2015229" y="1417214"/>
                  <a:pt x="2032194" y="1417214"/>
                </a:cubicBezTo>
                <a:cubicBezTo>
                  <a:pt x="2044917" y="1417214"/>
                  <a:pt x="2057641" y="1417214"/>
                  <a:pt x="2057641" y="1393598"/>
                </a:cubicBezTo>
                <a:cubicBezTo>
                  <a:pt x="2057641" y="1384151"/>
                  <a:pt x="2070365" y="1384151"/>
                  <a:pt x="2078848" y="1379427"/>
                </a:cubicBezTo>
                <a:cubicBezTo>
                  <a:pt x="2087330" y="1379427"/>
                  <a:pt x="2095813" y="1379427"/>
                  <a:pt x="2100054" y="1379427"/>
                </a:cubicBezTo>
                <a:cubicBezTo>
                  <a:pt x="2117019" y="1379427"/>
                  <a:pt x="2121260" y="1369981"/>
                  <a:pt x="2108536" y="1355810"/>
                </a:cubicBezTo>
                <a:cubicBezTo>
                  <a:pt x="2104296" y="1346363"/>
                  <a:pt x="2100054" y="1332194"/>
                  <a:pt x="2087330" y="1336918"/>
                </a:cubicBezTo>
                <a:cubicBezTo>
                  <a:pt x="2070365" y="1341641"/>
                  <a:pt x="2053400" y="1341641"/>
                  <a:pt x="2036435" y="1336918"/>
                </a:cubicBezTo>
                <a:cubicBezTo>
                  <a:pt x="2015229" y="1332194"/>
                  <a:pt x="1998263" y="1336918"/>
                  <a:pt x="1981299" y="1336918"/>
                </a:cubicBezTo>
                <a:cubicBezTo>
                  <a:pt x="1964333" y="1336918"/>
                  <a:pt x="1951610" y="1327471"/>
                  <a:pt x="1934644" y="1327471"/>
                </a:cubicBezTo>
                <a:cubicBezTo>
                  <a:pt x="1921921" y="1327471"/>
                  <a:pt x="1917680" y="1313301"/>
                  <a:pt x="1917680" y="1289684"/>
                </a:cubicBezTo>
                <a:cubicBezTo>
                  <a:pt x="1921921" y="1280238"/>
                  <a:pt x="1904956" y="1261344"/>
                  <a:pt x="1896474" y="1266067"/>
                </a:cubicBezTo>
                <a:cubicBezTo>
                  <a:pt x="1879508" y="1266067"/>
                  <a:pt x="1866784" y="1256621"/>
                  <a:pt x="1849819" y="1270791"/>
                </a:cubicBezTo>
                <a:cubicBezTo>
                  <a:pt x="1841337" y="1275514"/>
                  <a:pt x="1828613" y="1270791"/>
                  <a:pt x="1828613" y="1261344"/>
                </a:cubicBezTo>
                <a:cubicBezTo>
                  <a:pt x="1828613" y="1242451"/>
                  <a:pt x="1820131" y="1247174"/>
                  <a:pt x="1811648" y="1251897"/>
                </a:cubicBezTo>
                <a:cubicBezTo>
                  <a:pt x="1786200" y="1256621"/>
                  <a:pt x="1786200" y="1256621"/>
                  <a:pt x="1760753" y="1251897"/>
                </a:cubicBezTo>
                <a:lnTo>
                  <a:pt x="1721818" y="1244670"/>
                </a:lnTo>
                <a:lnTo>
                  <a:pt x="1734809" y="1242703"/>
                </a:lnTo>
                <a:cubicBezTo>
                  <a:pt x="1743291" y="1240777"/>
                  <a:pt x="1751774" y="1238850"/>
                  <a:pt x="1760256" y="1238850"/>
                </a:cubicBezTo>
                <a:cubicBezTo>
                  <a:pt x="1768739" y="1238850"/>
                  <a:pt x="1772980" y="1238850"/>
                  <a:pt x="1781462" y="1234997"/>
                </a:cubicBezTo>
                <a:cubicBezTo>
                  <a:pt x="1789945" y="1231143"/>
                  <a:pt x="1798428" y="1234997"/>
                  <a:pt x="1811151" y="1234997"/>
                </a:cubicBezTo>
                <a:cubicBezTo>
                  <a:pt x="1819634" y="1234997"/>
                  <a:pt x="1828115" y="1227289"/>
                  <a:pt x="1840840" y="1227289"/>
                </a:cubicBezTo>
                <a:cubicBezTo>
                  <a:pt x="1845081" y="1227289"/>
                  <a:pt x="1849323" y="1231143"/>
                  <a:pt x="1857805" y="1234997"/>
                </a:cubicBezTo>
                <a:cubicBezTo>
                  <a:pt x="1866287" y="1234997"/>
                  <a:pt x="1862047" y="1223437"/>
                  <a:pt x="1866287" y="1223437"/>
                </a:cubicBezTo>
                <a:cubicBezTo>
                  <a:pt x="1870528" y="1223437"/>
                  <a:pt x="1870528" y="1223437"/>
                  <a:pt x="1874770" y="1223437"/>
                </a:cubicBezTo>
                <a:cubicBezTo>
                  <a:pt x="1895976" y="1223437"/>
                  <a:pt x="1921423" y="1219583"/>
                  <a:pt x="1942630" y="1215730"/>
                </a:cubicBezTo>
                <a:cubicBezTo>
                  <a:pt x="1959595" y="1215730"/>
                  <a:pt x="1976561" y="1211876"/>
                  <a:pt x="1993525" y="1208023"/>
                </a:cubicBezTo>
                <a:cubicBezTo>
                  <a:pt x="2018973" y="1204169"/>
                  <a:pt x="2018973" y="1204169"/>
                  <a:pt x="2044420" y="1208023"/>
                </a:cubicBezTo>
                <a:cubicBezTo>
                  <a:pt x="2052903" y="1211876"/>
                  <a:pt x="2061386" y="1215730"/>
                  <a:pt x="2061386" y="1200316"/>
                </a:cubicBezTo>
                <a:cubicBezTo>
                  <a:pt x="2061386" y="1192609"/>
                  <a:pt x="2074109" y="1188756"/>
                  <a:pt x="2082592" y="1192609"/>
                </a:cubicBezTo>
                <a:cubicBezTo>
                  <a:pt x="2099556" y="1204169"/>
                  <a:pt x="2112281" y="1196463"/>
                  <a:pt x="2129246" y="1196463"/>
                </a:cubicBezTo>
                <a:cubicBezTo>
                  <a:pt x="2137728" y="1200316"/>
                  <a:pt x="2154694" y="1184902"/>
                  <a:pt x="2150452" y="1177196"/>
                </a:cubicBezTo>
                <a:cubicBezTo>
                  <a:pt x="2150452" y="1157928"/>
                  <a:pt x="2154694" y="1146368"/>
                  <a:pt x="2167417" y="1146368"/>
                </a:cubicBezTo>
                <a:cubicBezTo>
                  <a:pt x="2184382" y="1146368"/>
                  <a:pt x="2197106" y="1138661"/>
                  <a:pt x="2214071" y="1138661"/>
                </a:cubicBezTo>
                <a:cubicBezTo>
                  <a:pt x="2231036" y="1138661"/>
                  <a:pt x="2248002" y="1142515"/>
                  <a:pt x="2269207" y="1138661"/>
                </a:cubicBezTo>
                <a:cubicBezTo>
                  <a:pt x="2286172" y="1134808"/>
                  <a:pt x="2303138" y="1134808"/>
                  <a:pt x="2320102" y="1138661"/>
                </a:cubicBezTo>
                <a:cubicBezTo>
                  <a:pt x="2332827" y="1142515"/>
                  <a:pt x="2337068" y="1130955"/>
                  <a:pt x="2341308" y="1123248"/>
                </a:cubicBezTo>
                <a:cubicBezTo>
                  <a:pt x="2354033" y="1111687"/>
                  <a:pt x="2349791" y="1103981"/>
                  <a:pt x="2332827" y="1103981"/>
                </a:cubicBezTo>
                <a:cubicBezTo>
                  <a:pt x="2328585" y="1103981"/>
                  <a:pt x="2320102" y="1103981"/>
                  <a:pt x="2311621" y="1103981"/>
                </a:cubicBezTo>
                <a:cubicBezTo>
                  <a:pt x="2303138" y="1100127"/>
                  <a:pt x="2290413" y="1100127"/>
                  <a:pt x="2290413" y="1092420"/>
                </a:cubicBezTo>
                <a:cubicBezTo>
                  <a:pt x="2290413" y="1073153"/>
                  <a:pt x="2277689" y="1073153"/>
                  <a:pt x="2264966" y="1073153"/>
                </a:cubicBezTo>
                <a:cubicBezTo>
                  <a:pt x="2248002" y="1073153"/>
                  <a:pt x="2235277" y="1073153"/>
                  <a:pt x="2226794" y="1061593"/>
                </a:cubicBezTo>
                <a:cubicBezTo>
                  <a:pt x="2218313" y="1053886"/>
                  <a:pt x="2201347" y="1053886"/>
                  <a:pt x="2188623" y="1061593"/>
                </a:cubicBezTo>
                <a:cubicBezTo>
                  <a:pt x="2171658" y="1073153"/>
                  <a:pt x="2150452" y="1065445"/>
                  <a:pt x="2129246" y="1065445"/>
                </a:cubicBezTo>
                <a:cubicBezTo>
                  <a:pt x="2125005" y="1065445"/>
                  <a:pt x="2125005" y="1061593"/>
                  <a:pt x="2120763" y="1061593"/>
                </a:cubicBezTo>
                <a:cubicBezTo>
                  <a:pt x="2116522" y="1053886"/>
                  <a:pt x="2120763" y="1050032"/>
                  <a:pt x="2125005" y="1050032"/>
                </a:cubicBezTo>
                <a:cubicBezTo>
                  <a:pt x="2137728" y="1050032"/>
                  <a:pt x="2146211" y="1050032"/>
                  <a:pt x="2150452" y="1042326"/>
                </a:cubicBezTo>
                <a:cubicBezTo>
                  <a:pt x="2163175" y="1030765"/>
                  <a:pt x="2158934" y="1023059"/>
                  <a:pt x="2158934" y="1015352"/>
                </a:cubicBezTo>
                <a:cubicBezTo>
                  <a:pt x="2146211" y="1015352"/>
                  <a:pt x="2133488" y="1011498"/>
                  <a:pt x="2116522" y="1011498"/>
                </a:cubicBezTo>
                <a:cubicBezTo>
                  <a:pt x="2125005" y="1007645"/>
                  <a:pt x="2129246" y="1007645"/>
                  <a:pt x="2133488" y="1007645"/>
                </a:cubicBezTo>
                <a:cubicBezTo>
                  <a:pt x="2146211" y="1007645"/>
                  <a:pt x="2158934" y="1003791"/>
                  <a:pt x="2171658" y="1007645"/>
                </a:cubicBezTo>
                <a:cubicBezTo>
                  <a:pt x="2188623" y="1011498"/>
                  <a:pt x="2192865" y="999938"/>
                  <a:pt x="2209830" y="996085"/>
                </a:cubicBezTo>
                <a:cubicBezTo>
                  <a:pt x="2226794" y="992231"/>
                  <a:pt x="2226794" y="988378"/>
                  <a:pt x="2218313" y="972964"/>
                </a:cubicBezTo>
                <a:cubicBezTo>
                  <a:pt x="2214071" y="961404"/>
                  <a:pt x="2205588" y="957550"/>
                  <a:pt x="2197106" y="961404"/>
                </a:cubicBezTo>
                <a:cubicBezTo>
                  <a:pt x="2184382" y="969111"/>
                  <a:pt x="2171658" y="965257"/>
                  <a:pt x="2163175" y="965257"/>
                </a:cubicBezTo>
                <a:cubicBezTo>
                  <a:pt x="2137728" y="969111"/>
                  <a:pt x="2116522" y="961404"/>
                  <a:pt x="2091075" y="972964"/>
                </a:cubicBezTo>
                <a:cubicBezTo>
                  <a:pt x="2091075" y="972964"/>
                  <a:pt x="2086833" y="972964"/>
                  <a:pt x="2082592" y="969111"/>
                </a:cubicBezTo>
                <a:cubicBezTo>
                  <a:pt x="2061386" y="961404"/>
                  <a:pt x="2044420" y="961404"/>
                  <a:pt x="2023214" y="961404"/>
                </a:cubicBezTo>
                <a:cubicBezTo>
                  <a:pt x="1993525" y="957550"/>
                  <a:pt x="1963836" y="949844"/>
                  <a:pt x="1934148" y="953697"/>
                </a:cubicBezTo>
                <a:cubicBezTo>
                  <a:pt x="1934148" y="953697"/>
                  <a:pt x="1929906" y="953697"/>
                  <a:pt x="1929906" y="953697"/>
                </a:cubicBezTo>
                <a:cubicBezTo>
                  <a:pt x="1929906" y="949844"/>
                  <a:pt x="1929906" y="949844"/>
                  <a:pt x="1929906" y="949844"/>
                </a:cubicBezTo>
                <a:cubicBezTo>
                  <a:pt x="1929906" y="945990"/>
                  <a:pt x="1929906" y="942137"/>
                  <a:pt x="1934148" y="942137"/>
                </a:cubicBezTo>
                <a:cubicBezTo>
                  <a:pt x="1938389" y="942137"/>
                  <a:pt x="1942630" y="942137"/>
                  <a:pt x="1946872" y="942137"/>
                </a:cubicBezTo>
                <a:cubicBezTo>
                  <a:pt x="1972319" y="942137"/>
                  <a:pt x="1997767" y="942137"/>
                  <a:pt x="2023214" y="942137"/>
                </a:cubicBezTo>
                <a:cubicBezTo>
                  <a:pt x="2027455" y="942137"/>
                  <a:pt x="2035938" y="942137"/>
                  <a:pt x="2035938" y="934430"/>
                </a:cubicBezTo>
                <a:cubicBezTo>
                  <a:pt x="2031697" y="919016"/>
                  <a:pt x="2048661" y="919016"/>
                  <a:pt x="2057144" y="919016"/>
                </a:cubicBezTo>
                <a:cubicBezTo>
                  <a:pt x="2074109" y="919016"/>
                  <a:pt x="2091075" y="919016"/>
                  <a:pt x="2108039" y="919016"/>
                </a:cubicBezTo>
                <a:cubicBezTo>
                  <a:pt x="2120763" y="919016"/>
                  <a:pt x="2133488" y="915163"/>
                  <a:pt x="2146211" y="911309"/>
                </a:cubicBezTo>
                <a:cubicBezTo>
                  <a:pt x="2141969" y="903603"/>
                  <a:pt x="2133488" y="899749"/>
                  <a:pt x="2125005" y="899749"/>
                </a:cubicBezTo>
                <a:cubicBezTo>
                  <a:pt x="2091075" y="899749"/>
                  <a:pt x="2057144" y="907456"/>
                  <a:pt x="2023214" y="895896"/>
                </a:cubicBezTo>
                <a:lnTo>
                  <a:pt x="1996126" y="895896"/>
                </a:lnTo>
                <a:lnTo>
                  <a:pt x="2045854" y="894979"/>
                </a:lnTo>
                <a:cubicBezTo>
                  <a:pt x="2063873" y="894281"/>
                  <a:pt x="2081894" y="893723"/>
                  <a:pt x="2098853" y="894840"/>
                </a:cubicBezTo>
                <a:cubicBezTo>
                  <a:pt x="2141252" y="897072"/>
                  <a:pt x="2187892" y="894840"/>
                  <a:pt x="2230293" y="901537"/>
                </a:cubicBezTo>
                <a:cubicBezTo>
                  <a:pt x="2238772" y="902654"/>
                  <a:pt x="2247252" y="901537"/>
                  <a:pt x="2255732" y="902654"/>
                </a:cubicBezTo>
                <a:cubicBezTo>
                  <a:pt x="2268452" y="902654"/>
                  <a:pt x="2272692" y="899305"/>
                  <a:pt x="2276933" y="897072"/>
                </a:cubicBezTo>
                <a:cubicBezTo>
                  <a:pt x="2281172" y="897072"/>
                  <a:pt x="2272692" y="894840"/>
                  <a:pt x="2264213" y="894840"/>
                </a:cubicBezTo>
                <a:cubicBezTo>
                  <a:pt x="2255732" y="894840"/>
                  <a:pt x="2255732" y="892607"/>
                  <a:pt x="2259971" y="891491"/>
                </a:cubicBezTo>
                <a:cubicBezTo>
                  <a:pt x="2259971" y="890374"/>
                  <a:pt x="2268452" y="890374"/>
                  <a:pt x="2272692" y="890374"/>
                </a:cubicBezTo>
                <a:cubicBezTo>
                  <a:pt x="2293892" y="893723"/>
                  <a:pt x="2319331" y="892607"/>
                  <a:pt x="2332052" y="899305"/>
                </a:cubicBezTo>
                <a:cubicBezTo>
                  <a:pt x="2349012" y="900421"/>
                  <a:pt x="2357493" y="903770"/>
                  <a:pt x="2374451" y="903770"/>
                </a:cubicBezTo>
                <a:cubicBezTo>
                  <a:pt x="2387171" y="903770"/>
                  <a:pt x="2399891" y="904886"/>
                  <a:pt x="2408372" y="900421"/>
                </a:cubicBezTo>
                <a:cubicBezTo>
                  <a:pt x="2412611" y="897072"/>
                  <a:pt x="2429572" y="897072"/>
                  <a:pt x="2438051" y="894840"/>
                </a:cubicBezTo>
                <a:cubicBezTo>
                  <a:pt x="2446531" y="893723"/>
                  <a:pt x="2450771" y="897072"/>
                  <a:pt x="2463491" y="897072"/>
                </a:cubicBezTo>
                <a:cubicBezTo>
                  <a:pt x="2467731" y="897072"/>
                  <a:pt x="2467731" y="899305"/>
                  <a:pt x="2463491" y="899305"/>
                </a:cubicBezTo>
                <a:cubicBezTo>
                  <a:pt x="2455011" y="900421"/>
                  <a:pt x="2450771" y="901537"/>
                  <a:pt x="2442292" y="902654"/>
                </a:cubicBezTo>
                <a:cubicBezTo>
                  <a:pt x="2438051" y="902654"/>
                  <a:pt x="2433811" y="902654"/>
                  <a:pt x="2433811" y="904886"/>
                </a:cubicBezTo>
                <a:cubicBezTo>
                  <a:pt x="2433811" y="906003"/>
                  <a:pt x="2442292" y="906003"/>
                  <a:pt x="2446531" y="906003"/>
                </a:cubicBezTo>
                <a:cubicBezTo>
                  <a:pt x="2493171" y="906003"/>
                  <a:pt x="2544051" y="907119"/>
                  <a:pt x="2590691" y="906003"/>
                </a:cubicBezTo>
                <a:cubicBezTo>
                  <a:pt x="2641571" y="903770"/>
                  <a:pt x="2692450" y="904886"/>
                  <a:pt x="2743330" y="903770"/>
                </a:cubicBezTo>
                <a:cubicBezTo>
                  <a:pt x="2751810" y="903770"/>
                  <a:pt x="2756050" y="904886"/>
                  <a:pt x="2760290" y="902654"/>
                </a:cubicBezTo>
                <a:cubicBezTo>
                  <a:pt x="2760290" y="900421"/>
                  <a:pt x="2751810" y="898188"/>
                  <a:pt x="2747570" y="898188"/>
                </a:cubicBezTo>
                <a:cubicBezTo>
                  <a:pt x="2734850" y="898188"/>
                  <a:pt x="2722131" y="897072"/>
                  <a:pt x="2709410" y="899305"/>
                </a:cubicBezTo>
                <a:cubicBezTo>
                  <a:pt x="2688211" y="901537"/>
                  <a:pt x="2662770" y="899305"/>
                  <a:pt x="2641571" y="900421"/>
                </a:cubicBezTo>
                <a:cubicBezTo>
                  <a:pt x="2628851" y="897072"/>
                  <a:pt x="2616130" y="898188"/>
                  <a:pt x="2607651" y="898188"/>
                </a:cubicBezTo>
                <a:cubicBezTo>
                  <a:pt x="2590691" y="898188"/>
                  <a:pt x="2577971" y="898188"/>
                  <a:pt x="2573731" y="893723"/>
                </a:cubicBezTo>
                <a:cubicBezTo>
                  <a:pt x="2573731" y="891491"/>
                  <a:pt x="2565251" y="890374"/>
                  <a:pt x="2561011" y="889258"/>
                </a:cubicBezTo>
                <a:cubicBezTo>
                  <a:pt x="2565251" y="887026"/>
                  <a:pt x="2577971" y="889258"/>
                  <a:pt x="2582211" y="888142"/>
                </a:cubicBezTo>
                <a:cubicBezTo>
                  <a:pt x="2624611" y="888142"/>
                  <a:pt x="2662770" y="888142"/>
                  <a:pt x="2700930" y="888142"/>
                </a:cubicBezTo>
                <a:cubicBezTo>
                  <a:pt x="2726370" y="888142"/>
                  <a:pt x="2747570" y="889258"/>
                  <a:pt x="2773010" y="887026"/>
                </a:cubicBezTo>
                <a:cubicBezTo>
                  <a:pt x="2789970" y="884793"/>
                  <a:pt x="2806930" y="883677"/>
                  <a:pt x="2828130" y="884793"/>
                </a:cubicBezTo>
                <a:cubicBezTo>
                  <a:pt x="2836610" y="884793"/>
                  <a:pt x="2840850" y="883677"/>
                  <a:pt x="2845090" y="882560"/>
                </a:cubicBezTo>
                <a:cubicBezTo>
                  <a:pt x="2849329" y="881444"/>
                  <a:pt x="2849329" y="880328"/>
                  <a:pt x="2845090" y="879211"/>
                </a:cubicBezTo>
                <a:cubicBezTo>
                  <a:pt x="2836610" y="876979"/>
                  <a:pt x="2832369" y="874746"/>
                  <a:pt x="2815409" y="874746"/>
                </a:cubicBezTo>
                <a:cubicBezTo>
                  <a:pt x="2802689" y="875863"/>
                  <a:pt x="2789970" y="874746"/>
                  <a:pt x="2768769" y="874746"/>
                </a:cubicBezTo>
                <a:cubicBezTo>
                  <a:pt x="2785729" y="872514"/>
                  <a:pt x="2794210" y="873630"/>
                  <a:pt x="2806930" y="873630"/>
                </a:cubicBezTo>
                <a:cubicBezTo>
                  <a:pt x="2836610" y="872514"/>
                  <a:pt x="2866289" y="872514"/>
                  <a:pt x="2895969" y="873630"/>
                </a:cubicBezTo>
                <a:cubicBezTo>
                  <a:pt x="2904450" y="873630"/>
                  <a:pt x="2908689" y="871397"/>
                  <a:pt x="2908689" y="870281"/>
                </a:cubicBezTo>
                <a:cubicBezTo>
                  <a:pt x="2908689" y="868048"/>
                  <a:pt x="2904450" y="866932"/>
                  <a:pt x="2895969" y="866932"/>
                </a:cubicBezTo>
                <a:cubicBezTo>
                  <a:pt x="2883249" y="866932"/>
                  <a:pt x="2866289" y="868048"/>
                  <a:pt x="2857810" y="866932"/>
                </a:cubicBezTo>
                <a:cubicBezTo>
                  <a:pt x="2845090" y="864700"/>
                  <a:pt x="2832369" y="866932"/>
                  <a:pt x="2819649" y="863583"/>
                </a:cubicBezTo>
                <a:cubicBezTo>
                  <a:pt x="2815409" y="862467"/>
                  <a:pt x="2798450" y="863583"/>
                  <a:pt x="2789970" y="863583"/>
                </a:cubicBezTo>
                <a:cubicBezTo>
                  <a:pt x="2794210" y="860234"/>
                  <a:pt x="2802689" y="861351"/>
                  <a:pt x="2806930" y="861351"/>
                </a:cubicBezTo>
                <a:cubicBezTo>
                  <a:pt x="2845090" y="861351"/>
                  <a:pt x="2879009" y="861351"/>
                  <a:pt x="2912929" y="861351"/>
                </a:cubicBezTo>
                <a:cubicBezTo>
                  <a:pt x="2921410" y="861351"/>
                  <a:pt x="2929889" y="862467"/>
                  <a:pt x="2929889" y="860234"/>
                </a:cubicBezTo>
                <a:cubicBezTo>
                  <a:pt x="2929889" y="856885"/>
                  <a:pt x="2921410" y="856885"/>
                  <a:pt x="2917169" y="858002"/>
                </a:cubicBezTo>
                <a:cubicBezTo>
                  <a:pt x="2891729" y="858002"/>
                  <a:pt x="2870530" y="854653"/>
                  <a:pt x="2849329" y="853537"/>
                </a:cubicBezTo>
                <a:cubicBezTo>
                  <a:pt x="2870530" y="853537"/>
                  <a:pt x="2891729" y="853537"/>
                  <a:pt x="2912929" y="853537"/>
                </a:cubicBezTo>
                <a:cubicBezTo>
                  <a:pt x="2917169" y="853537"/>
                  <a:pt x="2921410" y="853537"/>
                  <a:pt x="2921410" y="851304"/>
                </a:cubicBezTo>
                <a:cubicBezTo>
                  <a:pt x="2921410" y="850188"/>
                  <a:pt x="2921410" y="847955"/>
                  <a:pt x="2917169" y="847955"/>
                </a:cubicBezTo>
                <a:cubicBezTo>
                  <a:pt x="2908689" y="849071"/>
                  <a:pt x="2904450" y="844606"/>
                  <a:pt x="2895969" y="845722"/>
                </a:cubicBezTo>
                <a:cubicBezTo>
                  <a:pt x="2891729" y="846839"/>
                  <a:pt x="2883249" y="845722"/>
                  <a:pt x="2879009" y="845722"/>
                </a:cubicBezTo>
                <a:cubicBezTo>
                  <a:pt x="2840850" y="846839"/>
                  <a:pt x="2802689" y="844606"/>
                  <a:pt x="2768769" y="843490"/>
                </a:cubicBezTo>
                <a:cubicBezTo>
                  <a:pt x="2773010" y="841257"/>
                  <a:pt x="2781490" y="841257"/>
                  <a:pt x="2785729" y="842374"/>
                </a:cubicBezTo>
                <a:cubicBezTo>
                  <a:pt x="2802689" y="843490"/>
                  <a:pt x="2819649" y="839025"/>
                  <a:pt x="2840850" y="841257"/>
                </a:cubicBezTo>
                <a:cubicBezTo>
                  <a:pt x="2857810" y="843490"/>
                  <a:pt x="2879009" y="842374"/>
                  <a:pt x="2895969" y="842374"/>
                </a:cubicBezTo>
                <a:cubicBezTo>
                  <a:pt x="2904450" y="842374"/>
                  <a:pt x="2908689" y="842374"/>
                  <a:pt x="2917169" y="842374"/>
                </a:cubicBezTo>
                <a:cubicBezTo>
                  <a:pt x="2921410" y="841257"/>
                  <a:pt x="2921410" y="840141"/>
                  <a:pt x="2921410" y="839025"/>
                </a:cubicBezTo>
                <a:cubicBezTo>
                  <a:pt x="2917169" y="837908"/>
                  <a:pt x="2912929" y="835676"/>
                  <a:pt x="2904450" y="835676"/>
                </a:cubicBezTo>
                <a:cubicBezTo>
                  <a:pt x="2891729" y="836792"/>
                  <a:pt x="2879009" y="836792"/>
                  <a:pt x="2866289" y="836792"/>
                </a:cubicBezTo>
                <a:cubicBezTo>
                  <a:pt x="2849329" y="836792"/>
                  <a:pt x="2832369" y="836792"/>
                  <a:pt x="2815409" y="836792"/>
                </a:cubicBezTo>
                <a:cubicBezTo>
                  <a:pt x="2802689" y="832327"/>
                  <a:pt x="2781490" y="836792"/>
                  <a:pt x="2768769" y="832327"/>
                </a:cubicBezTo>
                <a:cubicBezTo>
                  <a:pt x="2751810" y="833443"/>
                  <a:pt x="2739090" y="830094"/>
                  <a:pt x="2722131" y="830094"/>
                </a:cubicBezTo>
                <a:cubicBezTo>
                  <a:pt x="2709410" y="830094"/>
                  <a:pt x="2705171" y="828978"/>
                  <a:pt x="2700930" y="827862"/>
                </a:cubicBezTo>
                <a:cubicBezTo>
                  <a:pt x="2705171" y="826745"/>
                  <a:pt x="2705171" y="824513"/>
                  <a:pt x="2709410" y="823396"/>
                </a:cubicBezTo>
                <a:cubicBezTo>
                  <a:pt x="2709410" y="822280"/>
                  <a:pt x="2717890" y="822280"/>
                  <a:pt x="2722131" y="822280"/>
                </a:cubicBezTo>
                <a:cubicBezTo>
                  <a:pt x="2756050" y="822280"/>
                  <a:pt x="2789970" y="822280"/>
                  <a:pt x="2823890" y="822280"/>
                </a:cubicBezTo>
                <a:cubicBezTo>
                  <a:pt x="2828130" y="822280"/>
                  <a:pt x="2832369" y="823396"/>
                  <a:pt x="2832369" y="821164"/>
                </a:cubicBezTo>
                <a:cubicBezTo>
                  <a:pt x="2832369" y="820048"/>
                  <a:pt x="2828130" y="818931"/>
                  <a:pt x="2823890" y="818931"/>
                </a:cubicBezTo>
                <a:cubicBezTo>
                  <a:pt x="2811170" y="815582"/>
                  <a:pt x="2794210" y="816699"/>
                  <a:pt x="2777250" y="816699"/>
                </a:cubicBezTo>
                <a:cubicBezTo>
                  <a:pt x="2764530" y="816699"/>
                  <a:pt x="2760290" y="817815"/>
                  <a:pt x="2760290" y="813350"/>
                </a:cubicBezTo>
                <a:cubicBezTo>
                  <a:pt x="2756050" y="808885"/>
                  <a:pt x="2739090" y="807768"/>
                  <a:pt x="2726370" y="807768"/>
                </a:cubicBezTo>
                <a:cubicBezTo>
                  <a:pt x="2722131" y="806652"/>
                  <a:pt x="2713650" y="806652"/>
                  <a:pt x="2705171" y="806652"/>
                </a:cubicBezTo>
                <a:cubicBezTo>
                  <a:pt x="2713650" y="806652"/>
                  <a:pt x="2705171" y="806652"/>
                  <a:pt x="2709410" y="805536"/>
                </a:cubicBezTo>
                <a:cubicBezTo>
                  <a:pt x="2768769" y="805536"/>
                  <a:pt x="2823890" y="805536"/>
                  <a:pt x="2879009" y="805536"/>
                </a:cubicBezTo>
                <a:cubicBezTo>
                  <a:pt x="2883249" y="805536"/>
                  <a:pt x="2883249" y="804419"/>
                  <a:pt x="2883249" y="804419"/>
                </a:cubicBezTo>
                <a:cubicBezTo>
                  <a:pt x="2874770" y="801071"/>
                  <a:pt x="2853570" y="802187"/>
                  <a:pt x="2840850" y="801071"/>
                </a:cubicBezTo>
                <a:cubicBezTo>
                  <a:pt x="2849329" y="796605"/>
                  <a:pt x="2866289" y="795489"/>
                  <a:pt x="2874770" y="793256"/>
                </a:cubicBezTo>
                <a:cubicBezTo>
                  <a:pt x="2887490" y="789908"/>
                  <a:pt x="2887490" y="789908"/>
                  <a:pt x="2874770" y="785442"/>
                </a:cubicBezTo>
                <a:cubicBezTo>
                  <a:pt x="2870530" y="785442"/>
                  <a:pt x="2870530" y="785442"/>
                  <a:pt x="2870530" y="785442"/>
                </a:cubicBezTo>
                <a:cubicBezTo>
                  <a:pt x="2870530" y="784326"/>
                  <a:pt x="2866289" y="782093"/>
                  <a:pt x="2870530" y="782093"/>
                </a:cubicBezTo>
                <a:cubicBezTo>
                  <a:pt x="2891729" y="780977"/>
                  <a:pt x="2879009" y="779861"/>
                  <a:pt x="2874770" y="777628"/>
                </a:cubicBezTo>
                <a:cubicBezTo>
                  <a:pt x="2866289" y="775396"/>
                  <a:pt x="2866289" y="775396"/>
                  <a:pt x="2879009" y="774279"/>
                </a:cubicBezTo>
                <a:cubicBezTo>
                  <a:pt x="2887490" y="774279"/>
                  <a:pt x="2891729" y="774279"/>
                  <a:pt x="2891729" y="772047"/>
                </a:cubicBezTo>
                <a:cubicBezTo>
                  <a:pt x="2891729" y="769814"/>
                  <a:pt x="2891729" y="768698"/>
                  <a:pt x="2879009" y="768698"/>
                </a:cubicBezTo>
                <a:cubicBezTo>
                  <a:pt x="2862049" y="767582"/>
                  <a:pt x="2845090" y="765349"/>
                  <a:pt x="2828130" y="764233"/>
                </a:cubicBezTo>
                <a:cubicBezTo>
                  <a:pt x="2815409" y="763116"/>
                  <a:pt x="2806930" y="760884"/>
                  <a:pt x="2794210" y="758651"/>
                </a:cubicBezTo>
                <a:cubicBezTo>
                  <a:pt x="2789970" y="758651"/>
                  <a:pt x="2781490" y="758651"/>
                  <a:pt x="2773010" y="758651"/>
                </a:cubicBezTo>
                <a:cubicBezTo>
                  <a:pt x="2760290" y="758651"/>
                  <a:pt x="2743330" y="758651"/>
                  <a:pt x="2730610" y="758651"/>
                </a:cubicBezTo>
                <a:cubicBezTo>
                  <a:pt x="2717890" y="758651"/>
                  <a:pt x="2700930" y="758651"/>
                  <a:pt x="2688211" y="758651"/>
                </a:cubicBezTo>
                <a:cubicBezTo>
                  <a:pt x="2688211" y="758651"/>
                  <a:pt x="2688211" y="757535"/>
                  <a:pt x="2683970" y="757535"/>
                </a:cubicBezTo>
                <a:cubicBezTo>
                  <a:pt x="2683970" y="756419"/>
                  <a:pt x="2688211" y="755302"/>
                  <a:pt x="2688211" y="755302"/>
                </a:cubicBezTo>
                <a:cubicBezTo>
                  <a:pt x="2700930" y="754186"/>
                  <a:pt x="2717890" y="755302"/>
                  <a:pt x="2730610" y="755302"/>
                </a:cubicBezTo>
                <a:cubicBezTo>
                  <a:pt x="2734850" y="754186"/>
                  <a:pt x="2739090" y="755302"/>
                  <a:pt x="2743330" y="754186"/>
                </a:cubicBezTo>
                <a:cubicBezTo>
                  <a:pt x="2743330" y="753070"/>
                  <a:pt x="2743330" y="751953"/>
                  <a:pt x="2743330" y="751953"/>
                </a:cubicBezTo>
                <a:cubicBezTo>
                  <a:pt x="2722131" y="750837"/>
                  <a:pt x="2730610" y="746372"/>
                  <a:pt x="2730610" y="743023"/>
                </a:cubicBezTo>
                <a:cubicBezTo>
                  <a:pt x="2726370" y="743023"/>
                  <a:pt x="2722131" y="743023"/>
                  <a:pt x="2717890" y="743023"/>
                </a:cubicBezTo>
                <a:cubicBezTo>
                  <a:pt x="2696690" y="743023"/>
                  <a:pt x="2671251" y="743023"/>
                  <a:pt x="2650050" y="740790"/>
                </a:cubicBezTo>
                <a:cubicBezTo>
                  <a:pt x="2628851" y="739674"/>
                  <a:pt x="2607651" y="738558"/>
                  <a:pt x="2577971" y="739674"/>
                </a:cubicBezTo>
                <a:cubicBezTo>
                  <a:pt x="2599171" y="736325"/>
                  <a:pt x="2616130" y="735209"/>
                  <a:pt x="2633090" y="735209"/>
                </a:cubicBezTo>
                <a:cubicBezTo>
                  <a:pt x="2658531" y="735209"/>
                  <a:pt x="2679730" y="734093"/>
                  <a:pt x="2705171" y="735209"/>
                </a:cubicBezTo>
                <a:cubicBezTo>
                  <a:pt x="2722131" y="736325"/>
                  <a:pt x="2739090" y="737442"/>
                  <a:pt x="2756050" y="737442"/>
                </a:cubicBezTo>
                <a:cubicBezTo>
                  <a:pt x="2760290" y="737442"/>
                  <a:pt x="2764530" y="737442"/>
                  <a:pt x="2768769" y="735209"/>
                </a:cubicBezTo>
                <a:cubicBezTo>
                  <a:pt x="2768769" y="734093"/>
                  <a:pt x="2760290" y="734093"/>
                  <a:pt x="2760290" y="732976"/>
                </a:cubicBezTo>
                <a:cubicBezTo>
                  <a:pt x="2751810" y="730744"/>
                  <a:pt x="2739090" y="731860"/>
                  <a:pt x="2726370" y="729627"/>
                </a:cubicBezTo>
                <a:cubicBezTo>
                  <a:pt x="2756050" y="729627"/>
                  <a:pt x="2777250" y="729627"/>
                  <a:pt x="2802689" y="729627"/>
                </a:cubicBezTo>
                <a:cubicBezTo>
                  <a:pt x="2819649" y="729627"/>
                  <a:pt x="2832369" y="728511"/>
                  <a:pt x="2849329" y="727395"/>
                </a:cubicBezTo>
                <a:cubicBezTo>
                  <a:pt x="2857810" y="727395"/>
                  <a:pt x="2862049" y="725162"/>
                  <a:pt x="2862049" y="722930"/>
                </a:cubicBezTo>
                <a:cubicBezTo>
                  <a:pt x="2862049" y="720697"/>
                  <a:pt x="2853570" y="719581"/>
                  <a:pt x="2840850" y="719581"/>
                </a:cubicBezTo>
                <a:cubicBezTo>
                  <a:pt x="2832369" y="720697"/>
                  <a:pt x="2819649" y="718464"/>
                  <a:pt x="2806930" y="721813"/>
                </a:cubicBezTo>
                <a:cubicBezTo>
                  <a:pt x="2802689" y="722930"/>
                  <a:pt x="2789970" y="721813"/>
                  <a:pt x="2785729" y="721813"/>
                </a:cubicBezTo>
                <a:cubicBezTo>
                  <a:pt x="2756050" y="718464"/>
                  <a:pt x="2726370" y="715116"/>
                  <a:pt x="2692450" y="716232"/>
                </a:cubicBezTo>
                <a:cubicBezTo>
                  <a:pt x="2688211" y="716232"/>
                  <a:pt x="2683970" y="715116"/>
                  <a:pt x="2683970" y="713999"/>
                </a:cubicBezTo>
                <a:cubicBezTo>
                  <a:pt x="2683970" y="712883"/>
                  <a:pt x="2688211" y="711767"/>
                  <a:pt x="2692450" y="711767"/>
                </a:cubicBezTo>
                <a:cubicBezTo>
                  <a:pt x="2717890" y="712883"/>
                  <a:pt x="2734850" y="710650"/>
                  <a:pt x="2751810" y="706185"/>
                </a:cubicBezTo>
                <a:cubicBezTo>
                  <a:pt x="2756050" y="703953"/>
                  <a:pt x="2751810" y="702836"/>
                  <a:pt x="2743330" y="701720"/>
                </a:cubicBezTo>
                <a:cubicBezTo>
                  <a:pt x="2734850" y="700604"/>
                  <a:pt x="2734850" y="700604"/>
                  <a:pt x="2743330" y="698371"/>
                </a:cubicBezTo>
                <a:cubicBezTo>
                  <a:pt x="2756050" y="696138"/>
                  <a:pt x="2756050" y="696138"/>
                  <a:pt x="2743330" y="695022"/>
                </a:cubicBezTo>
                <a:cubicBezTo>
                  <a:pt x="2722131" y="691673"/>
                  <a:pt x="2700930" y="691673"/>
                  <a:pt x="2679730" y="692790"/>
                </a:cubicBezTo>
                <a:cubicBezTo>
                  <a:pt x="2662770" y="695022"/>
                  <a:pt x="2641571" y="693906"/>
                  <a:pt x="2628851" y="698371"/>
                </a:cubicBezTo>
                <a:cubicBezTo>
                  <a:pt x="2620370" y="697255"/>
                  <a:pt x="2611891" y="700604"/>
                  <a:pt x="2603410" y="700604"/>
                </a:cubicBezTo>
                <a:cubicBezTo>
                  <a:pt x="2586450" y="700604"/>
                  <a:pt x="2565251" y="700604"/>
                  <a:pt x="2539810" y="700604"/>
                </a:cubicBezTo>
                <a:cubicBezTo>
                  <a:pt x="2565251" y="693906"/>
                  <a:pt x="2590691" y="691673"/>
                  <a:pt x="2616130" y="689441"/>
                </a:cubicBezTo>
                <a:cubicBezTo>
                  <a:pt x="2641571" y="687208"/>
                  <a:pt x="2667010" y="682743"/>
                  <a:pt x="2692450" y="680510"/>
                </a:cubicBezTo>
                <a:cubicBezTo>
                  <a:pt x="2675491" y="674929"/>
                  <a:pt x="2650050" y="678278"/>
                  <a:pt x="2628851" y="677161"/>
                </a:cubicBezTo>
                <a:cubicBezTo>
                  <a:pt x="2624611" y="676045"/>
                  <a:pt x="2628851" y="676045"/>
                  <a:pt x="2633090" y="674929"/>
                </a:cubicBezTo>
                <a:cubicBezTo>
                  <a:pt x="2645810" y="670464"/>
                  <a:pt x="2641571" y="669347"/>
                  <a:pt x="2624611" y="667115"/>
                </a:cubicBezTo>
                <a:cubicBezTo>
                  <a:pt x="2590691" y="663766"/>
                  <a:pt x="2556771" y="662650"/>
                  <a:pt x="2522850" y="663766"/>
                </a:cubicBezTo>
                <a:cubicBezTo>
                  <a:pt x="2471971" y="665998"/>
                  <a:pt x="2421091" y="664882"/>
                  <a:pt x="2374451" y="671580"/>
                </a:cubicBezTo>
                <a:cubicBezTo>
                  <a:pt x="2349012" y="670464"/>
                  <a:pt x="2327812" y="673812"/>
                  <a:pt x="2306611" y="673812"/>
                </a:cubicBezTo>
                <a:cubicBezTo>
                  <a:pt x="2285412" y="672696"/>
                  <a:pt x="2264213" y="671580"/>
                  <a:pt x="2243013" y="674929"/>
                </a:cubicBezTo>
                <a:cubicBezTo>
                  <a:pt x="2238772" y="676045"/>
                  <a:pt x="2226052" y="676045"/>
                  <a:pt x="2230293" y="672696"/>
                </a:cubicBezTo>
                <a:cubicBezTo>
                  <a:pt x="2230293" y="670464"/>
                  <a:pt x="2230293" y="669347"/>
                  <a:pt x="2221812" y="669347"/>
                </a:cubicBezTo>
                <a:cubicBezTo>
                  <a:pt x="2200612" y="670464"/>
                  <a:pt x="2183653" y="667115"/>
                  <a:pt x="2166692" y="670464"/>
                </a:cubicBezTo>
                <a:cubicBezTo>
                  <a:pt x="2162453" y="671580"/>
                  <a:pt x="2158212" y="671580"/>
                  <a:pt x="2153972" y="670464"/>
                </a:cubicBezTo>
                <a:cubicBezTo>
                  <a:pt x="2145493" y="669347"/>
                  <a:pt x="2137013" y="668231"/>
                  <a:pt x="2124293" y="665998"/>
                </a:cubicBezTo>
                <a:cubicBezTo>
                  <a:pt x="2145493" y="665998"/>
                  <a:pt x="2162453" y="662650"/>
                  <a:pt x="2183653" y="663766"/>
                </a:cubicBezTo>
                <a:cubicBezTo>
                  <a:pt x="2200612" y="663766"/>
                  <a:pt x="2217573" y="660417"/>
                  <a:pt x="2234532" y="661533"/>
                </a:cubicBezTo>
                <a:cubicBezTo>
                  <a:pt x="2251492" y="658184"/>
                  <a:pt x="2272692" y="661533"/>
                  <a:pt x="2289652" y="658184"/>
                </a:cubicBezTo>
                <a:cubicBezTo>
                  <a:pt x="2293892" y="657068"/>
                  <a:pt x="2302372" y="658184"/>
                  <a:pt x="2302372" y="655952"/>
                </a:cubicBezTo>
                <a:cubicBezTo>
                  <a:pt x="2302372" y="653719"/>
                  <a:pt x="2293892" y="652603"/>
                  <a:pt x="2289652" y="652603"/>
                </a:cubicBezTo>
                <a:cubicBezTo>
                  <a:pt x="2285412" y="651487"/>
                  <a:pt x="2276933" y="651487"/>
                  <a:pt x="2272692" y="651487"/>
                </a:cubicBezTo>
                <a:cubicBezTo>
                  <a:pt x="2243013" y="651487"/>
                  <a:pt x="2213332" y="651487"/>
                  <a:pt x="2179413" y="651487"/>
                </a:cubicBezTo>
                <a:cubicBezTo>
                  <a:pt x="2162453" y="651487"/>
                  <a:pt x="2149733" y="651487"/>
                  <a:pt x="2132773" y="650370"/>
                </a:cubicBezTo>
                <a:cubicBezTo>
                  <a:pt x="2115813" y="648138"/>
                  <a:pt x="2098853" y="651487"/>
                  <a:pt x="2081893" y="648138"/>
                </a:cubicBezTo>
                <a:cubicBezTo>
                  <a:pt x="2081893" y="648138"/>
                  <a:pt x="2077654" y="648138"/>
                  <a:pt x="2077654" y="648138"/>
                </a:cubicBezTo>
                <a:cubicBezTo>
                  <a:pt x="2056453" y="649254"/>
                  <a:pt x="2039493" y="650370"/>
                  <a:pt x="2026773" y="644789"/>
                </a:cubicBezTo>
                <a:cubicBezTo>
                  <a:pt x="2026773" y="643672"/>
                  <a:pt x="2018294" y="644789"/>
                  <a:pt x="2014053" y="643672"/>
                </a:cubicBezTo>
                <a:cubicBezTo>
                  <a:pt x="1975893" y="643672"/>
                  <a:pt x="1933494" y="642556"/>
                  <a:pt x="1895333" y="644789"/>
                </a:cubicBezTo>
                <a:cubicBezTo>
                  <a:pt x="1840214" y="647021"/>
                  <a:pt x="1789334" y="645905"/>
                  <a:pt x="1738455" y="645905"/>
                </a:cubicBezTo>
                <a:cubicBezTo>
                  <a:pt x="1683335" y="645905"/>
                  <a:pt x="1632456" y="645905"/>
                  <a:pt x="1577335" y="645905"/>
                </a:cubicBezTo>
                <a:cubicBezTo>
                  <a:pt x="1551896" y="645905"/>
                  <a:pt x="1526456" y="647021"/>
                  <a:pt x="1505256" y="649254"/>
                </a:cubicBezTo>
                <a:cubicBezTo>
                  <a:pt x="1484055" y="651487"/>
                  <a:pt x="1471336" y="647021"/>
                  <a:pt x="1450135" y="648138"/>
                </a:cubicBezTo>
                <a:cubicBezTo>
                  <a:pt x="1441656" y="644789"/>
                  <a:pt x="1428935" y="645905"/>
                  <a:pt x="1420457" y="645905"/>
                </a:cubicBezTo>
                <a:cubicBezTo>
                  <a:pt x="1390776" y="647021"/>
                  <a:pt x="1361096" y="644789"/>
                  <a:pt x="1331416" y="648138"/>
                </a:cubicBezTo>
                <a:cubicBezTo>
                  <a:pt x="1322936" y="649254"/>
                  <a:pt x="1310216" y="648138"/>
                  <a:pt x="1297496" y="648138"/>
                </a:cubicBezTo>
                <a:cubicBezTo>
                  <a:pt x="1289017" y="648138"/>
                  <a:pt x="1284776" y="648138"/>
                  <a:pt x="1284776" y="645905"/>
                </a:cubicBezTo>
                <a:cubicBezTo>
                  <a:pt x="1284776" y="643672"/>
                  <a:pt x="1284776" y="641440"/>
                  <a:pt x="1293257" y="642556"/>
                </a:cubicBezTo>
                <a:lnTo>
                  <a:pt x="1294046" y="642417"/>
                </a:lnTo>
                <a:lnTo>
                  <a:pt x="1318817" y="640107"/>
                </a:lnTo>
                <a:cubicBezTo>
                  <a:pt x="1335777" y="636311"/>
                  <a:pt x="1348497" y="636311"/>
                  <a:pt x="1365457" y="636311"/>
                </a:cubicBezTo>
                <a:cubicBezTo>
                  <a:pt x="1399376" y="636311"/>
                  <a:pt x="1429056" y="636311"/>
                  <a:pt x="1458737" y="636311"/>
                </a:cubicBezTo>
                <a:cubicBezTo>
                  <a:pt x="1462976" y="636311"/>
                  <a:pt x="1471456" y="636311"/>
                  <a:pt x="1475696" y="632514"/>
                </a:cubicBezTo>
                <a:cubicBezTo>
                  <a:pt x="1479936" y="632514"/>
                  <a:pt x="1488417" y="628718"/>
                  <a:pt x="1488417" y="621125"/>
                </a:cubicBezTo>
                <a:cubicBezTo>
                  <a:pt x="1488417" y="613532"/>
                  <a:pt x="1479936" y="617328"/>
                  <a:pt x="1475696" y="613532"/>
                </a:cubicBezTo>
                <a:cubicBezTo>
                  <a:pt x="1458737" y="602142"/>
                  <a:pt x="1437536" y="613532"/>
                  <a:pt x="1420576" y="602142"/>
                </a:cubicBezTo>
                <a:cubicBezTo>
                  <a:pt x="1403616" y="605939"/>
                  <a:pt x="1386656" y="594549"/>
                  <a:pt x="1369696" y="594549"/>
                </a:cubicBezTo>
                <a:cubicBezTo>
                  <a:pt x="1348497" y="598346"/>
                  <a:pt x="1331537" y="586956"/>
                  <a:pt x="1310337" y="586956"/>
                </a:cubicBezTo>
                <a:cubicBezTo>
                  <a:pt x="1323056" y="579364"/>
                  <a:pt x="1331537" y="575567"/>
                  <a:pt x="1340016" y="571771"/>
                </a:cubicBezTo>
                <a:cubicBezTo>
                  <a:pt x="1344257" y="567974"/>
                  <a:pt x="1348497" y="567974"/>
                  <a:pt x="1352736" y="571771"/>
                </a:cubicBezTo>
                <a:cubicBezTo>
                  <a:pt x="1369696" y="583160"/>
                  <a:pt x="1386656" y="571771"/>
                  <a:pt x="1407857" y="575567"/>
                </a:cubicBezTo>
                <a:cubicBezTo>
                  <a:pt x="1416336" y="575567"/>
                  <a:pt x="1416336" y="571771"/>
                  <a:pt x="1416336" y="564178"/>
                </a:cubicBezTo>
                <a:cubicBezTo>
                  <a:pt x="1412097" y="552788"/>
                  <a:pt x="1424817" y="552788"/>
                  <a:pt x="1429056" y="556585"/>
                </a:cubicBezTo>
                <a:cubicBezTo>
                  <a:pt x="1450256" y="567974"/>
                  <a:pt x="1471456" y="564178"/>
                  <a:pt x="1492656" y="560381"/>
                </a:cubicBezTo>
                <a:cubicBezTo>
                  <a:pt x="1513856" y="560381"/>
                  <a:pt x="1535056" y="571771"/>
                  <a:pt x="1560496" y="567974"/>
                </a:cubicBezTo>
                <a:cubicBezTo>
                  <a:pt x="1583816" y="579363"/>
                  <a:pt x="1608196" y="584109"/>
                  <a:pt x="1633106" y="586956"/>
                </a:cubicBezTo>
                <a:lnTo>
                  <a:pt x="1640713" y="587718"/>
                </a:lnTo>
                <a:lnTo>
                  <a:pt x="1646583" y="588679"/>
                </a:lnTo>
                <a:cubicBezTo>
                  <a:pt x="1647644" y="590935"/>
                  <a:pt x="1645523" y="595446"/>
                  <a:pt x="1641283" y="604469"/>
                </a:cubicBezTo>
                <a:cubicBezTo>
                  <a:pt x="1649764" y="604469"/>
                  <a:pt x="1666730" y="608980"/>
                  <a:pt x="1670972" y="604469"/>
                </a:cubicBezTo>
                <a:lnTo>
                  <a:pt x="1675810" y="591235"/>
                </a:lnTo>
                <a:lnTo>
                  <a:pt x="1708895" y="594549"/>
                </a:lnTo>
                <a:cubicBezTo>
                  <a:pt x="1742815" y="598346"/>
                  <a:pt x="1776735" y="594549"/>
                  <a:pt x="1810655" y="583160"/>
                </a:cubicBezTo>
                <a:lnTo>
                  <a:pt x="1821753" y="575621"/>
                </a:lnTo>
                <a:lnTo>
                  <a:pt x="1830549" y="574582"/>
                </a:lnTo>
                <a:cubicBezTo>
                  <a:pt x="1837441" y="570634"/>
                  <a:pt x="1842742" y="563867"/>
                  <a:pt x="1844863" y="554845"/>
                </a:cubicBezTo>
                <a:lnTo>
                  <a:pt x="1850662" y="548677"/>
                </a:lnTo>
                <a:lnTo>
                  <a:pt x="1860747" y="547339"/>
                </a:lnTo>
                <a:lnTo>
                  <a:pt x="1861829" y="550333"/>
                </a:lnTo>
                <a:cubicBezTo>
                  <a:pt x="1878793" y="550333"/>
                  <a:pt x="1887275" y="536799"/>
                  <a:pt x="1899999" y="532288"/>
                </a:cubicBezTo>
                <a:cubicBezTo>
                  <a:pt x="1899999" y="523265"/>
                  <a:pt x="1904241" y="518755"/>
                  <a:pt x="1912724" y="523265"/>
                </a:cubicBezTo>
                <a:cubicBezTo>
                  <a:pt x="1929689" y="523265"/>
                  <a:pt x="1946653" y="509732"/>
                  <a:pt x="1963618" y="514243"/>
                </a:cubicBezTo>
                <a:cubicBezTo>
                  <a:pt x="1967860" y="514243"/>
                  <a:pt x="1967860" y="509732"/>
                  <a:pt x="1967860" y="505220"/>
                </a:cubicBezTo>
                <a:cubicBezTo>
                  <a:pt x="1967860" y="505220"/>
                  <a:pt x="1967860" y="500709"/>
                  <a:pt x="1963618" y="500709"/>
                </a:cubicBezTo>
                <a:cubicBezTo>
                  <a:pt x="1955136" y="500709"/>
                  <a:pt x="1950894" y="500709"/>
                  <a:pt x="1946653" y="500709"/>
                </a:cubicBezTo>
                <a:cubicBezTo>
                  <a:pt x="1942412" y="500709"/>
                  <a:pt x="1938171" y="500709"/>
                  <a:pt x="1933930" y="496197"/>
                </a:cubicBezTo>
                <a:lnTo>
                  <a:pt x="1927754" y="488732"/>
                </a:lnTo>
                <a:lnTo>
                  <a:pt x="1929374" y="488248"/>
                </a:lnTo>
                <a:cubicBezTo>
                  <a:pt x="1935734" y="486350"/>
                  <a:pt x="1938914" y="485401"/>
                  <a:pt x="1938914" y="483977"/>
                </a:cubicBezTo>
                <a:lnTo>
                  <a:pt x="1937455" y="482888"/>
                </a:lnTo>
                <a:lnTo>
                  <a:pt x="1960536" y="482487"/>
                </a:lnTo>
                <a:cubicBezTo>
                  <a:pt x="1990226" y="482487"/>
                  <a:pt x="2024155" y="482487"/>
                  <a:pt x="2058086" y="482487"/>
                </a:cubicBezTo>
                <a:cubicBezTo>
                  <a:pt x="2070809" y="482487"/>
                  <a:pt x="2083532" y="475701"/>
                  <a:pt x="2096257" y="475701"/>
                </a:cubicBezTo>
                <a:cubicBezTo>
                  <a:pt x="2108981" y="479094"/>
                  <a:pt x="2121704" y="475701"/>
                  <a:pt x="2138669" y="472308"/>
                </a:cubicBezTo>
                <a:cubicBezTo>
                  <a:pt x="2155634" y="468916"/>
                  <a:pt x="2176841" y="472308"/>
                  <a:pt x="2193806" y="472308"/>
                </a:cubicBezTo>
                <a:cubicBezTo>
                  <a:pt x="2206529" y="472308"/>
                  <a:pt x="2215012" y="475701"/>
                  <a:pt x="2227736" y="468916"/>
                </a:cubicBezTo>
                <a:cubicBezTo>
                  <a:pt x="2227736" y="465524"/>
                  <a:pt x="2236219" y="468916"/>
                  <a:pt x="2240459" y="465524"/>
                </a:cubicBezTo>
                <a:cubicBezTo>
                  <a:pt x="2257424" y="462131"/>
                  <a:pt x="2274390" y="482487"/>
                  <a:pt x="2291355" y="465524"/>
                </a:cubicBezTo>
                <a:cubicBezTo>
                  <a:pt x="2308320" y="465524"/>
                  <a:pt x="2325284" y="465524"/>
                  <a:pt x="2346491" y="465524"/>
                </a:cubicBezTo>
                <a:cubicBezTo>
                  <a:pt x="2363456" y="465524"/>
                  <a:pt x="2380421" y="468916"/>
                  <a:pt x="2401628" y="465524"/>
                </a:cubicBezTo>
                <a:cubicBezTo>
                  <a:pt x="2410111" y="465524"/>
                  <a:pt x="2422834" y="472308"/>
                  <a:pt x="2427075" y="458738"/>
                </a:cubicBezTo>
                <a:cubicBezTo>
                  <a:pt x="2439798" y="455346"/>
                  <a:pt x="2452523" y="451953"/>
                  <a:pt x="2465247" y="458738"/>
                </a:cubicBezTo>
                <a:cubicBezTo>
                  <a:pt x="2469488" y="462131"/>
                  <a:pt x="2477971" y="462131"/>
                  <a:pt x="2482211" y="458738"/>
                </a:cubicBezTo>
                <a:cubicBezTo>
                  <a:pt x="2499176" y="455346"/>
                  <a:pt x="2511900" y="455346"/>
                  <a:pt x="2528866" y="462131"/>
                </a:cubicBezTo>
                <a:cubicBezTo>
                  <a:pt x="2533107" y="462131"/>
                  <a:pt x="2541589" y="462131"/>
                  <a:pt x="2545830" y="451953"/>
                </a:cubicBezTo>
                <a:cubicBezTo>
                  <a:pt x="2545830" y="448560"/>
                  <a:pt x="2558554" y="451953"/>
                  <a:pt x="2562795" y="451953"/>
                </a:cubicBezTo>
                <a:cubicBezTo>
                  <a:pt x="2562795" y="448560"/>
                  <a:pt x="2567036" y="445169"/>
                  <a:pt x="2567036" y="445169"/>
                </a:cubicBezTo>
                <a:cubicBezTo>
                  <a:pt x="2584002" y="445169"/>
                  <a:pt x="2600967" y="445169"/>
                  <a:pt x="2622173" y="445169"/>
                </a:cubicBezTo>
                <a:cubicBezTo>
                  <a:pt x="2622173" y="445169"/>
                  <a:pt x="2622173" y="448560"/>
                  <a:pt x="2622173" y="451953"/>
                </a:cubicBezTo>
                <a:cubicBezTo>
                  <a:pt x="2656104" y="451953"/>
                  <a:pt x="2694275" y="451953"/>
                  <a:pt x="2728205" y="451953"/>
                </a:cubicBezTo>
                <a:cubicBezTo>
                  <a:pt x="2736687" y="445169"/>
                  <a:pt x="2745169" y="445169"/>
                  <a:pt x="2753652" y="451953"/>
                </a:cubicBezTo>
                <a:cubicBezTo>
                  <a:pt x="2787582" y="451953"/>
                  <a:pt x="2817271" y="441776"/>
                  <a:pt x="2851202" y="445169"/>
                </a:cubicBezTo>
                <a:cubicBezTo>
                  <a:pt x="2851202" y="441776"/>
                  <a:pt x="2851202" y="438383"/>
                  <a:pt x="2851202" y="434990"/>
                </a:cubicBezTo>
                <a:cubicBezTo>
                  <a:pt x="2851202" y="431597"/>
                  <a:pt x="2851202" y="431597"/>
                  <a:pt x="2855442" y="431597"/>
                </a:cubicBezTo>
                <a:cubicBezTo>
                  <a:pt x="2859683" y="428205"/>
                  <a:pt x="2863925" y="431597"/>
                  <a:pt x="2863925" y="434990"/>
                </a:cubicBezTo>
                <a:cubicBezTo>
                  <a:pt x="2889373" y="434990"/>
                  <a:pt x="2919061" y="434990"/>
                  <a:pt x="2944509" y="434990"/>
                </a:cubicBezTo>
                <a:cubicBezTo>
                  <a:pt x="2948751" y="438383"/>
                  <a:pt x="2961474" y="431597"/>
                  <a:pt x="2961474" y="441776"/>
                </a:cubicBezTo>
                <a:cubicBezTo>
                  <a:pt x="2974197" y="441776"/>
                  <a:pt x="2982680" y="441776"/>
                  <a:pt x="2991163" y="441776"/>
                </a:cubicBezTo>
                <a:cubicBezTo>
                  <a:pt x="3003887" y="441776"/>
                  <a:pt x="3016611" y="438383"/>
                  <a:pt x="3020852" y="428205"/>
                </a:cubicBezTo>
                <a:cubicBezTo>
                  <a:pt x="3025093" y="424812"/>
                  <a:pt x="3029334" y="424812"/>
                  <a:pt x="3033575" y="424812"/>
                </a:cubicBezTo>
                <a:cubicBezTo>
                  <a:pt x="3037816" y="424812"/>
                  <a:pt x="3042058" y="424812"/>
                  <a:pt x="3050540" y="424812"/>
                </a:cubicBezTo>
                <a:cubicBezTo>
                  <a:pt x="3054782" y="424812"/>
                  <a:pt x="3054782" y="421420"/>
                  <a:pt x="3054782" y="421420"/>
                </a:cubicBezTo>
                <a:cubicBezTo>
                  <a:pt x="3054782" y="418028"/>
                  <a:pt x="3054782" y="414635"/>
                  <a:pt x="3050540" y="414635"/>
                </a:cubicBezTo>
                <a:cubicBezTo>
                  <a:pt x="3033575" y="418028"/>
                  <a:pt x="3016611" y="407849"/>
                  <a:pt x="2999646" y="407849"/>
                </a:cubicBezTo>
                <a:cubicBezTo>
                  <a:pt x="2991163" y="411242"/>
                  <a:pt x="2986921" y="407849"/>
                  <a:pt x="2986921" y="401065"/>
                </a:cubicBezTo>
                <a:cubicBezTo>
                  <a:pt x="2974197" y="397672"/>
                  <a:pt x="2965715" y="387494"/>
                  <a:pt x="2948751" y="387494"/>
                </a:cubicBezTo>
                <a:cubicBezTo>
                  <a:pt x="2948751" y="394280"/>
                  <a:pt x="2944509" y="394280"/>
                  <a:pt x="2940268" y="390887"/>
                </a:cubicBezTo>
                <a:cubicBezTo>
                  <a:pt x="2936027" y="390887"/>
                  <a:pt x="2931785" y="387494"/>
                  <a:pt x="2931785" y="384101"/>
                </a:cubicBezTo>
                <a:cubicBezTo>
                  <a:pt x="2927544" y="370531"/>
                  <a:pt x="2910579" y="363746"/>
                  <a:pt x="2893615" y="367139"/>
                </a:cubicBezTo>
                <a:cubicBezTo>
                  <a:pt x="2885132" y="373924"/>
                  <a:pt x="2872408" y="370531"/>
                  <a:pt x="2863925" y="377317"/>
                </a:cubicBezTo>
                <a:cubicBezTo>
                  <a:pt x="2863925" y="377317"/>
                  <a:pt x="2859683" y="377317"/>
                  <a:pt x="2859683" y="373924"/>
                </a:cubicBezTo>
                <a:cubicBezTo>
                  <a:pt x="2846960" y="373924"/>
                  <a:pt x="2838477" y="370531"/>
                  <a:pt x="2829996" y="373924"/>
                </a:cubicBezTo>
                <a:cubicBezTo>
                  <a:pt x="2808788" y="373924"/>
                  <a:pt x="2787582" y="367139"/>
                  <a:pt x="2770618" y="384101"/>
                </a:cubicBezTo>
                <a:cubicBezTo>
                  <a:pt x="2766377" y="380708"/>
                  <a:pt x="2766377" y="377317"/>
                  <a:pt x="2766377" y="377317"/>
                </a:cubicBezTo>
                <a:cubicBezTo>
                  <a:pt x="2770618" y="367139"/>
                  <a:pt x="2762135" y="356962"/>
                  <a:pt x="2757894" y="346783"/>
                </a:cubicBezTo>
                <a:cubicBezTo>
                  <a:pt x="2753652" y="343390"/>
                  <a:pt x="2736687" y="346783"/>
                  <a:pt x="2728205" y="346783"/>
                </a:cubicBezTo>
                <a:cubicBezTo>
                  <a:pt x="2736687" y="360353"/>
                  <a:pt x="2736687" y="360353"/>
                  <a:pt x="2719722" y="360353"/>
                </a:cubicBezTo>
                <a:cubicBezTo>
                  <a:pt x="2706999" y="360353"/>
                  <a:pt x="2706999" y="360353"/>
                  <a:pt x="2694275" y="373924"/>
                </a:cubicBezTo>
                <a:cubicBezTo>
                  <a:pt x="2694275" y="377317"/>
                  <a:pt x="2690033" y="377317"/>
                  <a:pt x="2685792" y="377317"/>
                </a:cubicBezTo>
                <a:cubicBezTo>
                  <a:pt x="2681550" y="377317"/>
                  <a:pt x="2673069" y="377317"/>
                  <a:pt x="2668827" y="377317"/>
                </a:cubicBezTo>
                <a:cubicBezTo>
                  <a:pt x="2660344" y="377317"/>
                  <a:pt x="2656104" y="377317"/>
                  <a:pt x="2651863" y="377317"/>
                </a:cubicBezTo>
                <a:cubicBezTo>
                  <a:pt x="2643380" y="377317"/>
                  <a:pt x="2643380" y="377317"/>
                  <a:pt x="2643380" y="384101"/>
                </a:cubicBezTo>
                <a:cubicBezTo>
                  <a:pt x="2639138" y="390887"/>
                  <a:pt x="2643380" y="397672"/>
                  <a:pt x="2639138" y="404457"/>
                </a:cubicBezTo>
                <a:cubicBezTo>
                  <a:pt x="2634897" y="404457"/>
                  <a:pt x="2626414" y="404457"/>
                  <a:pt x="2622173" y="404457"/>
                </a:cubicBezTo>
                <a:cubicBezTo>
                  <a:pt x="2613690" y="401065"/>
                  <a:pt x="2617931" y="397672"/>
                  <a:pt x="2617931" y="394280"/>
                </a:cubicBezTo>
                <a:cubicBezTo>
                  <a:pt x="2605208" y="390887"/>
                  <a:pt x="2596726" y="380708"/>
                  <a:pt x="2584002" y="384101"/>
                </a:cubicBezTo>
                <a:cubicBezTo>
                  <a:pt x="2584002" y="387494"/>
                  <a:pt x="2579761" y="387494"/>
                  <a:pt x="2575519" y="387494"/>
                </a:cubicBezTo>
                <a:cubicBezTo>
                  <a:pt x="2571278" y="387494"/>
                  <a:pt x="2562795" y="387494"/>
                  <a:pt x="2558554" y="387494"/>
                </a:cubicBezTo>
                <a:cubicBezTo>
                  <a:pt x="2558554" y="394280"/>
                  <a:pt x="2554312" y="394280"/>
                  <a:pt x="2550072" y="394280"/>
                </a:cubicBezTo>
                <a:cubicBezTo>
                  <a:pt x="2541589" y="390887"/>
                  <a:pt x="2545830" y="387494"/>
                  <a:pt x="2545830" y="384101"/>
                </a:cubicBezTo>
                <a:cubicBezTo>
                  <a:pt x="2541589" y="384101"/>
                  <a:pt x="2541589" y="384101"/>
                  <a:pt x="2541589" y="384101"/>
                </a:cubicBezTo>
                <a:cubicBezTo>
                  <a:pt x="2524624" y="384101"/>
                  <a:pt x="2516142" y="401065"/>
                  <a:pt x="2503417" y="390887"/>
                </a:cubicBezTo>
                <a:cubicBezTo>
                  <a:pt x="2486453" y="384101"/>
                  <a:pt x="2469488" y="394280"/>
                  <a:pt x="2461005" y="384101"/>
                </a:cubicBezTo>
                <a:cubicBezTo>
                  <a:pt x="2448281" y="384101"/>
                  <a:pt x="2431317" y="380708"/>
                  <a:pt x="2418593" y="387494"/>
                </a:cubicBezTo>
                <a:cubicBezTo>
                  <a:pt x="2401628" y="390887"/>
                  <a:pt x="2384662" y="387494"/>
                  <a:pt x="2367697" y="387494"/>
                </a:cubicBezTo>
                <a:cubicBezTo>
                  <a:pt x="2367697" y="387494"/>
                  <a:pt x="2363456" y="387494"/>
                  <a:pt x="2363456" y="387494"/>
                </a:cubicBezTo>
                <a:cubicBezTo>
                  <a:pt x="2363456" y="384101"/>
                  <a:pt x="2359215" y="387494"/>
                  <a:pt x="2363456" y="390887"/>
                </a:cubicBezTo>
                <a:cubicBezTo>
                  <a:pt x="2363456" y="394280"/>
                  <a:pt x="2367697" y="397672"/>
                  <a:pt x="2376179" y="397672"/>
                </a:cubicBezTo>
                <a:cubicBezTo>
                  <a:pt x="2384662" y="397672"/>
                  <a:pt x="2388903" y="401065"/>
                  <a:pt x="2384662" y="404457"/>
                </a:cubicBezTo>
                <a:cubicBezTo>
                  <a:pt x="2384662" y="411242"/>
                  <a:pt x="2376179" y="407849"/>
                  <a:pt x="2371939" y="407849"/>
                </a:cubicBezTo>
                <a:cubicBezTo>
                  <a:pt x="2376179" y="421420"/>
                  <a:pt x="2388903" y="421420"/>
                  <a:pt x="2401628" y="418028"/>
                </a:cubicBezTo>
                <a:cubicBezTo>
                  <a:pt x="2405869" y="421420"/>
                  <a:pt x="2410111" y="418028"/>
                  <a:pt x="2414352" y="424812"/>
                </a:cubicBezTo>
                <a:cubicBezTo>
                  <a:pt x="2414352" y="431597"/>
                  <a:pt x="2405869" y="428205"/>
                  <a:pt x="2401628" y="431597"/>
                </a:cubicBezTo>
                <a:cubicBezTo>
                  <a:pt x="2388903" y="431597"/>
                  <a:pt x="2376179" y="445169"/>
                  <a:pt x="2371939" y="424812"/>
                </a:cubicBezTo>
                <a:cubicBezTo>
                  <a:pt x="2371939" y="424812"/>
                  <a:pt x="2363456" y="424812"/>
                  <a:pt x="2363456" y="424812"/>
                </a:cubicBezTo>
                <a:cubicBezTo>
                  <a:pt x="2342250" y="438383"/>
                  <a:pt x="2342250" y="438383"/>
                  <a:pt x="2316802" y="431597"/>
                </a:cubicBezTo>
                <a:cubicBezTo>
                  <a:pt x="2308320" y="428205"/>
                  <a:pt x="2295597" y="431597"/>
                  <a:pt x="2287114" y="424812"/>
                </a:cubicBezTo>
                <a:cubicBezTo>
                  <a:pt x="2287114" y="424812"/>
                  <a:pt x="2287114" y="424812"/>
                  <a:pt x="2282872" y="424812"/>
                </a:cubicBezTo>
                <a:cubicBezTo>
                  <a:pt x="2265907" y="434990"/>
                  <a:pt x="2265907" y="431597"/>
                  <a:pt x="2248942" y="431597"/>
                </a:cubicBezTo>
                <a:cubicBezTo>
                  <a:pt x="2231978" y="431597"/>
                  <a:pt x="2219253" y="421420"/>
                  <a:pt x="2202288" y="418028"/>
                </a:cubicBezTo>
                <a:cubicBezTo>
                  <a:pt x="2193806" y="418028"/>
                  <a:pt x="2198046" y="411242"/>
                  <a:pt x="2198046" y="407849"/>
                </a:cubicBezTo>
                <a:cubicBezTo>
                  <a:pt x="2198046" y="401065"/>
                  <a:pt x="2193806" y="401065"/>
                  <a:pt x="2185323" y="397672"/>
                </a:cubicBezTo>
                <a:cubicBezTo>
                  <a:pt x="2164117" y="394280"/>
                  <a:pt x="2142910" y="394280"/>
                  <a:pt x="2121704" y="394280"/>
                </a:cubicBezTo>
                <a:cubicBezTo>
                  <a:pt x="2117464" y="394280"/>
                  <a:pt x="2108981" y="390887"/>
                  <a:pt x="2108981" y="394280"/>
                </a:cubicBezTo>
                <a:cubicBezTo>
                  <a:pt x="2096257" y="404457"/>
                  <a:pt x="2083532" y="397672"/>
                  <a:pt x="2070809" y="394280"/>
                </a:cubicBezTo>
                <a:cubicBezTo>
                  <a:pt x="2064448" y="390887"/>
                  <a:pt x="2058086" y="388342"/>
                  <a:pt x="2051724" y="387918"/>
                </a:cubicBezTo>
                <a:lnTo>
                  <a:pt x="2046930" y="389516"/>
                </a:lnTo>
                <a:lnTo>
                  <a:pt x="2044915" y="382897"/>
                </a:lnTo>
                <a:cubicBezTo>
                  <a:pt x="2042794" y="380049"/>
                  <a:pt x="2039614" y="378151"/>
                  <a:pt x="2035374" y="378151"/>
                </a:cubicBezTo>
                <a:cubicBezTo>
                  <a:pt x="2018414" y="374355"/>
                  <a:pt x="2005694" y="370558"/>
                  <a:pt x="1988734" y="370558"/>
                </a:cubicBezTo>
                <a:cubicBezTo>
                  <a:pt x="1963294" y="370558"/>
                  <a:pt x="1942094" y="370558"/>
                  <a:pt x="1912414" y="370558"/>
                </a:cubicBezTo>
                <a:cubicBezTo>
                  <a:pt x="1925134" y="362965"/>
                  <a:pt x="1937855" y="366762"/>
                  <a:pt x="1946334" y="359169"/>
                </a:cubicBezTo>
                <a:cubicBezTo>
                  <a:pt x="1946334" y="355372"/>
                  <a:pt x="1954814" y="355372"/>
                  <a:pt x="1954814" y="351576"/>
                </a:cubicBezTo>
                <a:cubicBezTo>
                  <a:pt x="1950575" y="343983"/>
                  <a:pt x="1946334" y="343983"/>
                  <a:pt x="1942094" y="343983"/>
                </a:cubicBezTo>
                <a:cubicBezTo>
                  <a:pt x="1925134" y="343983"/>
                  <a:pt x="1908175" y="347779"/>
                  <a:pt x="1891215" y="351576"/>
                </a:cubicBezTo>
                <a:cubicBezTo>
                  <a:pt x="1865774" y="355372"/>
                  <a:pt x="1844575" y="351576"/>
                  <a:pt x="1819135" y="351576"/>
                </a:cubicBezTo>
                <a:cubicBezTo>
                  <a:pt x="1802175" y="351576"/>
                  <a:pt x="1785216" y="347779"/>
                  <a:pt x="1764015" y="336390"/>
                </a:cubicBezTo>
                <a:cubicBezTo>
                  <a:pt x="1793695" y="340186"/>
                  <a:pt x="1814895" y="336390"/>
                  <a:pt x="1836095" y="332593"/>
                </a:cubicBezTo>
                <a:cubicBezTo>
                  <a:pt x="1857295" y="325000"/>
                  <a:pt x="1882734" y="325000"/>
                  <a:pt x="1903935" y="325000"/>
                </a:cubicBezTo>
                <a:cubicBezTo>
                  <a:pt x="1908175" y="325000"/>
                  <a:pt x="1912414" y="325000"/>
                  <a:pt x="1916654" y="325000"/>
                </a:cubicBezTo>
                <a:cubicBezTo>
                  <a:pt x="1916654" y="313611"/>
                  <a:pt x="1908175" y="298425"/>
                  <a:pt x="1929374" y="294629"/>
                </a:cubicBezTo>
                <a:cubicBezTo>
                  <a:pt x="1929374" y="294629"/>
                  <a:pt x="1929374" y="290832"/>
                  <a:pt x="1929374" y="287036"/>
                </a:cubicBezTo>
                <a:cubicBezTo>
                  <a:pt x="1925134" y="283239"/>
                  <a:pt x="1920895" y="287036"/>
                  <a:pt x="1916654" y="283239"/>
                </a:cubicBezTo>
                <a:cubicBezTo>
                  <a:pt x="1903935" y="283239"/>
                  <a:pt x="1886975" y="287036"/>
                  <a:pt x="1874255" y="283239"/>
                </a:cubicBezTo>
                <a:cubicBezTo>
                  <a:pt x="1874255" y="283239"/>
                  <a:pt x="1870015" y="279443"/>
                  <a:pt x="1870015" y="275646"/>
                </a:cubicBezTo>
                <a:cubicBezTo>
                  <a:pt x="1874255" y="275646"/>
                  <a:pt x="1874255" y="271850"/>
                  <a:pt x="1874255" y="271850"/>
                </a:cubicBezTo>
                <a:cubicBezTo>
                  <a:pt x="1886975" y="271850"/>
                  <a:pt x="1903935" y="271850"/>
                  <a:pt x="1916654" y="271850"/>
                </a:cubicBezTo>
                <a:cubicBezTo>
                  <a:pt x="1929374" y="271850"/>
                  <a:pt x="1946334" y="271850"/>
                  <a:pt x="1959054" y="271850"/>
                </a:cubicBezTo>
                <a:cubicBezTo>
                  <a:pt x="1967535" y="271850"/>
                  <a:pt x="1976014" y="271850"/>
                  <a:pt x="1980254" y="271850"/>
                </a:cubicBezTo>
                <a:cubicBezTo>
                  <a:pt x="1992974" y="264257"/>
                  <a:pt x="2001454" y="256664"/>
                  <a:pt x="2014174" y="252868"/>
                </a:cubicBezTo>
                <a:cubicBezTo>
                  <a:pt x="2031135" y="249071"/>
                  <a:pt x="2048093" y="241478"/>
                  <a:pt x="2065053" y="237682"/>
                </a:cubicBezTo>
                <a:cubicBezTo>
                  <a:pt x="2077773" y="237682"/>
                  <a:pt x="2077773" y="233885"/>
                  <a:pt x="2077773" y="226292"/>
                </a:cubicBezTo>
                <a:cubicBezTo>
                  <a:pt x="2077773" y="218699"/>
                  <a:pt x="2073534" y="218699"/>
                  <a:pt x="2065053" y="218699"/>
                </a:cubicBezTo>
                <a:cubicBezTo>
                  <a:pt x="2052334" y="214903"/>
                  <a:pt x="2052334" y="214903"/>
                  <a:pt x="2060814" y="207310"/>
                </a:cubicBezTo>
                <a:cubicBezTo>
                  <a:pt x="2065053" y="199717"/>
                  <a:pt x="2077773" y="195921"/>
                  <a:pt x="2056574" y="192124"/>
                </a:cubicBezTo>
                <a:cubicBezTo>
                  <a:pt x="2052334" y="192124"/>
                  <a:pt x="2056574" y="184531"/>
                  <a:pt x="2056574" y="180735"/>
                </a:cubicBezTo>
                <a:cubicBezTo>
                  <a:pt x="2056574" y="180735"/>
                  <a:pt x="2056574" y="180735"/>
                  <a:pt x="2060814" y="180735"/>
                </a:cubicBezTo>
                <a:cubicBezTo>
                  <a:pt x="2073534" y="165549"/>
                  <a:pt x="2073534" y="165549"/>
                  <a:pt x="2060814" y="154160"/>
                </a:cubicBezTo>
                <a:cubicBezTo>
                  <a:pt x="2052334" y="146567"/>
                  <a:pt x="2035374" y="142770"/>
                  <a:pt x="2026894" y="127584"/>
                </a:cubicBezTo>
                <a:cubicBezTo>
                  <a:pt x="2039614" y="123788"/>
                  <a:pt x="2060814" y="127584"/>
                  <a:pt x="2069294" y="116195"/>
                </a:cubicBezTo>
                <a:cubicBezTo>
                  <a:pt x="2069294" y="116195"/>
                  <a:pt x="2069294" y="112398"/>
                  <a:pt x="2065053" y="112398"/>
                </a:cubicBezTo>
                <a:cubicBezTo>
                  <a:pt x="2009934" y="112398"/>
                  <a:pt x="1954814" y="112398"/>
                  <a:pt x="1895454" y="112398"/>
                </a:cubicBezTo>
                <a:cubicBezTo>
                  <a:pt x="1891215" y="108602"/>
                  <a:pt x="1899694" y="108602"/>
                  <a:pt x="1891215" y="108602"/>
                </a:cubicBezTo>
                <a:cubicBezTo>
                  <a:pt x="1899694" y="108602"/>
                  <a:pt x="1908175" y="108602"/>
                  <a:pt x="1912414" y="104805"/>
                </a:cubicBezTo>
                <a:cubicBezTo>
                  <a:pt x="1918774" y="104805"/>
                  <a:pt x="1926194" y="103856"/>
                  <a:pt x="1932554" y="101009"/>
                </a:cubicBezTo>
                <a:lnTo>
                  <a:pt x="1939721" y="93110"/>
                </a:lnTo>
                <a:lnTo>
                  <a:pt x="1954706" y="92430"/>
                </a:lnTo>
                <a:cubicBezTo>
                  <a:pt x="1963189" y="80870"/>
                  <a:pt x="1980154" y="92430"/>
                  <a:pt x="1997118" y="84723"/>
                </a:cubicBezTo>
                <a:cubicBezTo>
                  <a:pt x="2009843" y="73163"/>
                  <a:pt x="2018326" y="92430"/>
                  <a:pt x="2035290" y="92430"/>
                </a:cubicBezTo>
                <a:cubicBezTo>
                  <a:pt x="2035290" y="92430"/>
                  <a:pt x="2035290" y="92430"/>
                  <a:pt x="2039532" y="92430"/>
                </a:cubicBezTo>
                <a:cubicBezTo>
                  <a:pt x="2039532" y="88576"/>
                  <a:pt x="2035290" y="84723"/>
                  <a:pt x="2043773" y="80870"/>
                </a:cubicBezTo>
                <a:cubicBezTo>
                  <a:pt x="2048013" y="80870"/>
                  <a:pt x="2052255" y="80870"/>
                  <a:pt x="2052255" y="88576"/>
                </a:cubicBezTo>
                <a:cubicBezTo>
                  <a:pt x="2056496" y="88576"/>
                  <a:pt x="2064979" y="88576"/>
                  <a:pt x="2069220" y="88576"/>
                </a:cubicBezTo>
                <a:cubicBezTo>
                  <a:pt x="2073462" y="88576"/>
                  <a:pt x="2077703" y="88576"/>
                  <a:pt x="2077703" y="92430"/>
                </a:cubicBezTo>
                <a:cubicBezTo>
                  <a:pt x="2090427" y="96283"/>
                  <a:pt x="2098909" y="84723"/>
                  <a:pt x="2111632" y="80870"/>
                </a:cubicBezTo>
                <a:cubicBezTo>
                  <a:pt x="2111632" y="77016"/>
                  <a:pt x="2107391" y="73163"/>
                  <a:pt x="2115874" y="69309"/>
                </a:cubicBezTo>
                <a:cubicBezTo>
                  <a:pt x="2120115" y="69309"/>
                  <a:pt x="2128598" y="69309"/>
                  <a:pt x="2132839" y="69309"/>
                </a:cubicBezTo>
                <a:cubicBezTo>
                  <a:pt x="2137081" y="77016"/>
                  <a:pt x="2132839" y="84723"/>
                  <a:pt x="2137081" y="92430"/>
                </a:cubicBezTo>
                <a:cubicBezTo>
                  <a:pt x="2137081" y="100137"/>
                  <a:pt x="2137081" y="100137"/>
                  <a:pt x="2145564" y="100137"/>
                </a:cubicBezTo>
                <a:cubicBezTo>
                  <a:pt x="2149805" y="100137"/>
                  <a:pt x="2154045" y="100137"/>
                  <a:pt x="2162528" y="100137"/>
                </a:cubicBezTo>
                <a:cubicBezTo>
                  <a:pt x="2166770" y="100137"/>
                  <a:pt x="2175251" y="100137"/>
                  <a:pt x="2179493" y="100137"/>
                </a:cubicBezTo>
                <a:cubicBezTo>
                  <a:pt x="2183734" y="100137"/>
                  <a:pt x="2187976" y="100137"/>
                  <a:pt x="2187976" y="103990"/>
                </a:cubicBezTo>
                <a:cubicBezTo>
                  <a:pt x="2200700" y="119404"/>
                  <a:pt x="2200700" y="119404"/>
                  <a:pt x="2213423" y="119404"/>
                </a:cubicBezTo>
                <a:cubicBezTo>
                  <a:pt x="2230388" y="119404"/>
                  <a:pt x="2230388" y="119404"/>
                  <a:pt x="2221906" y="134818"/>
                </a:cubicBezTo>
                <a:cubicBezTo>
                  <a:pt x="2230388" y="134818"/>
                  <a:pt x="2247353" y="138671"/>
                  <a:pt x="2251595" y="134818"/>
                </a:cubicBezTo>
                <a:cubicBezTo>
                  <a:pt x="2255836" y="123258"/>
                  <a:pt x="2264319" y="111697"/>
                  <a:pt x="2260078" y="100137"/>
                </a:cubicBezTo>
                <a:cubicBezTo>
                  <a:pt x="2260078" y="100137"/>
                  <a:pt x="2260078" y="96283"/>
                  <a:pt x="2264319" y="92430"/>
                </a:cubicBezTo>
                <a:cubicBezTo>
                  <a:pt x="2281284" y="111697"/>
                  <a:pt x="2302490" y="103990"/>
                  <a:pt x="2323697" y="103990"/>
                </a:cubicBezTo>
                <a:cubicBezTo>
                  <a:pt x="2332178" y="107844"/>
                  <a:pt x="2340661" y="103990"/>
                  <a:pt x="2353384" y="103990"/>
                </a:cubicBezTo>
                <a:cubicBezTo>
                  <a:pt x="2353384" y="100137"/>
                  <a:pt x="2357626" y="100137"/>
                  <a:pt x="2357626" y="100137"/>
                </a:cubicBezTo>
                <a:cubicBezTo>
                  <a:pt x="2366109" y="107844"/>
                  <a:pt x="2378833" y="103990"/>
                  <a:pt x="2387316" y="111697"/>
                </a:cubicBezTo>
                <a:cubicBezTo>
                  <a:pt x="2404280" y="115551"/>
                  <a:pt x="2421245" y="107844"/>
                  <a:pt x="2425486" y="92430"/>
                </a:cubicBezTo>
                <a:cubicBezTo>
                  <a:pt x="2425486" y="88576"/>
                  <a:pt x="2429728" y="84723"/>
                  <a:pt x="2433969" y="84723"/>
                </a:cubicBezTo>
                <a:cubicBezTo>
                  <a:pt x="2438211" y="80870"/>
                  <a:pt x="2442452" y="80870"/>
                  <a:pt x="2442452" y="88576"/>
                </a:cubicBezTo>
                <a:cubicBezTo>
                  <a:pt x="2459417" y="88576"/>
                  <a:pt x="2467898" y="77016"/>
                  <a:pt x="2480623" y="73163"/>
                </a:cubicBezTo>
                <a:cubicBezTo>
                  <a:pt x="2480623" y="65456"/>
                  <a:pt x="2484864" y="61603"/>
                  <a:pt x="2493347" y="65456"/>
                </a:cubicBezTo>
                <a:cubicBezTo>
                  <a:pt x="2510312" y="65456"/>
                  <a:pt x="2527276" y="53896"/>
                  <a:pt x="2544242" y="57749"/>
                </a:cubicBezTo>
                <a:cubicBezTo>
                  <a:pt x="2548483" y="57749"/>
                  <a:pt x="2548483" y="53896"/>
                  <a:pt x="2548483" y="50042"/>
                </a:cubicBezTo>
                <a:cubicBezTo>
                  <a:pt x="2548483" y="50042"/>
                  <a:pt x="2548483" y="46189"/>
                  <a:pt x="2544242" y="46189"/>
                </a:cubicBezTo>
                <a:cubicBezTo>
                  <a:pt x="2535759" y="46189"/>
                  <a:pt x="2531517" y="46189"/>
                  <a:pt x="2527276" y="46189"/>
                </a:cubicBezTo>
                <a:cubicBezTo>
                  <a:pt x="2523036" y="46189"/>
                  <a:pt x="2518794" y="46189"/>
                  <a:pt x="2514553" y="42335"/>
                </a:cubicBezTo>
                <a:lnTo>
                  <a:pt x="2503748" y="31180"/>
                </a:lnTo>
                <a:lnTo>
                  <a:pt x="2541159" y="30624"/>
                </a:lnTo>
                <a:cubicBezTo>
                  <a:pt x="2570849" y="30624"/>
                  <a:pt x="2604778" y="30624"/>
                  <a:pt x="2638709" y="30624"/>
                </a:cubicBezTo>
                <a:cubicBezTo>
                  <a:pt x="2651432" y="30624"/>
                  <a:pt x="2664156" y="24828"/>
                  <a:pt x="2676880" y="24828"/>
                </a:cubicBezTo>
                <a:cubicBezTo>
                  <a:pt x="2689604" y="27726"/>
                  <a:pt x="2702327" y="24828"/>
                  <a:pt x="2719292" y="21930"/>
                </a:cubicBezTo>
                <a:cubicBezTo>
                  <a:pt x="2736257" y="19032"/>
                  <a:pt x="2757465" y="21930"/>
                  <a:pt x="2774429" y="21930"/>
                </a:cubicBezTo>
                <a:cubicBezTo>
                  <a:pt x="2787152" y="21930"/>
                  <a:pt x="2795635" y="24828"/>
                  <a:pt x="2808359" y="19032"/>
                </a:cubicBezTo>
                <a:cubicBezTo>
                  <a:pt x="2808359" y="16135"/>
                  <a:pt x="2816842" y="19032"/>
                  <a:pt x="2821082" y="16135"/>
                </a:cubicBezTo>
                <a:cubicBezTo>
                  <a:pt x="2838047" y="13237"/>
                  <a:pt x="2855013" y="30624"/>
                  <a:pt x="2871978" y="16135"/>
                </a:cubicBezTo>
                <a:cubicBezTo>
                  <a:pt x="2888943" y="16135"/>
                  <a:pt x="2905908" y="16135"/>
                  <a:pt x="2927115" y="16135"/>
                </a:cubicBezTo>
                <a:cubicBezTo>
                  <a:pt x="2944079" y="16135"/>
                  <a:pt x="2961044" y="19032"/>
                  <a:pt x="2982251" y="16135"/>
                </a:cubicBezTo>
                <a:cubicBezTo>
                  <a:pt x="2990734" y="16135"/>
                  <a:pt x="3003457" y="21930"/>
                  <a:pt x="3007698" y="10339"/>
                </a:cubicBezTo>
                <a:cubicBezTo>
                  <a:pt x="3020421" y="7441"/>
                  <a:pt x="3033146" y="4543"/>
                  <a:pt x="3045870" y="10339"/>
                </a:cubicBezTo>
                <a:cubicBezTo>
                  <a:pt x="3050111" y="13237"/>
                  <a:pt x="3058594" y="13237"/>
                  <a:pt x="3062834" y="10339"/>
                </a:cubicBezTo>
                <a:cubicBezTo>
                  <a:pt x="3079799" y="7441"/>
                  <a:pt x="3092523" y="7441"/>
                  <a:pt x="3109489" y="13237"/>
                </a:cubicBezTo>
                <a:cubicBezTo>
                  <a:pt x="3113730" y="13237"/>
                  <a:pt x="3122212" y="13237"/>
                  <a:pt x="3126454" y="4543"/>
                </a:cubicBezTo>
                <a:cubicBezTo>
                  <a:pt x="3126454" y="1645"/>
                  <a:pt x="3139177" y="4543"/>
                  <a:pt x="3143418" y="4543"/>
                </a:cubicBezTo>
                <a:close/>
              </a:path>
            </a:pathLst>
          </a:custGeom>
          <a:solidFill>
            <a:schemeClr val="bg1">
              <a:lumMod val="95000"/>
            </a:schemeClr>
          </a:solidFill>
        </p:spPr>
        <p:txBody>
          <a:bodyPr wrap="square" anchor="ctr">
            <a:noAutofit/>
          </a:bodyP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 </a:t>
            </a:r>
            <a:endParaRPr lang="ko-KR" altLang="en-US" dirty="0"/>
          </a:p>
        </p:txBody>
      </p:sp>
      <p:sp>
        <p:nvSpPr>
          <p:cNvPr id="8" name="Picture Placeholder 2">
            <a:extLst>
              <a:ext uri="{FF2B5EF4-FFF2-40B4-BE49-F238E27FC236}">
                <a16:creationId xmlns:a16="http://schemas.microsoft.com/office/drawing/2014/main" id="{60C8BCD9-395E-41AA-9D16-154338C21733}"/>
              </a:ext>
            </a:extLst>
          </p:cNvPr>
          <p:cNvSpPr>
            <a:spLocks noGrp="1"/>
          </p:cNvSpPr>
          <p:nvPr>
            <p:ph type="pic" idx="10" hasCustomPrompt="1"/>
          </p:nvPr>
        </p:nvSpPr>
        <p:spPr>
          <a:xfrm>
            <a:off x="5105776" y="1892850"/>
            <a:ext cx="2922958" cy="3072301"/>
          </a:xfrm>
          <a:prstGeom prst="rect">
            <a:avLst/>
          </a:prstGeom>
          <a:solidFill>
            <a:schemeClr val="bg1">
              <a:lumMod val="95000"/>
            </a:schemeClr>
          </a:solidFill>
          <a:ln>
            <a:no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439121943"/>
      </p:ext>
    </p:extLst>
  </p:cSld>
  <p:clrMapOvr>
    <a:masterClrMapping/>
  </p:clrMapOvr>
  <p:extLst>
    <p:ext uri="{DCECCB84-F9BA-43D5-87BE-67443E8EF086}">
      <p15:sldGuideLst xmlns:p15="http://schemas.microsoft.com/office/powerpoint/2012/main">
        <p15:guide id="1" orient="horz" pos="1440">
          <p15:clr>
            <a:srgbClr val="FBAE40"/>
          </p15:clr>
        </p15:guide>
        <p15:guide id="2" pos="25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030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image slide layout">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13A6664-83E5-4487-B534-989C9B886DA9}"/>
              </a:ext>
            </a:extLst>
          </p:cNvPr>
          <p:cNvSpPr/>
          <p:nvPr userDrawn="1"/>
        </p:nvSpPr>
        <p:spPr>
          <a:xfrm>
            <a:off x="0" y="3952112"/>
            <a:ext cx="12192000" cy="29058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8" name="Group 7">
            <a:extLst>
              <a:ext uri="{FF2B5EF4-FFF2-40B4-BE49-F238E27FC236}">
                <a16:creationId xmlns:a16="http://schemas.microsoft.com/office/drawing/2014/main" id="{749D3345-84CB-44DA-A03B-7D10AF909107}"/>
              </a:ext>
            </a:extLst>
          </p:cNvPr>
          <p:cNvGrpSpPr/>
          <p:nvPr userDrawn="1"/>
        </p:nvGrpSpPr>
        <p:grpSpPr>
          <a:xfrm>
            <a:off x="1271508" y="4228726"/>
            <a:ext cx="3887540" cy="2135940"/>
            <a:chOff x="-548507" y="477868"/>
            <a:chExt cx="11570449" cy="6357177"/>
          </a:xfrm>
        </p:grpSpPr>
        <p:sp>
          <p:nvSpPr>
            <p:cNvPr id="9" name="Freeform: Shape 8">
              <a:extLst>
                <a:ext uri="{FF2B5EF4-FFF2-40B4-BE49-F238E27FC236}">
                  <a16:creationId xmlns:a16="http://schemas.microsoft.com/office/drawing/2014/main" id="{AFF22077-E790-484F-886A-9E0C1647B3C4}"/>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B5D4239-EFD7-4373-B50B-FC7E57E73DD6}"/>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D61A758-B646-467D-9D88-02B98DC36B83}"/>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F470C59-36E2-43F5-80B3-798253D56578}"/>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D5A2CCDE-A34D-4795-BF97-319A9848C464}"/>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8F9C8626-15DE-4632-B3CB-5390DAFCC1EC}"/>
                </a:ext>
              </a:extLst>
            </p:cNvPr>
            <p:cNvGrpSpPr/>
            <p:nvPr/>
          </p:nvGrpSpPr>
          <p:grpSpPr>
            <a:xfrm>
              <a:off x="1606" y="6382978"/>
              <a:ext cx="413937" cy="115242"/>
              <a:chOff x="5955" y="6353672"/>
              <a:chExt cx="413937" cy="115242"/>
            </a:xfrm>
          </p:grpSpPr>
          <p:sp>
            <p:nvSpPr>
              <p:cNvPr id="19" name="Rectangle: Rounded Corners 18">
                <a:extLst>
                  <a:ext uri="{FF2B5EF4-FFF2-40B4-BE49-F238E27FC236}">
                    <a16:creationId xmlns:a16="http://schemas.microsoft.com/office/drawing/2014/main" id="{FAD7EEBF-DD6E-4BFF-B115-956F5EBCED24}"/>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B3AB518C-64F2-4F16-B8C3-17E990FE381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40A971C-F8E8-4C3D-A6D1-B46FAE9E4EF5}"/>
                </a:ext>
              </a:extLst>
            </p:cNvPr>
            <p:cNvGrpSpPr/>
            <p:nvPr/>
          </p:nvGrpSpPr>
          <p:grpSpPr>
            <a:xfrm>
              <a:off x="9855291" y="6381600"/>
              <a:ext cx="885989" cy="115242"/>
              <a:chOff x="5955" y="6353672"/>
              <a:chExt cx="413937" cy="115242"/>
            </a:xfrm>
          </p:grpSpPr>
          <p:sp>
            <p:nvSpPr>
              <p:cNvPr id="17" name="Rectangle: Rounded Corners 16">
                <a:extLst>
                  <a:ext uri="{FF2B5EF4-FFF2-40B4-BE49-F238E27FC236}">
                    <a16:creationId xmlns:a16="http://schemas.microsoft.com/office/drawing/2014/main" id="{7D78EABF-B8A6-44E8-B67A-01E4C17E741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F3E40128-0BC7-4BE4-A7AA-CF3A269DB83A}"/>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Freeform: Shape 15">
              <a:extLst>
                <a:ext uri="{FF2B5EF4-FFF2-40B4-BE49-F238E27FC236}">
                  <a16:creationId xmlns:a16="http://schemas.microsoft.com/office/drawing/2014/main" id="{B8560C01-A48D-4DE6-92B5-73867C240790}"/>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21" name="Graphic 14">
            <a:extLst>
              <a:ext uri="{FF2B5EF4-FFF2-40B4-BE49-F238E27FC236}">
                <a16:creationId xmlns:a16="http://schemas.microsoft.com/office/drawing/2014/main" id="{6B714142-1C36-4EC0-A8A4-A9720D441FB3}"/>
              </a:ext>
            </a:extLst>
          </p:cNvPr>
          <p:cNvGrpSpPr/>
          <p:nvPr userDrawn="1"/>
        </p:nvGrpSpPr>
        <p:grpSpPr>
          <a:xfrm>
            <a:off x="7708034" y="1471769"/>
            <a:ext cx="3028412" cy="2381898"/>
            <a:chOff x="2444748" y="555045"/>
            <a:chExt cx="7282048" cy="5727454"/>
          </a:xfrm>
        </p:grpSpPr>
        <p:sp>
          <p:nvSpPr>
            <p:cNvPr id="22" name="Freeform: Shape 21">
              <a:extLst>
                <a:ext uri="{FF2B5EF4-FFF2-40B4-BE49-F238E27FC236}">
                  <a16:creationId xmlns:a16="http://schemas.microsoft.com/office/drawing/2014/main" id="{794BA105-5590-4E4E-9B1B-C858B77BE003}"/>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32A9CEC-8E0D-4B9B-B3F8-CC4CC5564D30}"/>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E496B379-F7A5-41FC-9541-A8ABCFAC3C8B}"/>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CDE4B1F-BA38-4CA3-8567-5A9F819E8BFB}"/>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2E7363E5-BF7A-4104-8A98-9070C8AA5336}"/>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5DF97A57-B745-49D6-97FA-83AD2CE35CB9}"/>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084C980-DE4F-4D95-A598-6FAD724A27B6}"/>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3286C8E-B33B-4F9B-B663-EA0DADF9FC2E}"/>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7" name="그림 개체 틀 2">
            <a:extLst>
              <a:ext uri="{FF2B5EF4-FFF2-40B4-BE49-F238E27FC236}">
                <a16:creationId xmlns:a16="http://schemas.microsoft.com/office/drawing/2014/main" id="{FB18C16F-B5CD-49A5-9132-508D237A8037}"/>
              </a:ext>
            </a:extLst>
          </p:cNvPr>
          <p:cNvSpPr>
            <a:spLocks noGrp="1"/>
          </p:cNvSpPr>
          <p:nvPr>
            <p:ph type="pic" sz="quarter" idx="11" hasCustomPrompt="1"/>
          </p:nvPr>
        </p:nvSpPr>
        <p:spPr>
          <a:xfrm>
            <a:off x="7819702" y="1604299"/>
            <a:ext cx="2806061" cy="158584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8" name="그림 개체 틀 2">
            <a:extLst>
              <a:ext uri="{FF2B5EF4-FFF2-40B4-BE49-F238E27FC236}">
                <a16:creationId xmlns:a16="http://schemas.microsoft.com/office/drawing/2014/main" id="{242FF9A1-C321-419F-80C3-AFB36D2C5F6F}"/>
              </a:ext>
            </a:extLst>
          </p:cNvPr>
          <p:cNvSpPr>
            <a:spLocks noGrp="1"/>
          </p:cNvSpPr>
          <p:nvPr>
            <p:ph type="pic" sz="quarter" idx="12" hasCustomPrompt="1"/>
          </p:nvPr>
        </p:nvSpPr>
        <p:spPr>
          <a:xfrm>
            <a:off x="1793811" y="4348691"/>
            <a:ext cx="2810821" cy="17008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657721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912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03BE-26E6-26AA-753B-311E566E14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2EB8B460-BE73-B832-9090-6F64C2F33F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892779-525A-ECC8-F982-FB32D071C22B}"/>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15391A9C-288F-72AE-788E-20DBB3CBEB59}"/>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A73504CA-5CAF-80A0-4E28-941B8FBA6F4B}"/>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13470751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1349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954228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441347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6E862-0FC8-30E1-D401-0AD5A019A334}"/>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BC853E21-4132-C4E8-2F4F-AD46849439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558BA7A7-F5EB-C20B-AF66-C1E42184D3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CA13F12B-B480-BFC5-DF1D-995164709595}"/>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6" name="Footer Placeholder 5">
            <a:extLst>
              <a:ext uri="{FF2B5EF4-FFF2-40B4-BE49-F238E27FC236}">
                <a16:creationId xmlns:a16="http://schemas.microsoft.com/office/drawing/2014/main" id="{B747D148-EB8C-57E8-8123-58A8E90BD96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C9DE9B84-1ED5-4EDA-C858-F2DDC0384C1C}"/>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106007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5CB4B-4C41-8905-62D9-FB6A8E2B6AB8}"/>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BD546995-7332-E441-CD40-7C0CCA25F0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30A8CD-608D-4D96-90A5-87EBC9AC23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9D6D148B-7D75-BF0A-7D71-3368B4CD52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EF4466-AB3B-7A8D-5AD5-B75593F207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7B0ED7B4-4216-21D8-E119-56851CEAED18}"/>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8" name="Footer Placeholder 7">
            <a:extLst>
              <a:ext uri="{FF2B5EF4-FFF2-40B4-BE49-F238E27FC236}">
                <a16:creationId xmlns:a16="http://schemas.microsoft.com/office/drawing/2014/main" id="{49B51C51-57B2-1210-D047-32617F3CE904}"/>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E074D2AC-FFF7-0BD3-F29C-5DA11BD0B27B}"/>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2448151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E84C7-F697-7AEB-7995-A6034841F0FA}"/>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A992FDAC-D0D8-A650-8026-0EDAB138BD59}"/>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4" name="Footer Placeholder 3">
            <a:extLst>
              <a:ext uri="{FF2B5EF4-FFF2-40B4-BE49-F238E27FC236}">
                <a16:creationId xmlns:a16="http://schemas.microsoft.com/office/drawing/2014/main" id="{1CBA18EF-F1A3-870B-850E-EB938292C039}"/>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54768B9D-D465-7A96-A1F3-F53C59EE4269}"/>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326818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3EA60B-7840-2A7E-D636-B54FF6FBD540}"/>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3" name="Footer Placeholder 2">
            <a:extLst>
              <a:ext uri="{FF2B5EF4-FFF2-40B4-BE49-F238E27FC236}">
                <a16:creationId xmlns:a16="http://schemas.microsoft.com/office/drawing/2014/main" id="{6D9E850C-586E-70BE-4084-5264F60661AA}"/>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AB0F8EA6-5AE0-0754-8954-5E2BF0CCF6C5}"/>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2914595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1697-EA97-EF86-0E5E-B49F647725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685D6217-AE08-8005-7166-B578717BDB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40EF37ED-EA22-7759-BB9E-5DDA2F95D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628C79-2717-E42E-B8D9-B36F325345C1}"/>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6" name="Footer Placeholder 5">
            <a:extLst>
              <a:ext uri="{FF2B5EF4-FFF2-40B4-BE49-F238E27FC236}">
                <a16:creationId xmlns:a16="http://schemas.microsoft.com/office/drawing/2014/main" id="{A12560A5-9802-3522-B293-D3767094834D}"/>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F7F004DD-43A9-F950-03EB-A7B72D3E8EC0}"/>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396223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7708B-B98F-EC87-D97E-52C96E70C5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0A11E5FC-6B26-6DB1-116A-64BEA3B5F9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11586F06-A47E-E1AA-FAC8-07791419C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E3F1F-3B53-D1F3-B1C3-D0051B9055F2}"/>
              </a:ext>
            </a:extLst>
          </p:cNvPr>
          <p:cNvSpPr>
            <a:spLocks noGrp="1"/>
          </p:cNvSpPr>
          <p:nvPr>
            <p:ph type="dt" sz="half" idx="10"/>
          </p:nvPr>
        </p:nvSpPr>
        <p:spPr/>
        <p:txBody>
          <a:bodyPr/>
          <a:lstStyle/>
          <a:p>
            <a:fld id="{EFA7D45F-4AC5-476D-BFC7-3DE686F9A737}" type="datetimeFigureOut">
              <a:rPr lang="LID4096" smtClean="0"/>
              <a:t>07/08/2024</a:t>
            </a:fld>
            <a:endParaRPr lang="LID4096"/>
          </a:p>
        </p:txBody>
      </p:sp>
      <p:sp>
        <p:nvSpPr>
          <p:cNvPr id="6" name="Footer Placeholder 5">
            <a:extLst>
              <a:ext uri="{FF2B5EF4-FFF2-40B4-BE49-F238E27FC236}">
                <a16:creationId xmlns:a16="http://schemas.microsoft.com/office/drawing/2014/main" id="{76EC4185-7ED5-BC87-E504-28764A6C9181}"/>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27F9D38A-D850-4914-F4CF-5E42C3D6DBCE}"/>
              </a:ext>
            </a:extLst>
          </p:cNvPr>
          <p:cNvSpPr>
            <a:spLocks noGrp="1"/>
          </p:cNvSpPr>
          <p:nvPr>
            <p:ph type="sldNum" sz="quarter" idx="12"/>
          </p:nvPr>
        </p:nvSpPr>
        <p:spPr/>
        <p:txBody>
          <a:bodyPr/>
          <a:lstStyle/>
          <a:p>
            <a:fld id="{4A8967EB-24DC-4A93-95E2-2DD634FAD482}" type="slidenum">
              <a:rPr lang="LID4096" smtClean="0"/>
              <a:t>‹#›</a:t>
            </a:fld>
            <a:endParaRPr lang="LID4096"/>
          </a:p>
        </p:txBody>
      </p:sp>
    </p:spTree>
    <p:extLst>
      <p:ext uri="{BB962C8B-B14F-4D97-AF65-F5344CB8AC3E}">
        <p14:creationId xmlns:p14="http://schemas.microsoft.com/office/powerpoint/2010/main" val="113623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E31795-0274-7808-7F1A-6B08D8AF4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CE47BA2E-63A2-D7CA-F77E-2CEB564A1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762B02A1-30EC-B34D-D8CF-119ECCD6DF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A7D45F-4AC5-476D-BFC7-3DE686F9A737}" type="datetimeFigureOut">
              <a:rPr lang="LID4096" smtClean="0"/>
              <a:t>07/08/2024</a:t>
            </a:fld>
            <a:endParaRPr lang="LID4096"/>
          </a:p>
        </p:txBody>
      </p:sp>
      <p:sp>
        <p:nvSpPr>
          <p:cNvPr id="5" name="Footer Placeholder 4">
            <a:extLst>
              <a:ext uri="{FF2B5EF4-FFF2-40B4-BE49-F238E27FC236}">
                <a16:creationId xmlns:a16="http://schemas.microsoft.com/office/drawing/2014/main" id="{F209DAA5-CE68-74F4-A16C-A84AFA3E1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Slide Number Placeholder 5">
            <a:extLst>
              <a:ext uri="{FF2B5EF4-FFF2-40B4-BE49-F238E27FC236}">
                <a16:creationId xmlns:a16="http://schemas.microsoft.com/office/drawing/2014/main" id="{7846C073-B2EB-1B21-42A5-7179B6C1C5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A8967EB-24DC-4A93-95E2-2DD634FAD482}" type="slidenum">
              <a:rPr lang="LID4096" smtClean="0"/>
              <a:t>‹#›</a:t>
            </a:fld>
            <a:endParaRPr lang="LID4096"/>
          </a:p>
        </p:txBody>
      </p:sp>
    </p:spTree>
    <p:extLst>
      <p:ext uri="{BB962C8B-B14F-4D97-AF65-F5344CB8AC3E}">
        <p14:creationId xmlns:p14="http://schemas.microsoft.com/office/powerpoint/2010/main" val="181427758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36725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7"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image" Target="../media/image68.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7.emf"/><Relationship Id="rId18" Type="http://schemas.openxmlformats.org/officeDocument/2006/relationships/image" Target="../media/image82.png"/><Relationship Id="rId3" Type="http://schemas.openxmlformats.org/officeDocument/2006/relationships/image" Target="../media/image12.png"/><Relationship Id="rId7" Type="http://schemas.openxmlformats.org/officeDocument/2006/relationships/image" Target="../media/image72.svg"/><Relationship Id="rId12" Type="http://schemas.openxmlformats.org/officeDocument/2006/relationships/image" Target="../media/image76.emf"/><Relationship Id="rId17" Type="http://schemas.openxmlformats.org/officeDocument/2006/relationships/image" Target="../media/image81.emf"/><Relationship Id="rId2" Type="http://schemas.openxmlformats.org/officeDocument/2006/relationships/image" Target="../media/image69.jpeg"/><Relationship Id="rId16" Type="http://schemas.openxmlformats.org/officeDocument/2006/relationships/image" Target="../media/image80.emf"/><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5.png"/><Relationship Id="rId5" Type="http://schemas.openxmlformats.org/officeDocument/2006/relationships/image" Target="../media/image70.emf"/><Relationship Id="rId15" Type="http://schemas.openxmlformats.org/officeDocument/2006/relationships/image" Target="../media/image79.emf"/><Relationship Id="rId10" Type="http://schemas.openxmlformats.org/officeDocument/2006/relationships/image" Target="../media/image24.png"/><Relationship Id="rId4" Type="http://schemas.openxmlformats.org/officeDocument/2006/relationships/image" Target="../media/image13.png"/><Relationship Id="rId9" Type="http://schemas.openxmlformats.org/officeDocument/2006/relationships/image" Target="../media/image74.svg"/><Relationship Id="rId14" Type="http://schemas.openxmlformats.org/officeDocument/2006/relationships/image" Target="../media/image78.emf"/></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12.png"/><Relationship Id="rId7" Type="http://schemas.openxmlformats.org/officeDocument/2006/relationships/image" Target="../media/image84.emf"/><Relationship Id="rId2" Type="http://schemas.openxmlformats.org/officeDocument/2006/relationships/image" Target="../media/image83.jpeg"/><Relationship Id="rId1" Type="http://schemas.openxmlformats.org/officeDocument/2006/relationships/slideLayout" Target="../slideLayouts/slideLayout7.xml"/><Relationship Id="rId6" Type="http://schemas.openxmlformats.org/officeDocument/2006/relationships/image" Target="../media/image76.emf"/><Relationship Id="rId11" Type="http://schemas.openxmlformats.org/officeDocument/2006/relationships/image" Target="../media/image80.emf"/><Relationship Id="rId5" Type="http://schemas.openxmlformats.org/officeDocument/2006/relationships/image" Target="../media/image24.png"/><Relationship Id="rId10" Type="http://schemas.openxmlformats.org/officeDocument/2006/relationships/image" Target="../media/image79.emf"/><Relationship Id="rId4" Type="http://schemas.openxmlformats.org/officeDocument/2006/relationships/image" Target="../media/image13.png"/><Relationship Id="rId9" Type="http://schemas.openxmlformats.org/officeDocument/2006/relationships/image" Target="../media/image85.emf"/></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diagramLayout" Target="../diagrams/layout2.xml"/><Relationship Id="rId7" Type="http://schemas.openxmlformats.org/officeDocument/2006/relationships/image" Target="../media/image87.png"/><Relationship Id="rId12" Type="http://schemas.openxmlformats.org/officeDocument/2006/relationships/image" Target="../media/image88.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openxmlformats.org/officeDocument/2006/relationships/slide" Target="slide27.xml"/><Relationship Id="rId5" Type="http://schemas.openxmlformats.org/officeDocument/2006/relationships/diagramColors" Target="../diagrams/colors2.xml"/><Relationship Id="rId10" Type="http://schemas.openxmlformats.org/officeDocument/2006/relationships/image" Target="../media/image88.png"/><Relationship Id="rId4" Type="http://schemas.openxmlformats.org/officeDocument/2006/relationships/diagramQuickStyle" Target="../diagrams/quickStyle2.xml"/><Relationship Id="rId9" Type="http://schemas.openxmlformats.org/officeDocument/2006/relationships/image" Target="../media/image870.png"/></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image" Target="../media/image89.jpeg"/><Relationship Id="rId7" Type="http://schemas.openxmlformats.org/officeDocument/2006/relationships/image" Target="../media/image90.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92.emf"/><Relationship Id="rId5" Type="http://schemas.openxmlformats.org/officeDocument/2006/relationships/image" Target="../media/image12.png"/><Relationship Id="rId10" Type="http://schemas.openxmlformats.org/officeDocument/2006/relationships/image" Target="../media/image91.png"/><Relationship Id="rId4" Type="http://schemas.openxmlformats.org/officeDocument/2006/relationships/image" Target="../media/image24.png"/><Relationship Id="rId9" Type="http://schemas.openxmlformats.org/officeDocument/2006/relationships/image" Target="../media/image75.pn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image" Target="../media/image93.jpeg"/><Relationship Id="rId7" Type="http://schemas.openxmlformats.org/officeDocument/2006/relationships/image" Target="../media/image90.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92.emf"/><Relationship Id="rId5" Type="http://schemas.openxmlformats.org/officeDocument/2006/relationships/image" Target="../media/image12.png"/><Relationship Id="rId10" Type="http://schemas.openxmlformats.org/officeDocument/2006/relationships/image" Target="../media/image91.png"/><Relationship Id="rId4" Type="http://schemas.openxmlformats.org/officeDocument/2006/relationships/image" Target="../media/image24.png"/><Relationship Id="rId9" Type="http://schemas.openxmlformats.org/officeDocument/2006/relationships/image" Target="../media/image75.png"/></Relationships>
</file>

<file path=ppt/slides/_rels/slide3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13.png"/><Relationship Id="rId18" Type="http://schemas.openxmlformats.org/officeDocument/2006/relationships/image" Target="../media/image92.emf"/><Relationship Id="rId3" Type="http://schemas.openxmlformats.org/officeDocument/2006/relationships/image" Target="../media/image89.jpeg"/><Relationship Id="rId7" Type="http://schemas.openxmlformats.org/officeDocument/2006/relationships/image" Target="../media/image74.svg"/><Relationship Id="rId12" Type="http://schemas.openxmlformats.org/officeDocument/2006/relationships/image" Target="../media/image12.png"/><Relationship Id="rId17" Type="http://schemas.openxmlformats.org/officeDocument/2006/relationships/image" Target="../media/image96.png"/><Relationship Id="rId2" Type="http://schemas.openxmlformats.org/officeDocument/2006/relationships/notesSlide" Target="../notesSlides/notesSlide4.xml"/><Relationship Id="rId16"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95.svg"/><Relationship Id="rId5" Type="http://schemas.openxmlformats.org/officeDocument/2006/relationships/image" Target="../media/image70.emf"/><Relationship Id="rId15" Type="http://schemas.openxmlformats.org/officeDocument/2006/relationships/image" Target="../media/image75.png"/><Relationship Id="rId10" Type="http://schemas.openxmlformats.org/officeDocument/2006/relationships/image" Target="../media/image94.png"/><Relationship Id="rId4" Type="http://schemas.openxmlformats.org/officeDocument/2006/relationships/image" Target="../media/image24.png"/><Relationship Id="rId9" Type="http://schemas.openxmlformats.org/officeDocument/2006/relationships/image" Target="../media/image72.svg"/><Relationship Id="rId14" Type="http://schemas.openxmlformats.org/officeDocument/2006/relationships/image" Target="../media/image90.emf"/></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92.emf"/><Relationship Id="rId3" Type="http://schemas.openxmlformats.org/officeDocument/2006/relationships/image" Target="../media/image89.jpeg"/><Relationship Id="rId7" Type="http://schemas.openxmlformats.org/officeDocument/2006/relationships/image" Target="../media/image12.png"/><Relationship Id="rId12"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75.png"/><Relationship Id="rId5" Type="http://schemas.openxmlformats.org/officeDocument/2006/relationships/image" Target="../media/image98.png"/><Relationship Id="rId10" Type="http://schemas.openxmlformats.org/officeDocument/2006/relationships/image" Target="../media/image70.emf"/><Relationship Id="rId4" Type="http://schemas.openxmlformats.org/officeDocument/2006/relationships/image" Target="../media/image97.png"/><Relationship Id="rId9" Type="http://schemas.openxmlformats.org/officeDocument/2006/relationships/image" Target="../media/image90.emf"/></Relationships>
</file>

<file path=ppt/slides/_rels/slide33.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image" Target="../media/image99.jpeg"/><Relationship Id="rId7" Type="http://schemas.openxmlformats.org/officeDocument/2006/relationships/image" Target="../media/image90.emf"/><Relationship Id="rId12" Type="http://schemas.openxmlformats.org/officeDocument/2006/relationships/image" Target="../media/image92.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0.emf"/><Relationship Id="rId5" Type="http://schemas.openxmlformats.org/officeDocument/2006/relationships/image" Target="../media/image12.png"/><Relationship Id="rId10" Type="http://schemas.openxmlformats.org/officeDocument/2006/relationships/image" Target="../media/image91.png"/><Relationship Id="rId4" Type="http://schemas.openxmlformats.org/officeDocument/2006/relationships/image" Target="../media/image24.png"/><Relationship Id="rId9" Type="http://schemas.openxmlformats.org/officeDocument/2006/relationships/image" Target="../media/image75.png"/></Relationships>
</file>

<file path=ppt/slides/_rels/slide34.xml.rels><?xml version="1.0" encoding="UTF-8" standalone="yes"?>
<Relationships xmlns="http://schemas.openxmlformats.org/package/2006/relationships"><Relationship Id="rId8" Type="http://schemas.openxmlformats.org/officeDocument/2006/relationships/image" Target="../media/image92.emf"/><Relationship Id="rId13" Type="http://schemas.openxmlformats.org/officeDocument/2006/relationships/image" Target="../media/image103.emf"/><Relationship Id="rId3" Type="http://schemas.openxmlformats.org/officeDocument/2006/relationships/image" Target="../media/image12.png"/><Relationship Id="rId7" Type="http://schemas.openxmlformats.org/officeDocument/2006/relationships/image" Target="../media/image75.png"/><Relationship Id="rId12" Type="http://schemas.openxmlformats.org/officeDocument/2006/relationships/image" Target="../media/image9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0.emf"/><Relationship Id="rId11" Type="http://schemas.openxmlformats.org/officeDocument/2006/relationships/image" Target="../media/image24.png"/><Relationship Id="rId5" Type="http://schemas.openxmlformats.org/officeDocument/2006/relationships/image" Target="../media/image90.emf"/><Relationship Id="rId10" Type="http://schemas.openxmlformats.org/officeDocument/2006/relationships/image" Target="../media/image102.emf"/><Relationship Id="rId4" Type="http://schemas.openxmlformats.org/officeDocument/2006/relationships/image" Target="../media/image13.png"/><Relationship Id="rId9" Type="http://schemas.openxmlformats.org/officeDocument/2006/relationships/image" Target="../media/image101.jpeg"/><Relationship Id="rId14" Type="http://schemas.openxmlformats.org/officeDocument/2006/relationships/image" Target="../media/image96.png"/></Relationships>
</file>

<file path=ppt/slides/_rels/slide35.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72.svg"/><Relationship Id="rId18" Type="http://schemas.openxmlformats.org/officeDocument/2006/relationships/image" Target="../media/image90.emf"/><Relationship Id="rId3" Type="http://schemas.openxmlformats.org/officeDocument/2006/relationships/image" Target="../media/image104.png"/><Relationship Id="rId21" Type="http://schemas.openxmlformats.org/officeDocument/2006/relationships/image" Target="../media/image91.png"/><Relationship Id="rId7" Type="http://schemas.openxmlformats.org/officeDocument/2006/relationships/image" Target="../media/image97.png"/><Relationship Id="rId12" Type="http://schemas.openxmlformats.org/officeDocument/2006/relationships/image" Target="../media/image71.png"/><Relationship Id="rId17" Type="http://schemas.openxmlformats.org/officeDocument/2006/relationships/image" Target="../media/image13.png"/><Relationship Id="rId2" Type="http://schemas.openxmlformats.org/officeDocument/2006/relationships/notesSlide" Target="../notesSlides/notesSlide8.xml"/><Relationship Id="rId16" Type="http://schemas.openxmlformats.org/officeDocument/2006/relationships/image" Target="../media/image12.png"/><Relationship Id="rId20" Type="http://schemas.openxmlformats.org/officeDocument/2006/relationships/image" Target="../media/image92.emf"/><Relationship Id="rId1" Type="http://schemas.openxmlformats.org/officeDocument/2006/relationships/slideLayout" Target="../slideLayouts/slideLayout7.xml"/><Relationship Id="rId6" Type="http://schemas.openxmlformats.org/officeDocument/2006/relationships/image" Target="../media/image102.emf"/><Relationship Id="rId11" Type="http://schemas.openxmlformats.org/officeDocument/2006/relationships/image" Target="../media/image74.svg"/><Relationship Id="rId5" Type="http://schemas.openxmlformats.org/officeDocument/2006/relationships/image" Target="../media/image24.png"/><Relationship Id="rId15" Type="http://schemas.openxmlformats.org/officeDocument/2006/relationships/image" Target="../media/image95.svg"/><Relationship Id="rId23" Type="http://schemas.openxmlformats.org/officeDocument/2006/relationships/image" Target="../media/image103.emf"/><Relationship Id="rId10" Type="http://schemas.openxmlformats.org/officeDocument/2006/relationships/image" Target="../media/image73.png"/><Relationship Id="rId19" Type="http://schemas.openxmlformats.org/officeDocument/2006/relationships/image" Target="../media/image75.png"/><Relationship Id="rId4" Type="http://schemas.openxmlformats.org/officeDocument/2006/relationships/image" Target="../media/image105.jpeg"/><Relationship Id="rId9" Type="http://schemas.openxmlformats.org/officeDocument/2006/relationships/image" Target="../media/image70.emf"/><Relationship Id="rId14" Type="http://schemas.openxmlformats.org/officeDocument/2006/relationships/image" Target="../media/image94.png"/><Relationship Id="rId22" Type="http://schemas.openxmlformats.org/officeDocument/2006/relationships/image" Target="../media/image100.emf"/></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9.png"/><Relationship Id="rId7" Type="http://schemas.openxmlformats.org/officeDocument/2006/relationships/diagramData" Target="../diagrams/data1.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microsoft.com/office/2007/relationships/diagramDrawing" Target="../diagrams/drawing1.xml"/><Relationship Id="rId5" Type="http://schemas.openxmlformats.org/officeDocument/2006/relationships/image" Target="../media/image21.png"/><Relationship Id="rId10" Type="http://schemas.openxmlformats.org/officeDocument/2006/relationships/diagramColors" Target="../diagrams/colors1.xml"/><Relationship Id="rId4" Type="http://schemas.openxmlformats.org/officeDocument/2006/relationships/image" Target="../media/image20.png"/><Relationship Id="rId9"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2.png"/><Relationship Id="rId7" Type="http://schemas.openxmlformats.org/officeDocument/2006/relationships/image" Target="../media/image26.emf"/><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13.png"/><Relationship Id="rId9" Type="http://schemas.openxmlformats.org/officeDocument/2006/relationships/image" Target="../media/image28.emf"/></Relationships>
</file>

<file path=ppt/slides/_rels/slide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EA125D-A1AA-677F-E2B0-A036389CB4BF}"/>
              </a:ext>
            </a:extLst>
          </p:cNvPr>
          <p:cNvSpPr/>
          <p:nvPr/>
        </p:nvSpPr>
        <p:spPr>
          <a:xfrm>
            <a:off x="0" y="0"/>
            <a:ext cx="12192000" cy="6858000"/>
          </a:xfrm>
          <a:prstGeom prst="rect">
            <a:avLst/>
          </a:prstGeom>
          <a:gradFill flip="none" rotWithShape="1">
            <a:gsLst>
              <a:gs pos="0">
                <a:srgbClr val="BDC4AC">
                  <a:tint val="66000"/>
                  <a:satMod val="160000"/>
                </a:srgbClr>
              </a:gs>
              <a:gs pos="50000">
                <a:srgbClr val="BDC4AC">
                  <a:tint val="44500"/>
                  <a:satMod val="160000"/>
                </a:srgbClr>
              </a:gs>
              <a:gs pos="100000">
                <a:srgbClr val="BDC4AC">
                  <a:tint val="23500"/>
                  <a:satMod val="160000"/>
                </a:srgbClr>
              </a:gs>
            </a:gsLst>
            <a:lin ang="135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pic>
        <p:nvPicPr>
          <p:cNvPr id="4" name="Picture 3" descr="A map of a large island&#10;&#10;Description automatically generated">
            <a:extLst>
              <a:ext uri="{FF2B5EF4-FFF2-40B4-BE49-F238E27FC236}">
                <a16:creationId xmlns:a16="http://schemas.microsoft.com/office/drawing/2014/main" id="{9A153D85-CD5C-BAE1-4C17-3A9757A40100}"/>
              </a:ext>
            </a:extLst>
          </p:cNvPr>
          <p:cNvPicPr>
            <a:picLocks noChangeAspect="1"/>
          </p:cNvPicPr>
          <p:nvPr/>
        </p:nvPicPr>
        <p:blipFill rotWithShape="1">
          <a:blip r:embed="rId2">
            <a:extLst>
              <a:ext uri="{28A0092B-C50C-407E-A947-70E740481C1C}">
                <a14:useLocalDpi xmlns:a14="http://schemas.microsoft.com/office/drawing/2010/main" val="0"/>
              </a:ext>
            </a:extLst>
          </a:blip>
          <a:srcRect l="45878" t="11943" r="1440" b="780"/>
          <a:stretch/>
        </p:blipFill>
        <p:spPr>
          <a:xfrm>
            <a:off x="9299099" y="30480"/>
            <a:ext cx="2966565" cy="694857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descr="A map of a hand with red lines&#10;&#10;Description automatically generated">
            <a:extLst>
              <a:ext uri="{FF2B5EF4-FFF2-40B4-BE49-F238E27FC236}">
                <a16:creationId xmlns:a16="http://schemas.microsoft.com/office/drawing/2014/main" id="{5AC3905C-6BC3-27BD-C06C-BF8B418977A4}"/>
              </a:ext>
            </a:extLst>
          </p:cNvPr>
          <p:cNvPicPr>
            <a:picLocks noChangeAspect="1"/>
          </p:cNvPicPr>
          <p:nvPr/>
        </p:nvPicPr>
        <p:blipFill rotWithShape="1">
          <a:blip r:embed="rId3">
            <a:extLst>
              <a:ext uri="{28A0092B-C50C-407E-A947-70E740481C1C}">
                <a14:useLocalDpi xmlns:a14="http://schemas.microsoft.com/office/drawing/2010/main" val="0"/>
              </a:ext>
            </a:extLst>
          </a:blip>
          <a:srcRect l="15808" t="3408" r="15179" b="3389"/>
          <a:stretch/>
        </p:blipFill>
        <p:spPr>
          <a:xfrm>
            <a:off x="6682744" y="922695"/>
            <a:ext cx="2741590" cy="52425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TextBox 8">
            <a:extLst>
              <a:ext uri="{FF2B5EF4-FFF2-40B4-BE49-F238E27FC236}">
                <a16:creationId xmlns:a16="http://schemas.microsoft.com/office/drawing/2014/main" id="{53ED7A14-822C-A28A-EE47-82B7DFA28117}"/>
              </a:ext>
            </a:extLst>
          </p:cNvPr>
          <p:cNvSpPr txBox="1"/>
          <p:nvPr/>
        </p:nvSpPr>
        <p:spPr>
          <a:xfrm>
            <a:off x="490730" y="2629258"/>
            <a:ext cx="6192014" cy="2080057"/>
          </a:xfrm>
          <a:prstGeom prst="rect">
            <a:avLst/>
          </a:prstGeom>
          <a:noFill/>
          <a:ln>
            <a:noFill/>
          </a:ln>
        </p:spPr>
        <p:txBody>
          <a:bodyPr wrap="square" rtlCol="0">
            <a:spAutoFit/>
          </a:body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44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تخطيط منطقة التطوير الحضري "جنين-طوباس" </a:t>
            </a:r>
            <a:endParaRPr kumimoji="0" lang="en-US" sz="44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endParaRP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44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ضمن المخطط الوطني المكاني 2050</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ar-SA" sz="3200" b="1" dirty="0">
                <a:solidFill>
                  <a:schemeClr val="accent6">
                    <a:lumMod val="50000"/>
                  </a:schemeClr>
                </a:solidFill>
                <a:latin typeface="Arabic Typesetting" panose="03020402040406030203" pitchFamily="66" charset="-78"/>
                <a:cs typeface="Arabic Typesetting" panose="03020402040406030203" pitchFamily="66" charset="-78"/>
              </a:rPr>
              <a:t>مشروع تخرج(2)</a:t>
            </a:r>
            <a:endParaRPr kumimoji="0" lang="LID4096" sz="32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endParaRPr>
          </a:p>
        </p:txBody>
      </p:sp>
      <p:sp>
        <p:nvSpPr>
          <p:cNvPr id="10" name="TextBox 9">
            <a:extLst>
              <a:ext uri="{FF2B5EF4-FFF2-40B4-BE49-F238E27FC236}">
                <a16:creationId xmlns:a16="http://schemas.microsoft.com/office/drawing/2014/main" id="{EDF785DC-9683-40D5-E3D9-B0291C0FCA48}"/>
              </a:ext>
            </a:extLst>
          </p:cNvPr>
          <p:cNvSpPr txBox="1"/>
          <p:nvPr/>
        </p:nvSpPr>
        <p:spPr>
          <a:xfrm>
            <a:off x="413824" y="5134204"/>
            <a:ext cx="6268920" cy="1031051"/>
          </a:xfrm>
          <a:prstGeom prst="rect">
            <a:avLst/>
          </a:prstGeom>
          <a:noFill/>
          <a:ln>
            <a:noFill/>
          </a:ln>
        </p:spPr>
        <p:txBody>
          <a:bodyPr wrap="square" rtlCol="0">
            <a:spAutoFit/>
          </a:bodyPr>
          <a:lstStyle/>
          <a:p>
            <a:pPr marL="0" marR="0" lvl="0" indent="0" algn="ctr" defTabSz="512064" rtl="1" eaLnBrk="1" fontAlgn="auto" latinLnBrk="0" hangingPunct="1">
              <a:lnSpc>
                <a:spcPct val="100000"/>
              </a:lnSpc>
              <a:spcBef>
                <a:spcPts val="0"/>
              </a:spcBef>
              <a:spcAft>
                <a:spcPts val="600"/>
              </a:spcAft>
              <a:buClrTx/>
              <a:buSzTx/>
              <a:buFontTx/>
              <a:buNone/>
              <a:tabLst/>
              <a:defRPr/>
            </a:pPr>
            <a:r>
              <a:rPr lang="ar-SA" sz="2800" b="1" dirty="0">
                <a:solidFill>
                  <a:schemeClr val="accent6">
                    <a:lumMod val="50000"/>
                  </a:schemeClr>
                </a:solidFill>
                <a:latin typeface="Arabic Typesetting" panose="03020402040406030203" pitchFamily="66" charset="-78"/>
                <a:cs typeface="Arabic Typesetting" panose="03020402040406030203" pitchFamily="66" charset="-78"/>
              </a:rPr>
              <a:t>مقدم من: سندس إسماعيل</a:t>
            </a:r>
            <a:r>
              <a:rPr lang="en-US" sz="2800" b="1" dirty="0">
                <a:solidFill>
                  <a:schemeClr val="accent6">
                    <a:lumMod val="50000"/>
                  </a:schemeClr>
                </a:solidFill>
                <a:latin typeface="Arabic Typesetting" panose="03020402040406030203" pitchFamily="66" charset="-78"/>
                <a:cs typeface="Arabic Typesetting" panose="03020402040406030203" pitchFamily="66" charset="-78"/>
              </a:rPr>
              <a:t> </a:t>
            </a:r>
            <a:r>
              <a:rPr lang="ar-SA" sz="2800" b="1" dirty="0">
                <a:solidFill>
                  <a:schemeClr val="accent6">
                    <a:lumMod val="50000"/>
                  </a:schemeClr>
                </a:solidFill>
                <a:latin typeface="Arabic Typesetting" panose="03020402040406030203" pitchFamily="66" charset="-78"/>
                <a:cs typeface="Arabic Typesetting" panose="03020402040406030203" pitchFamily="66" charset="-78"/>
              </a:rPr>
              <a:t>المناصرة</a:t>
            </a:r>
          </a:p>
          <a:p>
            <a:pPr marL="0" marR="0" lvl="0" indent="0" algn="ctr" defTabSz="512064" rtl="1" eaLnBrk="1" fontAlgn="auto" latinLnBrk="0" hangingPunct="1">
              <a:lnSpc>
                <a:spcPct val="100000"/>
              </a:lnSpc>
              <a:spcBef>
                <a:spcPts val="0"/>
              </a:spcBef>
              <a:spcAft>
                <a:spcPts val="600"/>
              </a:spcAft>
              <a:buClrTx/>
              <a:buSzTx/>
              <a:buFontTx/>
              <a:buNone/>
              <a:tabLst/>
              <a:defRPr/>
            </a:pPr>
            <a:r>
              <a:rPr lang="ar-SA" sz="2800" b="1" dirty="0">
                <a:solidFill>
                  <a:schemeClr val="accent6">
                    <a:lumMod val="50000"/>
                  </a:schemeClr>
                </a:solidFill>
                <a:latin typeface="Arabic Typesetting" panose="03020402040406030203" pitchFamily="66" charset="-78"/>
                <a:cs typeface="Arabic Typesetting" panose="03020402040406030203" pitchFamily="66" charset="-78"/>
              </a:rPr>
              <a:t>بإشراف: د. علي عبد الحميد</a:t>
            </a:r>
          </a:p>
        </p:txBody>
      </p:sp>
      <p:pic>
        <p:nvPicPr>
          <p:cNvPr id="11" name="Picture 10">
            <a:extLst>
              <a:ext uri="{FF2B5EF4-FFF2-40B4-BE49-F238E27FC236}">
                <a16:creationId xmlns:a16="http://schemas.microsoft.com/office/drawing/2014/main" id="{C9A80EB3-C314-4F0E-A063-A8F64E81A44C}"/>
              </a:ext>
            </a:extLst>
          </p:cNvPr>
          <p:cNvPicPr/>
          <p:nvPr/>
        </p:nvPicPr>
        <p:blipFill rotWithShape="1">
          <a:blip r:embed="rId4" cstate="print">
            <a:extLst>
              <a:ext uri="{28A0092B-C50C-407E-A947-70E740481C1C}">
                <a14:useLocalDpi xmlns:a14="http://schemas.microsoft.com/office/drawing/2010/main" val="0"/>
              </a:ext>
            </a:extLst>
          </a:blip>
          <a:srcRect l="11495" t="6617" r="14184" b="9530"/>
          <a:stretch/>
        </p:blipFill>
        <p:spPr>
          <a:xfrm>
            <a:off x="457215" y="229951"/>
            <a:ext cx="1168386" cy="16977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a:extLst>
              <a:ext uri="{FF2B5EF4-FFF2-40B4-BE49-F238E27FC236}">
                <a16:creationId xmlns:a16="http://schemas.microsoft.com/office/drawing/2014/main" id="{C5920EEB-BFE2-E403-8A7D-1B70967216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1442" y="385848"/>
            <a:ext cx="1348742" cy="13487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a:extLst>
              <a:ext uri="{FF2B5EF4-FFF2-40B4-BE49-F238E27FC236}">
                <a16:creationId xmlns:a16="http://schemas.microsoft.com/office/drawing/2014/main" id="{27760FFF-D772-29A0-3E48-20416F287160}"/>
              </a:ext>
            </a:extLst>
          </p:cNvPr>
          <p:cNvSpPr txBox="1"/>
          <p:nvPr/>
        </p:nvSpPr>
        <p:spPr>
          <a:xfrm>
            <a:off x="413824" y="6106102"/>
            <a:ext cx="6268920" cy="584775"/>
          </a:xfrm>
          <a:prstGeom prst="rect">
            <a:avLst/>
          </a:prstGeom>
          <a:noFill/>
          <a:ln>
            <a:noFill/>
          </a:ln>
        </p:spPr>
        <p:txBody>
          <a:bodyPr wrap="square" rtlCol="0">
            <a:spAutoFit/>
          </a:bodyPr>
          <a:lstStyle/>
          <a:p>
            <a:pPr marL="0" marR="0" lvl="0" indent="0" algn="ctr" defTabSz="512064" rtl="1" eaLnBrk="1" fontAlgn="auto" latinLnBrk="0" hangingPunct="1">
              <a:lnSpc>
                <a:spcPct val="100000"/>
              </a:lnSpc>
              <a:spcBef>
                <a:spcPts val="0"/>
              </a:spcBef>
              <a:spcAft>
                <a:spcPts val="600"/>
              </a:spcAft>
              <a:buClrTx/>
              <a:buSzTx/>
              <a:buFontTx/>
              <a:buNone/>
              <a:tabLst/>
              <a:defRPr/>
            </a:pPr>
            <a:r>
              <a:rPr lang="ar-SA" sz="3200" b="1" dirty="0">
                <a:solidFill>
                  <a:schemeClr val="accent6">
                    <a:lumMod val="50000"/>
                  </a:schemeClr>
                </a:solidFill>
                <a:latin typeface="Arabic Typesetting" panose="03020402040406030203" pitchFamily="66" charset="-78"/>
                <a:cs typeface="Arabic Typesetting" panose="03020402040406030203" pitchFamily="66" charset="-78"/>
              </a:rPr>
              <a:t>2023/2024</a:t>
            </a:r>
          </a:p>
        </p:txBody>
      </p:sp>
      <p:sp>
        <p:nvSpPr>
          <p:cNvPr id="14" name="TextBox 13">
            <a:extLst>
              <a:ext uri="{FF2B5EF4-FFF2-40B4-BE49-F238E27FC236}">
                <a16:creationId xmlns:a16="http://schemas.microsoft.com/office/drawing/2014/main" id="{DB0980E5-AAA8-77A2-4C4B-52F8CE9F2E07}"/>
              </a:ext>
            </a:extLst>
          </p:cNvPr>
          <p:cNvSpPr txBox="1"/>
          <p:nvPr/>
        </p:nvSpPr>
        <p:spPr>
          <a:xfrm>
            <a:off x="1661169" y="428732"/>
            <a:ext cx="3525505" cy="1522981"/>
          </a:xfrm>
          <a:prstGeom prst="rect">
            <a:avLst/>
          </a:prstGeom>
          <a:noFill/>
          <a:ln>
            <a:noFill/>
          </a:ln>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800" b="0"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كلية الهندسة وتكنولوجيا المعلومات</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ar-SA" sz="2800" dirty="0">
                <a:solidFill>
                  <a:schemeClr val="accent6">
                    <a:lumMod val="50000"/>
                  </a:schemeClr>
                </a:solidFill>
                <a:latin typeface="Arabic Typesetting" panose="03020402040406030203" pitchFamily="66" charset="-78"/>
                <a:cs typeface="Arabic Typesetting" panose="03020402040406030203" pitchFamily="66" charset="-78"/>
              </a:rPr>
              <a:t>جامعة النجاح الوطنية</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800" b="0"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قسم هندسة التخطيط وتكنولوجيا المدن</a:t>
            </a:r>
            <a:endParaRPr kumimoji="0" lang="LID4096" sz="2800" b="0"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3346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214875-0BC7-EEFC-D76A-3424FD225A79}"/>
              </a:ext>
            </a:extLst>
          </p:cNvPr>
          <p:cNvPicPr>
            <a:picLocks noChangeAspect="1"/>
          </p:cNvPicPr>
          <p:nvPr/>
        </p:nvPicPr>
        <p:blipFill rotWithShape="1">
          <a:blip r:embed="rId2"/>
          <a:srcRect r="5895"/>
          <a:stretch/>
        </p:blipFill>
        <p:spPr>
          <a:xfrm>
            <a:off x="4919504" y="3487463"/>
            <a:ext cx="3863975" cy="3370537"/>
          </a:xfrm>
          <a:prstGeom prst="rect">
            <a:avLst/>
          </a:prstGeom>
        </p:spPr>
      </p:pic>
      <p:sp>
        <p:nvSpPr>
          <p:cNvPr id="3" name="TextBox 2">
            <a:extLst>
              <a:ext uri="{FF2B5EF4-FFF2-40B4-BE49-F238E27FC236}">
                <a16:creationId xmlns:a16="http://schemas.microsoft.com/office/drawing/2014/main" id="{B278B7BE-DE52-FA49-C2E1-79CDCBFE636E}"/>
              </a:ext>
            </a:extLst>
          </p:cNvPr>
          <p:cNvSpPr txBox="1"/>
          <p:nvPr/>
        </p:nvSpPr>
        <p:spPr>
          <a:xfrm>
            <a:off x="6096000" y="199997"/>
            <a:ext cx="6096000" cy="707886"/>
          </a:xfrm>
          <a:prstGeom prst="rect">
            <a:avLst/>
          </a:prstGeom>
          <a:noFill/>
        </p:spPr>
        <p:txBody>
          <a:bodyPr wrap="square">
            <a:spAutoFit/>
          </a:bodyPr>
          <a:lstStyle/>
          <a:p>
            <a:pPr algn="r" rtl="1"/>
            <a:r>
              <a:rPr lang="ar-SA" sz="4000" b="1" dirty="0">
                <a:solidFill>
                  <a:srgbClr val="A77E54"/>
                </a:solidFill>
                <a:latin typeface="Arabic Typesetting" panose="03020402040406030203" pitchFamily="66" charset="-78"/>
                <a:cs typeface="Arabic Typesetting" panose="03020402040406030203" pitchFamily="66" charset="-78"/>
              </a:rPr>
              <a:t>التحليل على المستوى الوطني:</a:t>
            </a:r>
            <a:endParaRPr lang="ar-SA" sz="3200" b="1" dirty="0">
              <a:solidFill>
                <a:srgbClr val="A77E54"/>
              </a:solidFill>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0244BB17-94C2-3790-1111-5E903B21B9E3}"/>
              </a:ext>
            </a:extLst>
          </p:cNvPr>
          <p:cNvPicPr>
            <a:picLocks noChangeAspect="1"/>
          </p:cNvPicPr>
          <p:nvPr/>
        </p:nvPicPr>
        <p:blipFill rotWithShape="1">
          <a:blip r:embed="rId3"/>
          <a:srcRect r="8041"/>
          <a:stretch/>
        </p:blipFill>
        <p:spPr>
          <a:xfrm>
            <a:off x="996935" y="3487463"/>
            <a:ext cx="3774012" cy="3255008"/>
          </a:xfrm>
          <a:prstGeom prst="rect">
            <a:avLst/>
          </a:prstGeom>
        </p:spPr>
      </p:pic>
      <p:pic>
        <p:nvPicPr>
          <p:cNvPr id="5" name="Picture 4">
            <a:extLst>
              <a:ext uri="{FF2B5EF4-FFF2-40B4-BE49-F238E27FC236}">
                <a16:creationId xmlns:a16="http://schemas.microsoft.com/office/drawing/2014/main" id="{31EBCAC0-A2CA-8280-BBF5-AF3B8A0989C5}"/>
              </a:ext>
            </a:extLst>
          </p:cNvPr>
          <p:cNvPicPr>
            <a:picLocks noChangeAspect="1"/>
          </p:cNvPicPr>
          <p:nvPr/>
        </p:nvPicPr>
        <p:blipFill rotWithShape="1">
          <a:blip r:embed="rId4"/>
          <a:srcRect r="7770"/>
          <a:stretch/>
        </p:blipFill>
        <p:spPr>
          <a:xfrm>
            <a:off x="4919504" y="116926"/>
            <a:ext cx="3788499" cy="3255008"/>
          </a:xfrm>
          <a:prstGeom prst="rect">
            <a:avLst/>
          </a:prstGeom>
        </p:spPr>
      </p:pic>
      <p:pic>
        <p:nvPicPr>
          <p:cNvPr id="6" name="Picture 5">
            <a:extLst>
              <a:ext uri="{FF2B5EF4-FFF2-40B4-BE49-F238E27FC236}">
                <a16:creationId xmlns:a16="http://schemas.microsoft.com/office/drawing/2014/main" id="{46492FC7-C822-151A-FDC6-D9516F940C83}"/>
              </a:ext>
            </a:extLst>
          </p:cNvPr>
          <p:cNvPicPr>
            <a:picLocks noChangeAspect="1"/>
          </p:cNvPicPr>
          <p:nvPr/>
        </p:nvPicPr>
        <p:blipFill rotWithShape="1">
          <a:blip r:embed="rId5"/>
          <a:srcRect r="7965"/>
          <a:stretch/>
        </p:blipFill>
        <p:spPr>
          <a:xfrm>
            <a:off x="996935" y="116926"/>
            <a:ext cx="3780495" cy="3255008"/>
          </a:xfrm>
          <a:prstGeom prst="rect">
            <a:avLst/>
          </a:prstGeom>
        </p:spPr>
      </p:pic>
    </p:spTree>
    <p:extLst>
      <p:ext uri="{BB962C8B-B14F-4D97-AF65-F5344CB8AC3E}">
        <p14:creationId xmlns:p14="http://schemas.microsoft.com/office/powerpoint/2010/main" val="32544489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45C192-4755-ECF2-B486-BE6C7FD63C2A}"/>
              </a:ext>
            </a:extLst>
          </p:cNvPr>
          <p:cNvPicPr>
            <a:picLocks noChangeAspect="1"/>
          </p:cNvPicPr>
          <p:nvPr/>
        </p:nvPicPr>
        <p:blipFill rotWithShape="1">
          <a:blip r:embed="rId2"/>
          <a:srcRect r="7773"/>
          <a:stretch/>
        </p:blipFill>
        <p:spPr>
          <a:xfrm>
            <a:off x="4104501" y="23640"/>
            <a:ext cx="3963338" cy="3405359"/>
          </a:xfrm>
          <a:prstGeom prst="rect">
            <a:avLst/>
          </a:prstGeom>
        </p:spPr>
      </p:pic>
      <p:pic>
        <p:nvPicPr>
          <p:cNvPr id="4" name="Picture 3">
            <a:extLst>
              <a:ext uri="{FF2B5EF4-FFF2-40B4-BE49-F238E27FC236}">
                <a16:creationId xmlns:a16="http://schemas.microsoft.com/office/drawing/2014/main" id="{16BD17D5-CFB3-95EC-B71A-78FDD21BAC7D}"/>
              </a:ext>
            </a:extLst>
          </p:cNvPr>
          <p:cNvPicPr>
            <a:picLocks noChangeAspect="1"/>
          </p:cNvPicPr>
          <p:nvPr/>
        </p:nvPicPr>
        <p:blipFill rotWithShape="1">
          <a:blip r:embed="rId3"/>
          <a:srcRect r="8078"/>
          <a:stretch/>
        </p:blipFill>
        <p:spPr>
          <a:xfrm>
            <a:off x="8138697" y="17825"/>
            <a:ext cx="3950235" cy="3405359"/>
          </a:xfrm>
          <a:prstGeom prst="rect">
            <a:avLst/>
          </a:prstGeom>
        </p:spPr>
      </p:pic>
      <p:pic>
        <p:nvPicPr>
          <p:cNvPr id="7" name="Picture 6">
            <a:extLst>
              <a:ext uri="{FF2B5EF4-FFF2-40B4-BE49-F238E27FC236}">
                <a16:creationId xmlns:a16="http://schemas.microsoft.com/office/drawing/2014/main" id="{BD16809E-A2E6-E46C-529B-91C9080D0C7E}"/>
              </a:ext>
            </a:extLst>
          </p:cNvPr>
          <p:cNvPicPr>
            <a:picLocks noChangeAspect="1"/>
          </p:cNvPicPr>
          <p:nvPr/>
        </p:nvPicPr>
        <p:blipFill rotWithShape="1">
          <a:blip r:embed="rId4"/>
          <a:srcRect r="7510"/>
          <a:stretch/>
        </p:blipFill>
        <p:spPr>
          <a:xfrm>
            <a:off x="78658" y="23641"/>
            <a:ext cx="3974647" cy="3405359"/>
          </a:xfrm>
          <a:prstGeom prst="rect">
            <a:avLst/>
          </a:prstGeom>
        </p:spPr>
      </p:pic>
      <p:pic>
        <p:nvPicPr>
          <p:cNvPr id="2" name="Picture 1">
            <a:extLst>
              <a:ext uri="{FF2B5EF4-FFF2-40B4-BE49-F238E27FC236}">
                <a16:creationId xmlns:a16="http://schemas.microsoft.com/office/drawing/2014/main" id="{6D7B9432-B721-8772-A9DB-FFDC8E5D0B44}"/>
              </a:ext>
            </a:extLst>
          </p:cNvPr>
          <p:cNvPicPr>
            <a:picLocks noChangeAspect="1"/>
          </p:cNvPicPr>
          <p:nvPr/>
        </p:nvPicPr>
        <p:blipFill rotWithShape="1">
          <a:blip r:embed="rId5"/>
          <a:srcRect r="8271"/>
          <a:stretch/>
        </p:blipFill>
        <p:spPr>
          <a:xfrm>
            <a:off x="85484" y="3434816"/>
            <a:ext cx="3947328" cy="3422146"/>
          </a:xfrm>
          <a:prstGeom prst="rect">
            <a:avLst/>
          </a:prstGeom>
        </p:spPr>
      </p:pic>
      <p:pic>
        <p:nvPicPr>
          <p:cNvPr id="5" name="Picture 4">
            <a:extLst>
              <a:ext uri="{FF2B5EF4-FFF2-40B4-BE49-F238E27FC236}">
                <a16:creationId xmlns:a16="http://schemas.microsoft.com/office/drawing/2014/main" id="{681DE6E2-DA69-76B5-57B7-9FD6B92A4D52}"/>
              </a:ext>
            </a:extLst>
          </p:cNvPr>
          <p:cNvPicPr>
            <a:picLocks noChangeAspect="1"/>
          </p:cNvPicPr>
          <p:nvPr/>
        </p:nvPicPr>
        <p:blipFill rotWithShape="1">
          <a:blip r:embed="rId6"/>
          <a:srcRect r="7510"/>
          <a:stretch/>
        </p:blipFill>
        <p:spPr>
          <a:xfrm>
            <a:off x="8122107" y="3416190"/>
            <a:ext cx="3994241" cy="3422146"/>
          </a:xfrm>
          <a:prstGeom prst="rect">
            <a:avLst/>
          </a:prstGeom>
        </p:spPr>
      </p:pic>
      <p:pic>
        <p:nvPicPr>
          <p:cNvPr id="6" name="Picture 5">
            <a:extLst>
              <a:ext uri="{FF2B5EF4-FFF2-40B4-BE49-F238E27FC236}">
                <a16:creationId xmlns:a16="http://schemas.microsoft.com/office/drawing/2014/main" id="{691222CA-8631-BE85-1E69-DE4D0FAB04F1}"/>
              </a:ext>
            </a:extLst>
          </p:cNvPr>
          <p:cNvPicPr>
            <a:picLocks noChangeAspect="1"/>
          </p:cNvPicPr>
          <p:nvPr/>
        </p:nvPicPr>
        <p:blipFill rotWithShape="1">
          <a:blip r:embed="rId7"/>
          <a:srcRect r="7881"/>
          <a:stretch/>
        </p:blipFill>
        <p:spPr>
          <a:xfrm>
            <a:off x="4087226" y="3434816"/>
            <a:ext cx="3978220" cy="3422146"/>
          </a:xfrm>
          <a:prstGeom prst="rect">
            <a:avLst/>
          </a:prstGeom>
        </p:spPr>
      </p:pic>
    </p:spTree>
    <p:extLst>
      <p:ext uri="{BB962C8B-B14F-4D97-AF65-F5344CB8AC3E}">
        <p14:creationId xmlns:p14="http://schemas.microsoft.com/office/powerpoint/2010/main" val="3485586977"/>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070C4E-0767-1D3B-1F03-4160CDB3A85D}"/>
              </a:ext>
            </a:extLst>
          </p:cNvPr>
          <p:cNvPicPr>
            <a:picLocks noChangeAspect="1"/>
          </p:cNvPicPr>
          <p:nvPr/>
        </p:nvPicPr>
        <p:blipFill>
          <a:blip r:embed="rId2"/>
          <a:stretch>
            <a:fillRect/>
          </a:stretch>
        </p:blipFill>
        <p:spPr>
          <a:xfrm>
            <a:off x="156644" y="146943"/>
            <a:ext cx="5975485" cy="3282057"/>
          </a:xfrm>
          <a:prstGeom prst="rect">
            <a:avLst/>
          </a:prstGeom>
        </p:spPr>
      </p:pic>
      <p:pic>
        <p:nvPicPr>
          <p:cNvPr id="4" name="Picture 3">
            <a:extLst>
              <a:ext uri="{FF2B5EF4-FFF2-40B4-BE49-F238E27FC236}">
                <a16:creationId xmlns:a16="http://schemas.microsoft.com/office/drawing/2014/main" id="{7433C8CF-9093-4DC9-48B2-E0B4E3D61894}"/>
              </a:ext>
            </a:extLst>
          </p:cNvPr>
          <p:cNvPicPr>
            <a:picLocks noChangeAspect="1"/>
          </p:cNvPicPr>
          <p:nvPr/>
        </p:nvPicPr>
        <p:blipFill>
          <a:blip r:embed="rId3"/>
          <a:stretch>
            <a:fillRect/>
          </a:stretch>
        </p:blipFill>
        <p:spPr>
          <a:xfrm>
            <a:off x="6186325" y="1463703"/>
            <a:ext cx="6023740" cy="3349188"/>
          </a:xfrm>
          <a:prstGeom prst="rect">
            <a:avLst/>
          </a:prstGeom>
        </p:spPr>
      </p:pic>
      <p:pic>
        <p:nvPicPr>
          <p:cNvPr id="6" name="Picture 5">
            <a:extLst>
              <a:ext uri="{FF2B5EF4-FFF2-40B4-BE49-F238E27FC236}">
                <a16:creationId xmlns:a16="http://schemas.microsoft.com/office/drawing/2014/main" id="{DBD8F17D-5340-11E3-437D-4F7B88F4D8E7}"/>
              </a:ext>
            </a:extLst>
          </p:cNvPr>
          <p:cNvPicPr>
            <a:picLocks noChangeAspect="1"/>
          </p:cNvPicPr>
          <p:nvPr/>
        </p:nvPicPr>
        <p:blipFill rotWithShape="1">
          <a:blip r:embed="rId4"/>
          <a:srcRect r="4778" b="4088"/>
          <a:stretch/>
        </p:blipFill>
        <p:spPr>
          <a:xfrm>
            <a:off x="120515" y="3518644"/>
            <a:ext cx="6047745" cy="3349188"/>
          </a:xfrm>
          <a:prstGeom prst="rect">
            <a:avLst/>
          </a:prstGeom>
        </p:spPr>
      </p:pic>
      <p:sp>
        <p:nvSpPr>
          <p:cNvPr id="7" name="TextBox 6">
            <a:extLst>
              <a:ext uri="{FF2B5EF4-FFF2-40B4-BE49-F238E27FC236}">
                <a16:creationId xmlns:a16="http://schemas.microsoft.com/office/drawing/2014/main" id="{6AE044CE-5006-ABE8-A012-E4282B06CDEA}"/>
              </a:ext>
            </a:extLst>
          </p:cNvPr>
          <p:cNvSpPr txBox="1"/>
          <p:nvPr/>
        </p:nvSpPr>
        <p:spPr>
          <a:xfrm>
            <a:off x="6096000" y="137111"/>
            <a:ext cx="6096000" cy="707886"/>
          </a:xfrm>
          <a:prstGeom prst="rect">
            <a:avLst/>
          </a:prstGeom>
          <a:noFill/>
        </p:spPr>
        <p:txBody>
          <a:bodyPr wrap="square">
            <a:spAutoFit/>
          </a:bodyPr>
          <a:lstStyle/>
          <a:p>
            <a:pPr algn="r" rtl="1"/>
            <a:r>
              <a:rPr lang="ar-SA" sz="4000" b="1" dirty="0">
                <a:solidFill>
                  <a:srgbClr val="A77E54"/>
                </a:solidFill>
                <a:latin typeface="Arabic Typesetting" panose="03020402040406030203" pitchFamily="66" charset="-78"/>
                <a:cs typeface="Arabic Typesetting" panose="03020402040406030203" pitchFamily="66" charset="-78"/>
              </a:rPr>
              <a:t>التحليل على المستوى الاقليمي:</a:t>
            </a:r>
            <a:endParaRPr lang="ar-SA" sz="3200" b="1" dirty="0">
              <a:solidFill>
                <a:srgbClr val="A77E54"/>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4270353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55DBB7-6C54-5E94-A4A8-F96B199B6AC4}"/>
              </a:ext>
            </a:extLst>
          </p:cNvPr>
          <p:cNvPicPr>
            <a:picLocks noChangeAspect="1"/>
          </p:cNvPicPr>
          <p:nvPr/>
        </p:nvPicPr>
        <p:blipFill>
          <a:blip r:embed="rId2"/>
          <a:stretch>
            <a:fillRect/>
          </a:stretch>
        </p:blipFill>
        <p:spPr>
          <a:xfrm>
            <a:off x="422784" y="229581"/>
            <a:ext cx="5773835" cy="3171300"/>
          </a:xfrm>
          <a:prstGeom prst="rect">
            <a:avLst/>
          </a:prstGeom>
        </p:spPr>
      </p:pic>
      <p:pic>
        <p:nvPicPr>
          <p:cNvPr id="4" name="Picture 3">
            <a:extLst>
              <a:ext uri="{FF2B5EF4-FFF2-40B4-BE49-F238E27FC236}">
                <a16:creationId xmlns:a16="http://schemas.microsoft.com/office/drawing/2014/main" id="{7979C9B8-6FA8-A21C-49F7-631F4FAFB610}"/>
              </a:ext>
            </a:extLst>
          </p:cNvPr>
          <p:cNvPicPr>
            <a:picLocks noChangeAspect="1"/>
          </p:cNvPicPr>
          <p:nvPr/>
        </p:nvPicPr>
        <p:blipFill>
          <a:blip r:embed="rId3"/>
          <a:stretch>
            <a:fillRect/>
          </a:stretch>
        </p:blipFill>
        <p:spPr>
          <a:xfrm>
            <a:off x="6196618" y="229581"/>
            <a:ext cx="5773835" cy="3171300"/>
          </a:xfrm>
          <a:prstGeom prst="rect">
            <a:avLst/>
          </a:prstGeom>
        </p:spPr>
      </p:pic>
      <p:pic>
        <p:nvPicPr>
          <p:cNvPr id="5" name="Picture 4">
            <a:extLst>
              <a:ext uri="{FF2B5EF4-FFF2-40B4-BE49-F238E27FC236}">
                <a16:creationId xmlns:a16="http://schemas.microsoft.com/office/drawing/2014/main" id="{E81F7648-EA55-3FA0-FDA2-465F88646690}"/>
              </a:ext>
            </a:extLst>
          </p:cNvPr>
          <p:cNvPicPr>
            <a:picLocks noChangeAspect="1"/>
          </p:cNvPicPr>
          <p:nvPr/>
        </p:nvPicPr>
        <p:blipFill>
          <a:blip r:embed="rId4"/>
          <a:stretch>
            <a:fillRect/>
          </a:stretch>
        </p:blipFill>
        <p:spPr>
          <a:xfrm>
            <a:off x="422784" y="3429000"/>
            <a:ext cx="5773834" cy="3171300"/>
          </a:xfrm>
          <a:prstGeom prst="rect">
            <a:avLst/>
          </a:prstGeom>
        </p:spPr>
      </p:pic>
      <p:pic>
        <p:nvPicPr>
          <p:cNvPr id="6" name="Picture 5">
            <a:extLst>
              <a:ext uri="{FF2B5EF4-FFF2-40B4-BE49-F238E27FC236}">
                <a16:creationId xmlns:a16="http://schemas.microsoft.com/office/drawing/2014/main" id="{D4D9A08F-7496-35A4-C01E-0BC82EC5B799}"/>
              </a:ext>
            </a:extLst>
          </p:cNvPr>
          <p:cNvPicPr>
            <a:picLocks noChangeAspect="1"/>
          </p:cNvPicPr>
          <p:nvPr/>
        </p:nvPicPr>
        <p:blipFill>
          <a:blip r:embed="rId5"/>
          <a:stretch>
            <a:fillRect/>
          </a:stretch>
        </p:blipFill>
        <p:spPr>
          <a:xfrm>
            <a:off x="6196618" y="3429000"/>
            <a:ext cx="5791068" cy="3171299"/>
          </a:xfrm>
          <a:prstGeom prst="rect">
            <a:avLst/>
          </a:prstGeom>
        </p:spPr>
      </p:pic>
    </p:spTree>
    <p:extLst>
      <p:ext uri="{BB962C8B-B14F-4D97-AF65-F5344CB8AC3E}">
        <p14:creationId xmlns:p14="http://schemas.microsoft.com/office/powerpoint/2010/main" val="4091746956"/>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71308F-1DA9-8DAC-8C5A-D05E360119D8}"/>
              </a:ext>
            </a:extLst>
          </p:cNvPr>
          <p:cNvPicPr>
            <a:picLocks noChangeAspect="1"/>
          </p:cNvPicPr>
          <p:nvPr/>
        </p:nvPicPr>
        <p:blipFill>
          <a:blip r:embed="rId2"/>
          <a:stretch>
            <a:fillRect/>
          </a:stretch>
        </p:blipFill>
        <p:spPr>
          <a:xfrm>
            <a:off x="295201" y="260847"/>
            <a:ext cx="5768103" cy="3168153"/>
          </a:xfrm>
          <a:prstGeom prst="rect">
            <a:avLst/>
          </a:prstGeom>
        </p:spPr>
      </p:pic>
      <p:pic>
        <p:nvPicPr>
          <p:cNvPr id="5" name="Picture 4">
            <a:extLst>
              <a:ext uri="{FF2B5EF4-FFF2-40B4-BE49-F238E27FC236}">
                <a16:creationId xmlns:a16="http://schemas.microsoft.com/office/drawing/2014/main" id="{32D9B1BB-4C38-359B-9AEC-199398D35F39}"/>
              </a:ext>
            </a:extLst>
          </p:cNvPr>
          <p:cNvPicPr>
            <a:picLocks noChangeAspect="1"/>
          </p:cNvPicPr>
          <p:nvPr/>
        </p:nvPicPr>
        <p:blipFill>
          <a:blip r:embed="rId3"/>
          <a:stretch>
            <a:fillRect/>
          </a:stretch>
        </p:blipFill>
        <p:spPr>
          <a:xfrm>
            <a:off x="6109265" y="260848"/>
            <a:ext cx="5768103" cy="3168152"/>
          </a:xfrm>
          <a:prstGeom prst="rect">
            <a:avLst/>
          </a:prstGeom>
        </p:spPr>
      </p:pic>
      <p:pic>
        <p:nvPicPr>
          <p:cNvPr id="6" name="Picture 5">
            <a:extLst>
              <a:ext uri="{FF2B5EF4-FFF2-40B4-BE49-F238E27FC236}">
                <a16:creationId xmlns:a16="http://schemas.microsoft.com/office/drawing/2014/main" id="{B0AF4272-9A06-BB3F-9FF0-6417A5AED326}"/>
              </a:ext>
            </a:extLst>
          </p:cNvPr>
          <p:cNvPicPr>
            <a:picLocks noChangeAspect="1"/>
          </p:cNvPicPr>
          <p:nvPr/>
        </p:nvPicPr>
        <p:blipFill>
          <a:blip r:embed="rId4"/>
          <a:stretch>
            <a:fillRect/>
          </a:stretch>
        </p:blipFill>
        <p:spPr>
          <a:xfrm>
            <a:off x="268670" y="3429000"/>
            <a:ext cx="5794634" cy="3182724"/>
          </a:xfrm>
          <a:prstGeom prst="rect">
            <a:avLst/>
          </a:prstGeom>
        </p:spPr>
      </p:pic>
      <p:pic>
        <p:nvPicPr>
          <p:cNvPr id="7" name="Picture 6">
            <a:extLst>
              <a:ext uri="{FF2B5EF4-FFF2-40B4-BE49-F238E27FC236}">
                <a16:creationId xmlns:a16="http://schemas.microsoft.com/office/drawing/2014/main" id="{1A3CB6D6-DB60-E4CB-2D3B-FD944E1F2DB2}"/>
              </a:ext>
            </a:extLst>
          </p:cNvPr>
          <p:cNvPicPr>
            <a:picLocks noChangeAspect="1"/>
          </p:cNvPicPr>
          <p:nvPr/>
        </p:nvPicPr>
        <p:blipFill>
          <a:blip r:embed="rId5"/>
          <a:stretch>
            <a:fillRect/>
          </a:stretch>
        </p:blipFill>
        <p:spPr>
          <a:xfrm>
            <a:off x="6096000" y="3429000"/>
            <a:ext cx="5794634" cy="3182724"/>
          </a:xfrm>
          <a:prstGeom prst="rect">
            <a:avLst/>
          </a:prstGeom>
        </p:spPr>
      </p:pic>
    </p:spTree>
    <p:extLst>
      <p:ext uri="{BB962C8B-B14F-4D97-AF65-F5344CB8AC3E}">
        <p14:creationId xmlns:p14="http://schemas.microsoft.com/office/powerpoint/2010/main" val="571218737"/>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756F20-1BD0-676D-EEA2-9A4AFBAC87B3}"/>
              </a:ext>
            </a:extLst>
          </p:cNvPr>
          <p:cNvPicPr>
            <a:picLocks noChangeAspect="1"/>
          </p:cNvPicPr>
          <p:nvPr/>
        </p:nvPicPr>
        <p:blipFill>
          <a:blip r:embed="rId2"/>
          <a:stretch>
            <a:fillRect/>
          </a:stretch>
        </p:blipFill>
        <p:spPr>
          <a:xfrm>
            <a:off x="875070" y="767720"/>
            <a:ext cx="5378246" cy="2937943"/>
          </a:xfrm>
          <a:prstGeom prst="rect">
            <a:avLst/>
          </a:prstGeom>
        </p:spPr>
      </p:pic>
      <p:pic>
        <p:nvPicPr>
          <p:cNvPr id="5" name="Picture 4">
            <a:extLst>
              <a:ext uri="{FF2B5EF4-FFF2-40B4-BE49-F238E27FC236}">
                <a16:creationId xmlns:a16="http://schemas.microsoft.com/office/drawing/2014/main" id="{001A3C94-E4DC-A19E-7890-05B099A54C11}"/>
              </a:ext>
            </a:extLst>
          </p:cNvPr>
          <p:cNvPicPr>
            <a:picLocks noChangeAspect="1"/>
          </p:cNvPicPr>
          <p:nvPr/>
        </p:nvPicPr>
        <p:blipFill>
          <a:blip r:embed="rId3"/>
          <a:stretch>
            <a:fillRect/>
          </a:stretch>
        </p:blipFill>
        <p:spPr>
          <a:xfrm>
            <a:off x="6304723" y="767720"/>
            <a:ext cx="5378244" cy="2954020"/>
          </a:xfrm>
          <a:prstGeom prst="rect">
            <a:avLst/>
          </a:prstGeom>
        </p:spPr>
      </p:pic>
      <p:pic>
        <p:nvPicPr>
          <p:cNvPr id="6" name="Picture 5">
            <a:extLst>
              <a:ext uri="{FF2B5EF4-FFF2-40B4-BE49-F238E27FC236}">
                <a16:creationId xmlns:a16="http://schemas.microsoft.com/office/drawing/2014/main" id="{01CBEE60-4F22-B377-9C9F-FFBB58C0B478}"/>
              </a:ext>
            </a:extLst>
          </p:cNvPr>
          <p:cNvPicPr>
            <a:picLocks noChangeAspect="1"/>
          </p:cNvPicPr>
          <p:nvPr/>
        </p:nvPicPr>
        <p:blipFill>
          <a:blip r:embed="rId4"/>
          <a:stretch>
            <a:fillRect/>
          </a:stretch>
        </p:blipFill>
        <p:spPr>
          <a:xfrm>
            <a:off x="845573" y="3805964"/>
            <a:ext cx="5378245" cy="2955347"/>
          </a:xfrm>
          <a:prstGeom prst="rect">
            <a:avLst/>
          </a:prstGeom>
        </p:spPr>
      </p:pic>
      <p:pic>
        <p:nvPicPr>
          <p:cNvPr id="7" name="Picture 6">
            <a:extLst>
              <a:ext uri="{FF2B5EF4-FFF2-40B4-BE49-F238E27FC236}">
                <a16:creationId xmlns:a16="http://schemas.microsoft.com/office/drawing/2014/main" id="{5CAFBFC3-14F5-3404-6353-88337E870387}"/>
              </a:ext>
            </a:extLst>
          </p:cNvPr>
          <p:cNvPicPr>
            <a:picLocks noChangeAspect="1"/>
          </p:cNvPicPr>
          <p:nvPr/>
        </p:nvPicPr>
        <p:blipFill>
          <a:blip r:embed="rId5"/>
          <a:stretch>
            <a:fillRect/>
          </a:stretch>
        </p:blipFill>
        <p:spPr>
          <a:xfrm>
            <a:off x="6304723" y="3757976"/>
            <a:ext cx="5378245" cy="2988806"/>
          </a:xfrm>
          <a:prstGeom prst="rect">
            <a:avLst/>
          </a:prstGeom>
        </p:spPr>
      </p:pic>
      <p:sp>
        <p:nvSpPr>
          <p:cNvPr id="9" name="TextBox 8">
            <a:extLst>
              <a:ext uri="{FF2B5EF4-FFF2-40B4-BE49-F238E27FC236}">
                <a16:creationId xmlns:a16="http://schemas.microsoft.com/office/drawing/2014/main" id="{B96D242A-4C08-1F48-B87D-CB93C86DCCCA}"/>
              </a:ext>
            </a:extLst>
          </p:cNvPr>
          <p:cNvSpPr txBox="1"/>
          <p:nvPr/>
        </p:nvSpPr>
        <p:spPr>
          <a:xfrm>
            <a:off x="6096000" y="137111"/>
            <a:ext cx="6096000" cy="707886"/>
          </a:xfrm>
          <a:prstGeom prst="rect">
            <a:avLst/>
          </a:prstGeom>
          <a:noFill/>
        </p:spPr>
        <p:txBody>
          <a:bodyPr wrap="square">
            <a:spAutoFit/>
          </a:bodyPr>
          <a:lstStyle/>
          <a:p>
            <a:pPr algn="r" rtl="1"/>
            <a:r>
              <a:rPr lang="ar-SA" sz="4000" b="1" dirty="0">
                <a:solidFill>
                  <a:srgbClr val="A77E54"/>
                </a:solidFill>
                <a:latin typeface="Arabic Typesetting" panose="03020402040406030203" pitchFamily="66" charset="-78"/>
                <a:cs typeface="Arabic Typesetting" panose="03020402040406030203" pitchFamily="66" charset="-78"/>
              </a:rPr>
              <a:t>التحليل على المستوى المحلي:</a:t>
            </a:r>
            <a:endParaRPr lang="ar-SA" sz="3200" b="1" dirty="0">
              <a:solidFill>
                <a:srgbClr val="A77E54"/>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16759423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DC9293-F5DE-0587-22C3-FE58BD45AEED}"/>
              </a:ext>
            </a:extLst>
          </p:cNvPr>
          <p:cNvPicPr>
            <a:picLocks noChangeAspect="1"/>
          </p:cNvPicPr>
          <p:nvPr/>
        </p:nvPicPr>
        <p:blipFill>
          <a:blip r:embed="rId2"/>
          <a:stretch>
            <a:fillRect/>
          </a:stretch>
        </p:blipFill>
        <p:spPr>
          <a:xfrm>
            <a:off x="345591" y="216498"/>
            <a:ext cx="5899733" cy="3177222"/>
          </a:xfrm>
          <a:prstGeom prst="rect">
            <a:avLst/>
          </a:prstGeom>
        </p:spPr>
      </p:pic>
      <p:pic>
        <p:nvPicPr>
          <p:cNvPr id="4" name="Picture 3">
            <a:extLst>
              <a:ext uri="{FF2B5EF4-FFF2-40B4-BE49-F238E27FC236}">
                <a16:creationId xmlns:a16="http://schemas.microsoft.com/office/drawing/2014/main" id="{F01C2FDD-89D9-CE4C-E774-57228CBB48FC}"/>
              </a:ext>
            </a:extLst>
          </p:cNvPr>
          <p:cNvPicPr>
            <a:picLocks noChangeAspect="1"/>
          </p:cNvPicPr>
          <p:nvPr/>
        </p:nvPicPr>
        <p:blipFill>
          <a:blip r:embed="rId3"/>
          <a:stretch>
            <a:fillRect/>
          </a:stretch>
        </p:blipFill>
        <p:spPr>
          <a:xfrm>
            <a:off x="345591" y="3393720"/>
            <a:ext cx="5771263" cy="3169888"/>
          </a:xfrm>
          <a:prstGeom prst="rect">
            <a:avLst/>
          </a:prstGeom>
        </p:spPr>
      </p:pic>
      <p:pic>
        <p:nvPicPr>
          <p:cNvPr id="5" name="Picture 4">
            <a:extLst>
              <a:ext uri="{FF2B5EF4-FFF2-40B4-BE49-F238E27FC236}">
                <a16:creationId xmlns:a16="http://schemas.microsoft.com/office/drawing/2014/main" id="{79536E8C-EB45-7809-3074-F187AB181D78}"/>
              </a:ext>
            </a:extLst>
          </p:cNvPr>
          <p:cNvPicPr>
            <a:picLocks noChangeAspect="1"/>
          </p:cNvPicPr>
          <p:nvPr/>
        </p:nvPicPr>
        <p:blipFill>
          <a:blip r:embed="rId4"/>
          <a:stretch>
            <a:fillRect/>
          </a:stretch>
        </p:blipFill>
        <p:spPr>
          <a:xfrm>
            <a:off x="6245324" y="216498"/>
            <a:ext cx="5865198" cy="3177222"/>
          </a:xfrm>
          <a:prstGeom prst="rect">
            <a:avLst/>
          </a:prstGeom>
        </p:spPr>
      </p:pic>
      <p:pic>
        <p:nvPicPr>
          <p:cNvPr id="6" name="Picture 5">
            <a:extLst>
              <a:ext uri="{FF2B5EF4-FFF2-40B4-BE49-F238E27FC236}">
                <a16:creationId xmlns:a16="http://schemas.microsoft.com/office/drawing/2014/main" id="{407E9551-83E6-B926-D948-3F1FC336DB71}"/>
              </a:ext>
            </a:extLst>
          </p:cNvPr>
          <p:cNvPicPr>
            <a:picLocks noChangeAspect="1"/>
          </p:cNvPicPr>
          <p:nvPr/>
        </p:nvPicPr>
        <p:blipFill rotWithShape="1">
          <a:blip r:embed="rId5"/>
          <a:srcRect r="3458"/>
          <a:stretch/>
        </p:blipFill>
        <p:spPr>
          <a:xfrm>
            <a:off x="6245323" y="3429000"/>
            <a:ext cx="5771263" cy="3169888"/>
          </a:xfrm>
          <a:prstGeom prst="rect">
            <a:avLst/>
          </a:prstGeom>
        </p:spPr>
      </p:pic>
    </p:spTree>
    <p:extLst>
      <p:ext uri="{BB962C8B-B14F-4D97-AF65-F5344CB8AC3E}">
        <p14:creationId xmlns:p14="http://schemas.microsoft.com/office/powerpoint/2010/main" val="2010321514"/>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14ED81-5184-7C71-D898-571F0B6724D0}"/>
              </a:ext>
            </a:extLst>
          </p:cNvPr>
          <p:cNvPicPr>
            <a:picLocks noChangeAspect="1"/>
          </p:cNvPicPr>
          <p:nvPr/>
        </p:nvPicPr>
        <p:blipFill>
          <a:blip r:embed="rId2"/>
          <a:stretch>
            <a:fillRect/>
          </a:stretch>
        </p:blipFill>
        <p:spPr>
          <a:xfrm>
            <a:off x="536563" y="375459"/>
            <a:ext cx="5559437" cy="3053541"/>
          </a:xfrm>
          <a:prstGeom prst="rect">
            <a:avLst/>
          </a:prstGeom>
        </p:spPr>
      </p:pic>
      <p:pic>
        <p:nvPicPr>
          <p:cNvPr id="4" name="Picture 3">
            <a:extLst>
              <a:ext uri="{FF2B5EF4-FFF2-40B4-BE49-F238E27FC236}">
                <a16:creationId xmlns:a16="http://schemas.microsoft.com/office/drawing/2014/main" id="{B0C5CD5D-F185-155C-CC43-0F63305CB023}"/>
              </a:ext>
            </a:extLst>
          </p:cNvPr>
          <p:cNvPicPr>
            <a:picLocks noChangeAspect="1"/>
          </p:cNvPicPr>
          <p:nvPr/>
        </p:nvPicPr>
        <p:blipFill>
          <a:blip r:embed="rId3"/>
          <a:stretch>
            <a:fillRect/>
          </a:stretch>
        </p:blipFill>
        <p:spPr>
          <a:xfrm>
            <a:off x="6183869" y="375459"/>
            <a:ext cx="5609222" cy="3053541"/>
          </a:xfrm>
          <a:prstGeom prst="rect">
            <a:avLst/>
          </a:prstGeom>
        </p:spPr>
      </p:pic>
      <p:pic>
        <p:nvPicPr>
          <p:cNvPr id="26" name="Picture 25">
            <a:extLst>
              <a:ext uri="{FF2B5EF4-FFF2-40B4-BE49-F238E27FC236}">
                <a16:creationId xmlns:a16="http://schemas.microsoft.com/office/drawing/2014/main" id="{EED2E8F6-8C74-92F5-FF4B-DDBFF615234C}"/>
              </a:ext>
            </a:extLst>
          </p:cNvPr>
          <p:cNvPicPr>
            <a:picLocks noChangeAspect="1"/>
          </p:cNvPicPr>
          <p:nvPr/>
        </p:nvPicPr>
        <p:blipFill>
          <a:blip r:embed="rId4"/>
          <a:stretch>
            <a:fillRect/>
          </a:stretch>
        </p:blipFill>
        <p:spPr>
          <a:xfrm>
            <a:off x="536563" y="3487993"/>
            <a:ext cx="5559437" cy="3053541"/>
          </a:xfrm>
          <a:prstGeom prst="rect">
            <a:avLst/>
          </a:prstGeom>
        </p:spPr>
      </p:pic>
      <p:pic>
        <p:nvPicPr>
          <p:cNvPr id="27" name="Picture 26">
            <a:extLst>
              <a:ext uri="{FF2B5EF4-FFF2-40B4-BE49-F238E27FC236}">
                <a16:creationId xmlns:a16="http://schemas.microsoft.com/office/drawing/2014/main" id="{FC571BE8-7700-B7DA-6625-53DA5C2BCC5B}"/>
              </a:ext>
            </a:extLst>
          </p:cNvPr>
          <p:cNvPicPr>
            <a:picLocks noChangeAspect="1"/>
          </p:cNvPicPr>
          <p:nvPr/>
        </p:nvPicPr>
        <p:blipFill>
          <a:blip r:embed="rId5"/>
          <a:stretch>
            <a:fillRect/>
          </a:stretch>
        </p:blipFill>
        <p:spPr>
          <a:xfrm>
            <a:off x="6183869" y="3487994"/>
            <a:ext cx="5559436" cy="3053541"/>
          </a:xfrm>
          <a:prstGeom prst="rect">
            <a:avLst/>
          </a:prstGeom>
        </p:spPr>
      </p:pic>
    </p:spTree>
    <p:extLst>
      <p:ext uri="{BB962C8B-B14F-4D97-AF65-F5344CB8AC3E}">
        <p14:creationId xmlns:p14="http://schemas.microsoft.com/office/powerpoint/2010/main" val="3463802224"/>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91405B-9DC6-1437-06F5-7F4F251395C2}"/>
              </a:ext>
            </a:extLst>
          </p:cNvPr>
          <p:cNvPicPr>
            <a:picLocks noChangeAspect="1"/>
          </p:cNvPicPr>
          <p:nvPr/>
        </p:nvPicPr>
        <p:blipFill>
          <a:blip r:embed="rId2"/>
          <a:stretch>
            <a:fillRect/>
          </a:stretch>
        </p:blipFill>
        <p:spPr>
          <a:xfrm>
            <a:off x="668593" y="410174"/>
            <a:ext cx="5496232" cy="3018826"/>
          </a:xfrm>
          <a:prstGeom prst="rect">
            <a:avLst/>
          </a:prstGeom>
        </p:spPr>
      </p:pic>
      <p:pic>
        <p:nvPicPr>
          <p:cNvPr id="4" name="Picture 3">
            <a:extLst>
              <a:ext uri="{FF2B5EF4-FFF2-40B4-BE49-F238E27FC236}">
                <a16:creationId xmlns:a16="http://schemas.microsoft.com/office/drawing/2014/main" id="{D2AE0A7D-1EAC-9B64-C6E0-877DEEA0B149}"/>
              </a:ext>
            </a:extLst>
          </p:cNvPr>
          <p:cNvPicPr>
            <a:picLocks noChangeAspect="1"/>
          </p:cNvPicPr>
          <p:nvPr/>
        </p:nvPicPr>
        <p:blipFill>
          <a:blip r:embed="rId3"/>
          <a:stretch>
            <a:fillRect/>
          </a:stretch>
        </p:blipFill>
        <p:spPr>
          <a:xfrm>
            <a:off x="6213986" y="410174"/>
            <a:ext cx="5512641" cy="3018827"/>
          </a:xfrm>
          <a:prstGeom prst="rect">
            <a:avLst/>
          </a:prstGeom>
        </p:spPr>
      </p:pic>
      <p:pic>
        <p:nvPicPr>
          <p:cNvPr id="5" name="Picture 4">
            <a:extLst>
              <a:ext uri="{FF2B5EF4-FFF2-40B4-BE49-F238E27FC236}">
                <a16:creationId xmlns:a16="http://schemas.microsoft.com/office/drawing/2014/main" id="{D9960223-BE48-D6BB-344D-259570DF2AC6}"/>
              </a:ext>
            </a:extLst>
          </p:cNvPr>
          <p:cNvPicPr>
            <a:picLocks noChangeAspect="1"/>
          </p:cNvPicPr>
          <p:nvPr/>
        </p:nvPicPr>
        <p:blipFill>
          <a:blip r:embed="rId4"/>
          <a:stretch>
            <a:fillRect/>
          </a:stretch>
        </p:blipFill>
        <p:spPr>
          <a:xfrm>
            <a:off x="668593" y="3429000"/>
            <a:ext cx="5756004" cy="3018826"/>
          </a:xfrm>
          <a:prstGeom prst="rect">
            <a:avLst/>
          </a:prstGeom>
        </p:spPr>
      </p:pic>
      <p:pic>
        <p:nvPicPr>
          <p:cNvPr id="6" name="Picture 5">
            <a:extLst>
              <a:ext uri="{FF2B5EF4-FFF2-40B4-BE49-F238E27FC236}">
                <a16:creationId xmlns:a16="http://schemas.microsoft.com/office/drawing/2014/main" id="{8C91574A-4BC7-61DD-5E92-500F739E3745}"/>
              </a:ext>
            </a:extLst>
          </p:cNvPr>
          <p:cNvPicPr>
            <a:picLocks noChangeAspect="1"/>
          </p:cNvPicPr>
          <p:nvPr/>
        </p:nvPicPr>
        <p:blipFill>
          <a:blip r:embed="rId5"/>
          <a:stretch>
            <a:fillRect/>
          </a:stretch>
        </p:blipFill>
        <p:spPr>
          <a:xfrm>
            <a:off x="6213986" y="3429000"/>
            <a:ext cx="5496233" cy="3018826"/>
          </a:xfrm>
          <a:prstGeom prst="rect">
            <a:avLst/>
          </a:prstGeom>
        </p:spPr>
      </p:pic>
    </p:spTree>
    <p:extLst>
      <p:ext uri="{BB962C8B-B14F-4D97-AF65-F5344CB8AC3E}">
        <p14:creationId xmlns:p14="http://schemas.microsoft.com/office/powerpoint/2010/main" val="2549480823"/>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55F5E7-81A5-AE8E-35BE-A55699F2D9E0}"/>
              </a:ext>
            </a:extLst>
          </p:cNvPr>
          <p:cNvSpPr txBox="1"/>
          <p:nvPr/>
        </p:nvSpPr>
        <p:spPr>
          <a:xfrm>
            <a:off x="6615424" y="205744"/>
            <a:ext cx="6243839" cy="707886"/>
          </a:xfrm>
          <a:prstGeom prst="rect">
            <a:avLst/>
          </a:prstGeom>
          <a:noFill/>
          <a:ln>
            <a:noFill/>
          </a:ln>
        </p:spPr>
        <p:txBody>
          <a:bodyPr wrap="square" rtlCol="0">
            <a:spAutoFit/>
          </a:bodyPr>
          <a:lstStyle/>
          <a:p>
            <a:pPr algn="ctr" defTabSz="512064">
              <a:spcAft>
                <a:spcPts val="600"/>
              </a:spcAft>
            </a:pPr>
            <a:r>
              <a:rPr lang="ar-SA" sz="4000" b="1" kern="1200" dirty="0">
                <a:solidFill>
                  <a:srgbClr val="A77E54"/>
                </a:solidFill>
                <a:latin typeface="Arabic Typesetting" panose="03020402040406030203" pitchFamily="66" charset="-78"/>
                <a:cs typeface="Arabic Typesetting" panose="03020402040406030203" pitchFamily="66" charset="-78"/>
              </a:rPr>
              <a:t>الكثافات السكانية للتجمعات في المنطقة</a:t>
            </a:r>
            <a:endParaRPr lang="LID4096" sz="6600" b="1" dirty="0">
              <a:solidFill>
                <a:srgbClr val="A77E54"/>
              </a:solidFill>
              <a:latin typeface="Arabic Typesetting" panose="03020402040406030203" pitchFamily="66" charset="-78"/>
              <a:cs typeface="Arabic Typesetting" panose="03020402040406030203" pitchFamily="66" charset="-78"/>
            </a:endParaRPr>
          </a:p>
        </p:txBody>
      </p:sp>
      <p:graphicFrame>
        <p:nvGraphicFramePr>
          <p:cNvPr id="7" name="Table 6">
            <a:extLst>
              <a:ext uri="{FF2B5EF4-FFF2-40B4-BE49-F238E27FC236}">
                <a16:creationId xmlns:a16="http://schemas.microsoft.com/office/drawing/2014/main" id="{D9DBE368-3488-C493-BA35-458D7ADB74C6}"/>
              </a:ext>
            </a:extLst>
          </p:cNvPr>
          <p:cNvGraphicFramePr>
            <a:graphicFrameLocks noGrp="1"/>
          </p:cNvGraphicFramePr>
          <p:nvPr>
            <p:extLst>
              <p:ext uri="{D42A27DB-BD31-4B8C-83A1-F6EECF244321}">
                <p14:modId xmlns:p14="http://schemas.microsoft.com/office/powerpoint/2010/main" val="2577960863"/>
              </p:ext>
            </p:extLst>
          </p:nvPr>
        </p:nvGraphicFramePr>
        <p:xfrm>
          <a:off x="904568" y="908156"/>
          <a:ext cx="9920748" cy="2139844"/>
        </p:xfrm>
        <a:graphic>
          <a:graphicData uri="http://schemas.openxmlformats.org/drawingml/2006/table">
            <a:tbl>
              <a:tblPr firstRow="1" bandRow="1">
                <a:tableStyleId>{5DA37D80-6434-44D0-A028-1B22A696006F}</a:tableStyleId>
              </a:tblPr>
              <a:tblGrid>
                <a:gridCol w="826729">
                  <a:extLst>
                    <a:ext uri="{9D8B030D-6E8A-4147-A177-3AD203B41FA5}">
                      <a16:colId xmlns:a16="http://schemas.microsoft.com/office/drawing/2014/main" val="3549638670"/>
                    </a:ext>
                  </a:extLst>
                </a:gridCol>
                <a:gridCol w="826729">
                  <a:extLst>
                    <a:ext uri="{9D8B030D-6E8A-4147-A177-3AD203B41FA5}">
                      <a16:colId xmlns:a16="http://schemas.microsoft.com/office/drawing/2014/main" val="1399941786"/>
                    </a:ext>
                  </a:extLst>
                </a:gridCol>
                <a:gridCol w="826729">
                  <a:extLst>
                    <a:ext uri="{9D8B030D-6E8A-4147-A177-3AD203B41FA5}">
                      <a16:colId xmlns:a16="http://schemas.microsoft.com/office/drawing/2014/main" val="3734051645"/>
                    </a:ext>
                  </a:extLst>
                </a:gridCol>
                <a:gridCol w="826729">
                  <a:extLst>
                    <a:ext uri="{9D8B030D-6E8A-4147-A177-3AD203B41FA5}">
                      <a16:colId xmlns:a16="http://schemas.microsoft.com/office/drawing/2014/main" val="2394245070"/>
                    </a:ext>
                  </a:extLst>
                </a:gridCol>
                <a:gridCol w="826729">
                  <a:extLst>
                    <a:ext uri="{9D8B030D-6E8A-4147-A177-3AD203B41FA5}">
                      <a16:colId xmlns:a16="http://schemas.microsoft.com/office/drawing/2014/main" val="2174603739"/>
                    </a:ext>
                  </a:extLst>
                </a:gridCol>
                <a:gridCol w="826729">
                  <a:extLst>
                    <a:ext uri="{9D8B030D-6E8A-4147-A177-3AD203B41FA5}">
                      <a16:colId xmlns:a16="http://schemas.microsoft.com/office/drawing/2014/main" val="1676625141"/>
                    </a:ext>
                  </a:extLst>
                </a:gridCol>
                <a:gridCol w="826729">
                  <a:extLst>
                    <a:ext uri="{9D8B030D-6E8A-4147-A177-3AD203B41FA5}">
                      <a16:colId xmlns:a16="http://schemas.microsoft.com/office/drawing/2014/main" val="1606290121"/>
                    </a:ext>
                  </a:extLst>
                </a:gridCol>
                <a:gridCol w="826729">
                  <a:extLst>
                    <a:ext uri="{9D8B030D-6E8A-4147-A177-3AD203B41FA5}">
                      <a16:colId xmlns:a16="http://schemas.microsoft.com/office/drawing/2014/main" val="74175536"/>
                    </a:ext>
                  </a:extLst>
                </a:gridCol>
                <a:gridCol w="826729">
                  <a:extLst>
                    <a:ext uri="{9D8B030D-6E8A-4147-A177-3AD203B41FA5}">
                      <a16:colId xmlns:a16="http://schemas.microsoft.com/office/drawing/2014/main" val="2824566093"/>
                    </a:ext>
                  </a:extLst>
                </a:gridCol>
                <a:gridCol w="826729">
                  <a:extLst>
                    <a:ext uri="{9D8B030D-6E8A-4147-A177-3AD203B41FA5}">
                      <a16:colId xmlns:a16="http://schemas.microsoft.com/office/drawing/2014/main" val="858863076"/>
                    </a:ext>
                  </a:extLst>
                </a:gridCol>
                <a:gridCol w="826729">
                  <a:extLst>
                    <a:ext uri="{9D8B030D-6E8A-4147-A177-3AD203B41FA5}">
                      <a16:colId xmlns:a16="http://schemas.microsoft.com/office/drawing/2014/main" val="630410861"/>
                    </a:ext>
                  </a:extLst>
                </a:gridCol>
                <a:gridCol w="826729">
                  <a:extLst>
                    <a:ext uri="{9D8B030D-6E8A-4147-A177-3AD203B41FA5}">
                      <a16:colId xmlns:a16="http://schemas.microsoft.com/office/drawing/2014/main" val="2168774960"/>
                    </a:ext>
                  </a:extLst>
                </a:gridCol>
              </a:tblGrid>
              <a:tr h="392583">
                <a:tc>
                  <a:txBody>
                    <a:bodyPr/>
                    <a:lstStyle/>
                    <a:p>
                      <a:r>
                        <a:rPr lang="ar-SA" sz="900" dirty="0"/>
                        <a:t>كفير</a:t>
                      </a:r>
                      <a:endParaRPr lang="LID4096" sz="900" dirty="0"/>
                    </a:p>
                  </a:txBody>
                  <a:tcPr/>
                </a:tc>
                <a:tc>
                  <a:txBody>
                    <a:bodyPr/>
                    <a:lstStyle/>
                    <a:p>
                      <a:r>
                        <a:rPr lang="ar-SA" sz="900" dirty="0"/>
                        <a:t>تياسير</a:t>
                      </a:r>
                      <a:endParaRPr lang="LID4096" sz="900" dirty="0"/>
                    </a:p>
                  </a:txBody>
                  <a:tcPr/>
                </a:tc>
                <a:tc>
                  <a:txBody>
                    <a:bodyPr/>
                    <a:lstStyle/>
                    <a:p>
                      <a:r>
                        <a:rPr lang="ar-SA" sz="900" dirty="0"/>
                        <a:t>طوباس</a:t>
                      </a:r>
                      <a:endParaRPr lang="LID4096" sz="900" dirty="0"/>
                    </a:p>
                  </a:txBody>
                  <a:tcPr/>
                </a:tc>
                <a:tc>
                  <a:txBody>
                    <a:bodyPr/>
                    <a:lstStyle/>
                    <a:p>
                      <a:r>
                        <a:rPr lang="ar-SA" sz="900" dirty="0"/>
                        <a:t>طمون</a:t>
                      </a:r>
                      <a:endParaRPr lang="LID4096" sz="900" dirty="0"/>
                    </a:p>
                  </a:txBody>
                  <a:tcPr/>
                </a:tc>
                <a:tc>
                  <a:txBody>
                    <a:bodyPr/>
                    <a:lstStyle/>
                    <a:p>
                      <a:r>
                        <a:rPr lang="ar-SA" sz="900" dirty="0"/>
                        <a:t>عقابا</a:t>
                      </a:r>
                      <a:endParaRPr lang="LID4096" sz="900" dirty="0"/>
                    </a:p>
                  </a:txBody>
                  <a:tcPr/>
                </a:tc>
                <a:tc>
                  <a:txBody>
                    <a:bodyPr/>
                    <a:lstStyle/>
                    <a:p>
                      <a:r>
                        <a:rPr lang="ar-SA" sz="900" dirty="0"/>
                        <a:t>تلفيت</a:t>
                      </a:r>
                      <a:endParaRPr lang="LID4096" sz="900" dirty="0"/>
                    </a:p>
                  </a:txBody>
                  <a:tcPr/>
                </a:tc>
                <a:tc>
                  <a:txBody>
                    <a:bodyPr/>
                    <a:lstStyle/>
                    <a:p>
                      <a:r>
                        <a:rPr lang="ar-SA" sz="900" dirty="0"/>
                        <a:t>صير</a:t>
                      </a:r>
                      <a:endParaRPr lang="LID4096" sz="900" dirty="0"/>
                    </a:p>
                  </a:txBody>
                  <a:tcPr/>
                </a:tc>
                <a:tc>
                  <a:txBody>
                    <a:bodyPr/>
                    <a:lstStyle/>
                    <a:p>
                      <a:r>
                        <a:rPr lang="ar-SA" sz="900" dirty="0"/>
                        <a:t>مسلية</a:t>
                      </a:r>
                      <a:endParaRPr lang="LID4096" sz="900" dirty="0"/>
                    </a:p>
                  </a:txBody>
                  <a:tcPr/>
                </a:tc>
                <a:tc>
                  <a:txBody>
                    <a:bodyPr/>
                    <a:lstStyle/>
                    <a:p>
                      <a:r>
                        <a:rPr lang="ar-SA" sz="900" dirty="0"/>
                        <a:t>الزبابدة</a:t>
                      </a:r>
                      <a:endParaRPr lang="LID4096" sz="900" dirty="0"/>
                    </a:p>
                  </a:txBody>
                  <a:tcPr/>
                </a:tc>
                <a:tc>
                  <a:txBody>
                    <a:bodyPr/>
                    <a:lstStyle/>
                    <a:p>
                      <a:r>
                        <a:rPr lang="ar-SA" sz="900" dirty="0"/>
                        <a:t>قباطية</a:t>
                      </a:r>
                      <a:endParaRPr lang="LID4096" sz="900" dirty="0"/>
                    </a:p>
                  </a:txBody>
                  <a:tcPr/>
                </a:tc>
                <a:tc>
                  <a:txBody>
                    <a:bodyPr/>
                    <a:lstStyle/>
                    <a:p>
                      <a:r>
                        <a:rPr lang="ar-SA" sz="900" dirty="0"/>
                        <a:t>جنين</a:t>
                      </a:r>
                      <a:endParaRPr lang="LID4096" sz="900" dirty="0"/>
                    </a:p>
                  </a:txBody>
                  <a:tcPr/>
                </a:tc>
                <a:tc>
                  <a:txBody>
                    <a:bodyPr/>
                    <a:lstStyle/>
                    <a:p>
                      <a:r>
                        <a:rPr lang="ar-SA" sz="900" dirty="0"/>
                        <a:t>اسم التجمع</a:t>
                      </a:r>
                      <a:endParaRPr lang="LID4096" sz="900" dirty="0"/>
                    </a:p>
                  </a:txBody>
                  <a:tcPr/>
                </a:tc>
                <a:extLst>
                  <a:ext uri="{0D108BD9-81ED-4DB2-BD59-A6C34878D82A}">
                    <a16:rowId xmlns:a16="http://schemas.microsoft.com/office/drawing/2014/main" val="4172490487"/>
                  </a:ext>
                </a:extLst>
              </a:tr>
              <a:tr h="634103">
                <a:tc>
                  <a:txBody>
                    <a:bodyPr/>
                    <a:lstStyle/>
                    <a:p>
                      <a:r>
                        <a:rPr lang="en-US" sz="900" dirty="0"/>
                        <a:t>495</a:t>
                      </a:r>
                      <a:endParaRPr lang="LID4096" sz="900" dirty="0"/>
                    </a:p>
                  </a:txBody>
                  <a:tcPr>
                    <a:solidFill>
                      <a:srgbClr val="A77E54">
                        <a:alpha val="20000"/>
                      </a:srgbClr>
                    </a:solidFill>
                  </a:tcPr>
                </a:tc>
                <a:tc>
                  <a:txBody>
                    <a:bodyPr/>
                    <a:lstStyle/>
                    <a:p>
                      <a:r>
                        <a:rPr lang="en-IL" sz="900" kern="1200" dirty="0">
                          <a:effectLst/>
                        </a:rPr>
                        <a:t>2853</a:t>
                      </a:r>
                      <a:endParaRPr lang="LID4096" sz="900" dirty="0"/>
                    </a:p>
                  </a:txBody>
                  <a:tcPr>
                    <a:solidFill>
                      <a:srgbClr val="A77E54">
                        <a:alpha val="20000"/>
                      </a:srgbClr>
                    </a:solidFill>
                  </a:tcPr>
                </a:tc>
                <a:tc>
                  <a:txBody>
                    <a:bodyPr/>
                    <a:lstStyle/>
                    <a:p>
                      <a:r>
                        <a:rPr lang="en-IL" sz="900" kern="1200" dirty="0">
                          <a:effectLst/>
                        </a:rPr>
                        <a:t>21245</a:t>
                      </a:r>
                      <a:endParaRPr lang="LID4096" sz="900" dirty="0"/>
                    </a:p>
                  </a:txBody>
                  <a:tcPr>
                    <a:solidFill>
                      <a:srgbClr val="A77E54">
                        <a:alpha val="20000"/>
                      </a:srgbClr>
                    </a:solidFill>
                  </a:tcPr>
                </a:tc>
                <a:tc>
                  <a:txBody>
                    <a:bodyPr/>
                    <a:lstStyle/>
                    <a:p>
                      <a:r>
                        <a:rPr lang="en-IL" sz="900" kern="1200" dirty="0">
                          <a:effectLst/>
                        </a:rPr>
                        <a:t>13003</a:t>
                      </a:r>
                      <a:endParaRPr lang="LID4096" sz="900" dirty="0"/>
                    </a:p>
                  </a:txBody>
                  <a:tcPr>
                    <a:solidFill>
                      <a:srgbClr val="A77E54">
                        <a:alpha val="20000"/>
                      </a:srgbClr>
                    </a:solidFill>
                  </a:tcPr>
                </a:tc>
                <a:tc>
                  <a:txBody>
                    <a:bodyPr/>
                    <a:lstStyle/>
                    <a:p>
                      <a:r>
                        <a:rPr lang="en-IL" sz="900" kern="1200" dirty="0">
                          <a:effectLst/>
                        </a:rPr>
                        <a:t>8168</a:t>
                      </a:r>
                      <a:endParaRPr lang="LID4096" sz="900" dirty="0"/>
                    </a:p>
                  </a:txBody>
                  <a:tcPr>
                    <a:solidFill>
                      <a:srgbClr val="A77E54">
                        <a:alpha val="20000"/>
                      </a:srgbClr>
                    </a:solidFill>
                  </a:tcPr>
                </a:tc>
                <a:tc>
                  <a:txBody>
                    <a:bodyPr/>
                    <a:lstStyle/>
                    <a:p>
                      <a:r>
                        <a:rPr lang="en-US" sz="900" dirty="0"/>
                        <a:t>435</a:t>
                      </a:r>
                      <a:endParaRPr lang="LID4096" sz="900" dirty="0"/>
                    </a:p>
                  </a:txBody>
                  <a:tcPr>
                    <a:solidFill>
                      <a:srgbClr val="A77E54">
                        <a:alpha val="20000"/>
                      </a:srgbClr>
                    </a:solidFill>
                  </a:tcPr>
                </a:tc>
                <a:tc>
                  <a:txBody>
                    <a:bodyPr/>
                    <a:lstStyle/>
                    <a:p>
                      <a:r>
                        <a:rPr lang="en-IL" sz="900" kern="1200" dirty="0">
                          <a:effectLst/>
                        </a:rPr>
                        <a:t>850</a:t>
                      </a:r>
                      <a:endParaRPr lang="LID4096" sz="900" dirty="0"/>
                    </a:p>
                  </a:txBody>
                  <a:tcPr>
                    <a:solidFill>
                      <a:srgbClr val="A77E54">
                        <a:alpha val="20000"/>
                      </a:srgbClr>
                    </a:solidFill>
                  </a:tcPr>
                </a:tc>
                <a:tc>
                  <a:txBody>
                    <a:bodyPr/>
                    <a:lstStyle/>
                    <a:p>
                      <a:r>
                        <a:rPr lang="en-IL" sz="900" kern="1200" dirty="0">
                          <a:effectLst/>
                        </a:rPr>
                        <a:t>2859</a:t>
                      </a:r>
                      <a:endParaRPr lang="LID4096" sz="900" dirty="0"/>
                    </a:p>
                  </a:txBody>
                  <a:tcPr>
                    <a:solidFill>
                      <a:srgbClr val="A77E54">
                        <a:alpha val="20000"/>
                      </a:srgbClr>
                    </a:solidFill>
                  </a:tcPr>
                </a:tc>
                <a:tc>
                  <a:txBody>
                    <a:bodyPr/>
                    <a:lstStyle/>
                    <a:p>
                      <a:r>
                        <a:rPr lang="en-IL" sz="900" kern="1200" dirty="0">
                          <a:effectLst/>
                        </a:rPr>
                        <a:t>4224</a:t>
                      </a:r>
                      <a:endParaRPr lang="LID4096" sz="900" dirty="0"/>
                    </a:p>
                  </a:txBody>
                  <a:tcPr>
                    <a:solidFill>
                      <a:srgbClr val="A77E54">
                        <a:alpha val="20000"/>
                      </a:srgbClr>
                    </a:solidFill>
                  </a:tcPr>
                </a:tc>
                <a:tc>
                  <a:txBody>
                    <a:bodyPr/>
                    <a:lstStyle/>
                    <a:p>
                      <a:r>
                        <a:rPr lang="en-US" sz="900" dirty="0"/>
                        <a:t>24227</a:t>
                      </a:r>
                      <a:endParaRPr lang="LID4096" sz="900" dirty="0"/>
                    </a:p>
                  </a:txBody>
                  <a:tcPr>
                    <a:solidFill>
                      <a:srgbClr val="A77E54">
                        <a:alpha val="20000"/>
                      </a:srgbClr>
                    </a:solidFill>
                  </a:tcPr>
                </a:tc>
                <a:tc>
                  <a:txBody>
                    <a:bodyPr/>
                    <a:lstStyle/>
                    <a:p>
                      <a:r>
                        <a:rPr lang="en-IL" sz="900" kern="1200" dirty="0">
                          <a:effectLst/>
                        </a:rPr>
                        <a:t>49475</a:t>
                      </a:r>
                      <a:endParaRPr lang="LID4096" sz="900" dirty="0"/>
                    </a:p>
                  </a:txBody>
                  <a:tcPr>
                    <a:solidFill>
                      <a:srgbClr val="A77E54">
                        <a:alpha val="20000"/>
                      </a:srgbClr>
                    </a:solidFill>
                  </a:tcPr>
                </a:tc>
                <a:tc>
                  <a:txBody>
                    <a:bodyPr/>
                    <a:lstStyle/>
                    <a:p>
                      <a:r>
                        <a:rPr lang="ar-SA" sz="900" dirty="0"/>
                        <a:t>عدد السكان الحالي</a:t>
                      </a:r>
                      <a:endParaRPr lang="LID4096" sz="900" dirty="0"/>
                    </a:p>
                  </a:txBody>
                  <a:tcPr>
                    <a:solidFill>
                      <a:srgbClr val="A77E54">
                        <a:alpha val="20000"/>
                      </a:srgbClr>
                    </a:solidFill>
                  </a:tcPr>
                </a:tc>
                <a:extLst>
                  <a:ext uri="{0D108BD9-81ED-4DB2-BD59-A6C34878D82A}">
                    <a16:rowId xmlns:a16="http://schemas.microsoft.com/office/drawing/2014/main" val="766838913"/>
                  </a:ext>
                </a:extLst>
              </a:tr>
              <a:tr h="424060">
                <a:tc>
                  <a:txBody>
                    <a:bodyPr/>
                    <a:lstStyle/>
                    <a:p>
                      <a:r>
                        <a:rPr lang="en-US" sz="900" dirty="0"/>
                        <a:t>4294310.259726</a:t>
                      </a:r>
                      <a:endParaRPr lang="LID4096" sz="900" dirty="0"/>
                    </a:p>
                  </a:txBody>
                  <a:tcPr/>
                </a:tc>
                <a:tc>
                  <a:txBody>
                    <a:bodyPr/>
                    <a:lstStyle/>
                    <a:p>
                      <a:r>
                        <a:rPr lang="en-US" sz="900" dirty="0"/>
                        <a:t>4983075.736976</a:t>
                      </a:r>
                      <a:endParaRPr lang="LID4096" sz="900" dirty="0"/>
                    </a:p>
                  </a:txBody>
                  <a:tcPr/>
                </a:tc>
                <a:tc>
                  <a:txBody>
                    <a:bodyPr/>
                    <a:lstStyle/>
                    <a:p>
                      <a:r>
                        <a:rPr lang="en-US" sz="900" dirty="0"/>
                        <a:t>54743686.829893</a:t>
                      </a:r>
                      <a:endParaRPr lang="LID4096" sz="900" dirty="0"/>
                    </a:p>
                  </a:txBody>
                  <a:tcPr/>
                </a:tc>
                <a:tc>
                  <a:txBody>
                    <a:bodyPr/>
                    <a:lstStyle/>
                    <a:p>
                      <a:r>
                        <a:rPr lang="en-US" sz="900" dirty="0"/>
                        <a:t>16160061.166988</a:t>
                      </a:r>
                      <a:endParaRPr lang="LID4096" sz="900" dirty="0"/>
                    </a:p>
                  </a:txBody>
                  <a:tcPr/>
                </a:tc>
                <a:tc>
                  <a:txBody>
                    <a:bodyPr/>
                    <a:lstStyle/>
                    <a:p>
                      <a:r>
                        <a:rPr lang="en-US" sz="900" dirty="0"/>
                        <a:t>8197449.276547</a:t>
                      </a:r>
                      <a:endParaRPr lang="LID4096" sz="900" dirty="0"/>
                    </a:p>
                  </a:txBody>
                  <a:tcPr/>
                </a:tc>
                <a:tc>
                  <a:txBody>
                    <a:bodyPr/>
                    <a:lstStyle/>
                    <a:p>
                      <a:r>
                        <a:rPr lang="en-US" sz="900" dirty="0"/>
                        <a:t>6805454.300115</a:t>
                      </a:r>
                      <a:endParaRPr lang="LID4096" sz="900" dirty="0"/>
                    </a:p>
                  </a:txBody>
                  <a:tcPr/>
                </a:tc>
                <a:tc>
                  <a:txBody>
                    <a:bodyPr/>
                    <a:lstStyle/>
                    <a:p>
                      <a:r>
                        <a:rPr lang="en-US" sz="900" dirty="0"/>
                        <a:t>12563588.150205</a:t>
                      </a:r>
                      <a:endParaRPr lang="LID4096" sz="900" dirty="0"/>
                    </a:p>
                  </a:txBody>
                  <a:tcPr/>
                </a:tc>
                <a:tc>
                  <a:txBody>
                    <a:bodyPr/>
                    <a:lstStyle/>
                    <a:p>
                      <a:r>
                        <a:rPr lang="en-US" sz="900" dirty="0"/>
                        <a:t>8185909.27828</a:t>
                      </a:r>
                      <a:endParaRPr lang="LID4096" sz="900" dirty="0"/>
                    </a:p>
                  </a:txBody>
                  <a:tcPr/>
                </a:tc>
                <a:tc>
                  <a:txBody>
                    <a:bodyPr/>
                    <a:lstStyle/>
                    <a:p>
                      <a:r>
                        <a:rPr lang="en-US" sz="900" dirty="0"/>
                        <a:t>5772597.046959</a:t>
                      </a:r>
                      <a:endParaRPr lang="LID4096" sz="900" dirty="0"/>
                    </a:p>
                  </a:txBody>
                  <a:tcPr/>
                </a:tc>
                <a:tc>
                  <a:txBody>
                    <a:bodyPr/>
                    <a:lstStyle/>
                    <a:p>
                      <a:r>
                        <a:rPr lang="en-US" sz="900" dirty="0"/>
                        <a:t>36970902.435483</a:t>
                      </a:r>
                      <a:endParaRPr lang="LID4096" sz="900" dirty="0"/>
                    </a:p>
                  </a:txBody>
                  <a:tcPr/>
                </a:tc>
                <a:tc>
                  <a:txBody>
                    <a:bodyPr/>
                    <a:lstStyle/>
                    <a:p>
                      <a:r>
                        <a:rPr lang="en-US" sz="900" dirty="0"/>
                        <a:t>18878888.637539</a:t>
                      </a:r>
                      <a:endParaRPr lang="LID4096" sz="900" dirty="0"/>
                    </a:p>
                  </a:txBody>
                  <a:tcPr/>
                </a:tc>
                <a:tc>
                  <a:txBody>
                    <a:bodyPr/>
                    <a:lstStyle/>
                    <a:p>
                      <a:r>
                        <a:rPr lang="ar-SA" sz="900" dirty="0"/>
                        <a:t>مساحة التجمع</a:t>
                      </a:r>
                      <a:endParaRPr lang="LID4096" sz="900" dirty="0"/>
                    </a:p>
                  </a:txBody>
                  <a:tcPr/>
                </a:tc>
                <a:extLst>
                  <a:ext uri="{0D108BD9-81ED-4DB2-BD59-A6C34878D82A}">
                    <a16:rowId xmlns:a16="http://schemas.microsoft.com/office/drawing/2014/main" val="2690832228"/>
                  </a:ext>
                </a:extLst>
              </a:tr>
              <a:tr h="424060">
                <a:tc>
                  <a:txBody>
                    <a:bodyPr/>
                    <a:lstStyle/>
                    <a:p>
                      <a:r>
                        <a:rPr lang="ar-SA" sz="900" dirty="0"/>
                        <a:t>90475.998995</a:t>
                      </a:r>
                      <a:endParaRPr lang="LID4096" sz="900" dirty="0"/>
                    </a:p>
                  </a:txBody>
                  <a:tcPr>
                    <a:solidFill>
                      <a:srgbClr val="A77E54">
                        <a:alpha val="20000"/>
                      </a:srgbClr>
                    </a:solidFill>
                  </a:tcPr>
                </a:tc>
                <a:tc>
                  <a:txBody>
                    <a:bodyPr/>
                    <a:lstStyle/>
                    <a:p>
                      <a:r>
                        <a:rPr lang="ar-SA" sz="900" dirty="0"/>
                        <a:t>791312.257843</a:t>
                      </a:r>
                      <a:endParaRPr lang="LID4096" sz="900" dirty="0"/>
                    </a:p>
                  </a:txBody>
                  <a:tcPr>
                    <a:solidFill>
                      <a:srgbClr val="A77E54">
                        <a:alpha val="20000"/>
                      </a:srgbClr>
                    </a:solidFill>
                  </a:tcPr>
                </a:tc>
                <a:tc>
                  <a:txBody>
                    <a:bodyPr/>
                    <a:lstStyle/>
                    <a:p>
                      <a:r>
                        <a:rPr lang="ar-SA" sz="900" dirty="0"/>
                        <a:t>2879701.464283</a:t>
                      </a:r>
                      <a:endParaRPr lang="LID4096" sz="900" dirty="0"/>
                    </a:p>
                  </a:txBody>
                  <a:tcPr>
                    <a:solidFill>
                      <a:srgbClr val="A77E54">
                        <a:alpha val="20000"/>
                      </a:srgbClr>
                    </a:solidFill>
                  </a:tcPr>
                </a:tc>
                <a:tc>
                  <a:txBody>
                    <a:bodyPr/>
                    <a:lstStyle/>
                    <a:p>
                      <a:r>
                        <a:rPr lang="ar-SA" sz="900" dirty="0"/>
                        <a:t>1733151.575432</a:t>
                      </a:r>
                      <a:endParaRPr lang="LID4096" sz="900" dirty="0"/>
                    </a:p>
                  </a:txBody>
                  <a:tcPr>
                    <a:solidFill>
                      <a:srgbClr val="A77E54">
                        <a:alpha val="20000"/>
                      </a:srgbClr>
                    </a:solidFill>
                  </a:tcPr>
                </a:tc>
                <a:tc>
                  <a:txBody>
                    <a:bodyPr/>
                    <a:lstStyle/>
                    <a:p>
                      <a:r>
                        <a:rPr lang="ar-SA" sz="900" dirty="0"/>
                        <a:t>903192.57376</a:t>
                      </a:r>
                      <a:endParaRPr lang="LID4096" sz="900" dirty="0"/>
                    </a:p>
                  </a:txBody>
                  <a:tcPr>
                    <a:solidFill>
                      <a:srgbClr val="A77E54">
                        <a:alpha val="20000"/>
                      </a:srgbClr>
                    </a:solidFill>
                  </a:tcPr>
                </a:tc>
                <a:tc>
                  <a:txBody>
                    <a:bodyPr/>
                    <a:lstStyle/>
                    <a:p>
                      <a:r>
                        <a:rPr lang="ar-SA" sz="900" dirty="0"/>
                        <a:t>233120.051273</a:t>
                      </a:r>
                      <a:endParaRPr lang="LID4096" sz="900" dirty="0"/>
                    </a:p>
                  </a:txBody>
                  <a:tcPr>
                    <a:solidFill>
                      <a:srgbClr val="A77E54">
                        <a:alpha val="20000"/>
                      </a:srgbClr>
                    </a:solidFill>
                  </a:tcPr>
                </a:tc>
                <a:tc>
                  <a:txBody>
                    <a:bodyPr/>
                    <a:lstStyle/>
                    <a:p>
                      <a:r>
                        <a:rPr lang="ar-SA" sz="900" dirty="0"/>
                        <a:t>936969.468285</a:t>
                      </a:r>
                      <a:endParaRPr lang="LID4096" sz="900" dirty="0"/>
                    </a:p>
                  </a:txBody>
                  <a:tcPr>
                    <a:solidFill>
                      <a:srgbClr val="A77E54">
                        <a:alpha val="20000"/>
                      </a:srgbClr>
                    </a:solidFill>
                  </a:tcPr>
                </a:tc>
                <a:tc>
                  <a:txBody>
                    <a:bodyPr/>
                    <a:lstStyle/>
                    <a:p>
                      <a:r>
                        <a:rPr lang="ar-SA" sz="900" dirty="0"/>
                        <a:t>649735.126628</a:t>
                      </a:r>
                      <a:endParaRPr lang="LID4096" sz="900" dirty="0"/>
                    </a:p>
                  </a:txBody>
                  <a:tcPr>
                    <a:solidFill>
                      <a:srgbClr val="A77E54">
                        <a:alpha val="20000"/>
                      </a:srgbClr>
                    </a:solidFill>
                  </a:tcPr>
                </a:tc>
                <a:tc>
                  <a:txBody>
                    <a:bodyPr/>
                    <a:lstStyle/>
                    <a:p>
                      <a:r>
                        <a:rPr lang="ar-SA" sz="900" dirty="0"/>
                        <a:t>936969.468285</a:t>
                      </a:r>
                      <a:endParaRPr lang="LID4096" sz="900" dirty="0"/>
                    </a:p>
                  </a:txBody>
                  <a:tcPr>
                    <a:solidFill>
                      <a:srgbClr val="A77E54">
                        <a:alpha val="20000"/>
                      </a:srgbClr>
                    </a:solidFill>
                  </a:tcPr>
                </a:tc>
                <a:tc>
                  <a:txBody>
                    <a:bodyPr/>
                    <a:lstStyle/>
                    <a:p>
                      <a:r>
                        <a:rPr lang="ar-SA" sz="900" dirty="0"/>
                        <a:t>4057454.09429</a:t>
                      </a:r>
                      <a:endParaRPr lang="LID4096" sz="900" dirty="0"/>
                    </a:p>
                  </a:txBody>
                  <a:tcPr>
                    <a:solidFill>
                      <a:srgbClr val="A77E54">
                        <a:alpha val="20000"/>
                      </a:srgbClr>
                    </a:solidFill>
                  </a:tcPr>
                </a:tc>
                <a:tc>
                  <a:txBody>
                    <a:bodyPr/>
                    <a:lstStyle/>
                    <a:p>
                      <a:r>
                        <a:rPr lang="ar-SA" sz="900" dirty="0"/>
                        <a:t>8566116.304535</a:t>
                      </a:r>
                      <a:endParaRPr lang="LID4096" sz="900" dirty="0"/>
                    </a:p>
                  </a:txBody>
                  <a:tcPr>
                    <a:solidFill>
                      <a:srgbClr val="A77E54">
                        <a:alpha val="20000"/>
                      </a:srgbClr>
                    </a:solidFill>
                  </a:tcPr>
                </a:tc>
                <a:tc>
                  <a:txBody>
                    <a:bodyPr/>
                    <a:lstStyle/>
                    <a:p>
                      <a:r>
                        <a:rPr lang="ar-SA" sz="900" dirty="0"/>
                        <a:t>مساحة المنطقة المبنية </a:t>
                      </a:r>
                      <a:endParaRPr lang="LID4096" sz="900" dirty="0"/>
                    </a:p>
                  </a:txBody>
                  <a:tcPr>
                    <a:solidFill>
                      <a:srgbClr val="A77E54">
                        <a:alpha val="20000"/>
                      </a:srgbClr>
                    </a:solidFill>
                  </a:tcPr>
                </a:tc>
                <a:extLst>
                  <a:ext uri="{0D108BD9-81ED-4DB2-BD59-A6C34878D82A}">
                    <a16:rowId xmlns:a16="http://schemas.microsoft.com/office/drawing/2014/main" val="2872418152"/>
                  </a:ext>
                </a:extLst>
              </a:tr>
              <a:tr h="265038">
                <a:tc>
                  <a:txBody>
                    <a:bodyPr/>
                    <a:lstStyle/>
                    <a:p>
                      <a:r>
                        <a:rPr lang="ar-SA" sz="900" dirty="0"/>
                        <a:t>0.0054</a:t>
                      </a:r>
                      <a:endParaRPr lang="LID4096" sz="900" dirty="0"/>
                    </a:p>
                  </a:txBody>
                  <a:tcPr/>
                </a:tc>
                <a:tc>
                  <a:txBody>
                    <a:bodyPr/>
                    <a:lstStyle/>
                    <a:p>
                      <a:r>
                        <a:rPr lang="ar-SA" sz="900" dirty="0"/>
                        <a:t>0.0036</a:t>
                      </a:r>
                      <a:endParaRPr lang="LID4096" sz="900" dirty="0"/>
                    </a:p>
                  </a:txBody>
                  <a:tcPr/>
                </a:tc>
                <a:tc>
                  <a:txBody>
                    <a:bodyPr/>
                    <a:lstStyle/>
                    <a:p>
                      <a:r>
                        <a:rPr lang="ar-SA" sz="900" dirty="0"/>
                        <a:t>0.0073</a:t>
                      </a:r>
                      <a:endParaRPr lang="LID4096" sz="900" dirty="0"/>
                    </a:p>
                  </a:txBody>
                  <a:tcPr/>
                </a:tc>
                <a:tc>
                  <a:txBody>
                    <a:bodyPr/>
                    <a:lstStyle/>
                    <a:p>
                      <a:r>
                        <a:rPr lang="ar-SA" sz="900" dirty="0"/>
                        <a:t>0.0075</a:t>
                      </a:r>
                      <a:endParaRPr lang="LID4096" sz="900" dirty="0"/>
                    </a:p>
                  </a:txBody>
                  <a:tcPr/>
                </a:tc>
                <a:tc>
                  <a:txBody>
                    <a:bodyPr/>
                    <a:lstStyle/>
                    <a:p>
                      <a:r>
                        <a:rPr lang="ar-SA" sz="900" dirty="0"/>
                        <a:t>0.009</a:t>
                      </a:r>
                      <a:endParaRPr lang="LID4096" sz="900" dirty="0"/>
                    </a:p>
                  </a:txBody>
                  <a:tcPr/>
                </a:tc>
                <a:tc>
                  <a:txBody>
                    <a:bodyPr/>
                    <a:lstStyle/>
                    <a:p>
                      <a:r>
                        <a:rPr lang="ar-SA" sz="900" dirty="0"/>
                        <a:t>0.0018</a:t>
                      </a:r>
                      <a:endParaRPr lang="LID4096" sz="900" dirty="0"/>
                    </a:p>
                  </a:txBody>
                  <a:tcPr/>
                </a:tc>
                <a:tc>
                  <a:txBody>
                    <a:bodyPr/>
                    <a:lstStyle/>
                    <a:p>
                      <a:r>
                        <a:rPr lang="ar-SA" sz="900" dirty="0"/>
                        <a:t>9</a:t>
                      </a:r>
                      <a:endParaRPr lang="LID4096" sz="900" dirty="0"/>
                    </a:p>
                  </a:txBody>
                  <a:tcPr/>
                </a:tc>
                <a:tc>
                  <a:txBody>
                    <a:bodyPr/>
                    <a:lstStyle/>
                    <a:p>
                      <a:r>
                        <a:rPr lang="ar-SA" sz="900" dirty="0"/>
                        <a:t>0.0044</a:t>
                      </a:r>
                      <a:endParaRPr lang="LID4096" sz="900" dirty="0"/>
                    </a:p>
                  </a:txBody>
                  <a:tcPr/>
                </a:tc>
                <a:tc>
                  <a:txBody>
                    <a:bodyPr/>
                    <a:lstStyle/>
                    <a:p>
                      <a:r>
                        <a:rPr lang="ar-SA" sz="900" dirty="0"/>
                        <a:t>0.0045</a:t>
                      </a:r>
                      <a:endParaRPr lang="LID4096" sz="900" dirty="0"/>
                    </a:p>
                  </a:txBody>
                  <a:tcPr/>
                </a:tc>
                <a:tc>
                  <a:txBody>
                    <a:bodyPr/>
                    <a:lstStyle/>
                    <a:p>
                      <a:r>
                        <a:rPr lang="ar-SA" sz="900" dirty="0"/>
                        <a:t>0.0059</a:t>
                      </a:r>
                      <a:endParaRPr lang="LID4096" sz="900" dirty="0"/>
                    </a:p>
                  </a:txBody>
                  <a:tcPr/>
                </a:tc>
                <a:tc>
                  <a:txBody>
                    <a:bodyPr/>
                    <a:lstStyle/>
                    <a:p>
                      <a:r>
                        <a:rPr lang="ar-SA" sz="900" dirty="0"/>
                        <a:t>0.0057</a:t>
                      </a:r>
                      <a:endParaRPr lang="LID4096" sz="900" dirty="0"/>
                    </a:p>
                  </a:txBody>
                  <a:tcPr/>
                </a:tc>
                <a:tc>
                  <a:txBody>
                    <a:bodyPr/>
                    <a:lstStyle/>
                    <a:p>
                      <a:r>
                        <a:rPr lang="ar-SA" sz="900" dirty="0"/>
                        <a:t>الكثافة السكانية</a:t>
                      </a:r>
                      <a:endParaRPr lang="LID4096" sz="900" dirty="0"/>
                    </a:p>
                  </a:txBody>
                  <a:tcPr/>
                </a:tc>
                <a:extLst>
                  <a:ext uri="{0D108BD9-81ED-4DB2-BD59-A6C34878D82A}">
                    <a16:rowId xmlns:a16="http://schemas.microsoft.com/office/drawing/2014/main" val="901639002"/>
                  </a:ext>
                </a:extLst>
              </a:tr>
            </a:tbl>
          </a:graphicData>
        </a:graphic>
      </p:graphicFrame>
      <p:graphicFrame>
        <p:nvGraphicFramePr>
          <p:cNvPr id="9" name="Table 8">
            <a:extLst>
              <a:ext uri="{FF2B5EF4-FFF2-40B4-BE49-F238E27FC236}">
                <a16:creationId xmlns:a16="http://schemas.microsoft.com/office/drawing/2014/main" id="{1569AD50-6FAC-6348-2F15-E295CBD340EA}"/>
              </a:ext>
            </a:extLst>
          </p:cNvPr>
          <p:cNvGraphicFramePr>
            <a:graphicFrameLocks noGrp="1"/>
          </p:cNvGraphicFramePr>
          <p:nvPr>
            <p:extLst>
              <p:ext uri="{D42A27DB-BD31-4B8C-83A1-F6EECF244321}">
                <p14:modId xmlns:p14="http://schemas.microsoft.com/office/powerpoint/2010/main" val="135042333"/>
              </p:ext>
            </p:extLst>
          </p:nvPr>
        </p:nvGraphicFramePr>
        <p:xfrm>
          <a:off x="180389" y="4037883"/>
          <a:ext cx="11831222" cy="2468880"/>
        </p:xfrm>
        <a:graphic>
          <a:graphicData uri="http://schemas.openxmlformats.org/drawingml/2006/table">
            <a:tbl>
              <a:tblPr firstRow="1" bandRow="1">
                <a:tableStyleId>{7DF18680-E054-41AD-8BC1-D1AEF772440D}</a:tableStyleId>
              </a:tblPr>
              <a:tblGrid>
                <a:gridCol w="647822">
                  <a:extLst>
                    <a:ext uri="{9D8B030D-6E8A-4147-A177-3AD203B41FA5}">
                      <a16:colId xmlns:a16="http://schemas.microsoft.com/office/drawing/2014/main" val="4087783417"/>
                    </a:ext>
                  </a:extLst>
                </a:gridCol>
                <a:gridCol w="621300">
                  <a:extLst>
                    <a:ext uri="{9D8B030D-6E8A-4147-A177-3AD203B41FA5}">
                      <a16:colId xmlns:a16="http://schemas.microsoft.com/office/drawing/2014/main" val="1895758706"/>
                    </a:ext>
                  </a:extLst>
                </a:gridCol>
                <a:gridCol w="621300">
                  <a:extLst>
                    <a:ext uri="{9D8B030D-6E8A-4147-A177-3AD203B41FA5}">
                      <a16:colId xmlns:a16="http://schemas.microsoft.com/office/drawing/2014/main" val="3726955713"/>
                    </a:ext>
                  </a:extLst>
                </a:gridCol>
                <a:gridCol w="621300">
                  <a:extLst>
                    <a:ext uri="{9D8B030D-6E8A-4147-A177-3AD203B41FA5}">
                      <a16:colId xmlns:a16="http://schemas.microsoft.com/office/drawing/2014/main" val="3022404341"/>
                    </a:ext>
                  </a:extLst>
                </a:gridCol>
                <a:gridCol w="621300">
                  <a:extLst>
                    <a:ext uri="{9D8B030D-6E8A-4147-A177-3AD203B41FA5}">
                      <a16:colId xmlns:a16="http://schemas.microsoft.com/office/drawing/2014/main" val="244676916"/>
                    </a:ext>
                  </a:extLst>
                </a:gridCol>
                <a:gridCol w="621300">
                  <a:extLst>
                    <a:ext uri="{9D8B030D-6E8A-4147-A177-3AD203B41FA5}">
                      <a16:colId xmlns:a16="http://schemas.microsoft.com/office/drawing/2014/main" val="3911405907"/>
                    </a:ext>
                  </a:extLst>
                </a:gridCol>
                <a:gridCol w="621300">
                  <a:extLst>
                    <a:ext uri="{9D8B030D-6E8A-4147-A177-3AD203B41FA5}">
                      <a16:colId xmlns:a16="http://schemas.microsoft.com/office/drawing/2014/main" val="2667438210"/>
                    </a:ext>
                  </a:extLst>
                </a:gridCol>
                <a:gridCol w="621300">
                  <a:extLst>
                    <a:ext uri="{9D8B030D-6E8A-4147-A177-3AD203B41FA5}">
                      <a16:colId xmlns:a16="http://schemas.microsoft.com/office/drawing/2014/main" val="433773594"/>
                    </a:ext>
                  </a:extLst>
                </a:gridCol>
                <a:gridCol w="621300">
                  <a:extLst>
                    <a:ext uri="{9D8B030D-6E8A-4147-A177-3AD203B41FA5}">
                      <a16:colId xmlns:a16="http://schemas.microsoft.com/office/drawing/2014/main" val="1194870607"/>
                    </a:ext>
                  </a:extLst>
                </a:gridCol>
                <a:gridCol w="621300">
                  <a:extLst>
                    <a:ext uri="{9D8B030D-6E8A-4147-A177-3AD203B41FA5}">
                      <a16:colId xmlns:a16="http://schemas.microsoft.com/office/drawing/2014/main" val="3259032238"/>
                    </a:ext>
                  </a:extLst>
                </a:gridCol>
                <a:gridCol w="621300">
                  <a:extLst>
                    <a:ext uri="{9D8B030D-6E8A-4147-A177-3AD203B41FA5}">
                      <a16:colId xmlns:a16="http://schemas.microsoft.com/office/drawing/2014/main" val="3371621511"/>
                    </a:ext>
                  </a:extLst>
                </a:gridCol>
                <a:gridCol w="621300">
                  <a:extLst>
                    <a:ext uri="{9D8B030D-6E8A-4147-A177-3AD203B41FA5}">
                      <a16:colId xmlns:a16="http://schemas.microsoft.com/office/drawing/2014/main" val="3155573063"/>
                    </a:ext>
                  </a:extLst>
                </a:gridCol>
                <a:gridCol w="621300">
                  <a:extLst>
                    <a:ext uri="{9D8B030D-6E8A-4147-A177-3AD203B41FA5}">
                      <a16:colId xmlns:a16="http://schemas.microsoft.com/office/drawing/2014/main" val="634751286"/>
                    </a:ext>
                  </a:extLst>
                </a:gridCol>
                <a:gridCol w="621300">
                  <a:extLst>
                    <a:ext uri="{9D8B030D-6E8A-4147-A177-3AD203B41FA5}">
                      <a16:colId xmlns:a16="http://schemas.microsoft.com/office/drawing/2014/main" val="1706056955"/>
                    </a:ext>
                  </a:extLst>
                </a:gridCol>
                <a:gridCol w="621300">
                  <a:extLst>
                    <a:ext uri="{9D8B030D-6E8A-4147-A177-3AD203B41FA5}">
                      <a16:colId xmlns:a16="http://schemas.microsoft.com/office/drawing/2014/main" val="2036526721"/>
                    </a:ext>
                  </a:extLst>
                </a:gridCol>
                <a:gridCol w="621300">
                  <a:extLst>
                    <a:ext uri="{9D8B030D-6E8A-4147-A177-3AD203B41FA5}">
                      <a16:colId xmlns:a16="http://schemas.microsoft.com/office/drawing/2014/main" val="3312189419"/>
                    </a:ext>
                  </a:extLst>
                </a:gridCol>
                <a:gridCol w="621300">
                  <a:extLst>
                    <a:ext uri="{9D8B030D-6E8A-4147-A177-3AD203B41FA5}">
                      <a16:colId xmlns:a16="http://schemas.microsoft.com/office/drawing/2014/main" val="3425907980"/>
                    </a:ext>
                  </a:extLst>
                </a:gridCol>
                <a:gridCol w="621300">
                  <a:extLst>
                    <a:ext uri="{9D8B030D-6E8A-4147-A177-3AD203B41FA5}">
                      <a16:colId xmlns:a16="http://schemas.microsoft.com/office/drawing/2014/main" val="1439465646"/>
                    </a:ext>
                  </a:extLst>
                </a:gridCol>
                <a:gridCol w="621300">
                  <a:extLst>
                    <a:ext uri="{9D8B030D-6E8A-4147-A177-3AD203B41FA5}">
                      <a16:colId xmlns:a16="http://schemas.microsoft.com/office/drawing/2014/main" val="50042317"/>
                    </a:ext>
                  </a:extLst>
                </a:gridCol>
              </a:tblGrid>
              <a:tr h="1185141">
                <a:tc>
                  <a:txBody>
                    <a:bodyPr/>
                    <a:lstStyle/>
                    <a:p>
                      <a:pPr algn="ctr"/>
                      <a:r>
                        <a:rPr lang="ar-SA" sz="1200" dirty="0"/>
                        <a:t>أراضي صالحة للزراعة غير مروية</a:t>
                      </a:r>
                      <a:endParaRPr lang="LID4096" sz="1200" dirty="0"/>
                    </a:p>
                  </a:txBody>
                  <a:tcPr>
                    <a:solidFill>
                      <a:srgbClr val="A77E54"/>
                    </a:solidFill>
                  </a:tcPr>
                </a:tc>
                <a:tc>
                  <a:txBody>
                    <a:bodyPr/>
                    <a:lstStyle/>
                    <a:p>
                      <a:pPr algn="ctr"/>
                      <a:r>
                        <a:rPr lang="ar-SA" sz="1200" dirty="0"/>
                        <a:t>أراضي زراعية مع غطاء نباتي</a:t>
                      </a:r>
                      <a:endParaRPr lang="LID4096" sz="1200" dirty="0"/>
                    </a:p>
                  </a:txBody>
                  <a:tcPr>
                    <a:solidFill>
                      <a:srgbClr val="A77E54"/>
                    </a:solidFill>
                  </a:tcPr>
                </a:tc>
                <a:tc>
                  <a:txBody>
                    <a:bodyPr/>
                    <a:lstStyle/>
                    <a:p>
                      <a:pPr algn="ctr"/>
                      <a:r>
                        <a:rPr lang="ar-SA" sz="1200" dirty="0"/>
                        <a:t>أراضي زراعية غير مروية بأساليب معقدة</a:t>
                      </a:r>
                      <a:endParaRPr lang="LID4096" sz="1200" dirty="0"/>
                    </a:p>
                  </a:txBody>
                  <a:tcPr>
                    <a:solidFill>
                      <a:srgbClr val="A77E54"/>
                    </a:solidFill>
                  </a:tcPr>
                </a:tc>
                <a:tc>
                  <a:txBody>
                    <a:bodyPr/>
                    <a:lstStyle/>
                    <a:p>
                      <a:pPr algn="ctr"/>
                      <a:r>
                        <a:rPr lang="ar-SA" sz="1200" dirty="0"/>
                        <a:t>مناطق عسكرية</a:t>
                      </a:r>
                      <a:endParaRPr lang="LID4096" sz="1200" dirty="0"/>
                    </a:p>
                  </a:txBody>
                  <a:tcPr>
                    <a:solidFill>
                      <a:srgbClr val="A77E54"/>
                    </a:solidFill>
                  </a:tcPr>
                </a:tc>
                <a:tc>
                  <a:txBody>
                    <a:bodyPr/>
                    <a:lstStyle/>
                    <a:p>
                      <a:pPr algn="ctr"/>
                      <a:r>
                        <a:rPr lang="ar-SA" sz="1200" dirty="0"/>
                        <a:t>بساتين زيتون</a:t>
                      </a:r>
                      <a:endParaRPr lang="LID4096" sz="1200" dirty="0"/>
                    </a:p>
                  </a:txBody>
                  <a:tcPr>
                    <a:solidFill>
                      <a:srgbClr val="A77E54"/>
                    </a:solidFill>
                  </a:tcPr>
                </a:tc>
                <a:tc>
                  <a:txBody>
                    <a:bodyPr/>
                    <a:lstStyle/>
                    <a:p>
                      <a:pPr algn="ctr"/>
                      <a:r>
                        <a:rPr lang="ar-SA" sz="1200" dirty="0"/>
                        <a:t>مزارع الحمضيات</a:t>
                      </a:r>
                      <a:endParaRPr lang="LID4096" sz="1200" dirty="0"/>
                    </a:p>
                  </a:txBody>
                  <a:tcPr>
                    <a:solidFill>
                      <a:srgbClr val="A77E54"/>
                    </a:solidFill>
                  </a:tcPr>
                </a:tc>
                <a:tc>
                  <a:txBody>
                    <a:bodyPr/>
                    <a:lstStyle/>
                    <a:p>
                      <a:pPr algn="ctr"/>
                      <a:r>
                        <a:rPr lang="ar-SA" sz="1200" dirty="0"/>
                        <a:t>مخيمات لاجئين</a:t>
                      </a:r>
                      <a:endParaRPr lang="LID4096" sz="1200" dirty="0"/>
                    </a:p>
                  </a:txBody>
                  <a:tcPr>
                    <a:solidFill>
                      <a:srgbClr val="A77E54"/>
                    </a:solidFill>
                  </a:tcPr>
                </a:tc>
                <a:tc>
                  <a:txBody>
                    <a:bodyPr/>
                    <a:lstStyle/>
                    <a:p>
                      <a:pPr algn="ctr"/>
                      <a:r>
                        <a:rPr lang="ar-SA" sz="1200" dirty="0"/>
                        <a:t>مناطق استخراج معادن</a:t>
                      </a:r>
                      <a:endParaRPr lang="LID4096" sz="1200" dirty="0"/>
                    </a:p>
                  </a:txBody>
                  <a:tcPr>
                    <a:solidFill>
                      <a:srgbClr val="A77E54"/>
                    </a:solidFill>
                  </a:tcPr>
                </a:tc>
                <a:tc>
                  <a:txBody>
                    <a:bodyPr/>
                    <a:lstStyle/>
                    <a:p>
                      <a:pPr algn="ctr"/>
                      <a:r>
                        <a:rPr lang="ar-SA" sz="1200" dirty="0"/>
                        <a:t>مناطق صالحة للزراعة مروية بالتنقيط</a:t>
                      </a:r>
                      <a:endParaRPr lang="LID4096" sz="1200" dirty="0"/>
                    </a:p>
                  </a:txBody>
                  <a:tcPr>
                    <a:solidFill>
                      <a:srgbClr val="A77E54"/>
                    </a:solidFill>
                  </a:tcPr>
                </a:tc>
                <a:tc>
                  <a:txBody>
                    <a:bodyPr/>
                    <a:lstStyle/>
                    <a:p>
                      <a:pPr algn="ctr"/>
                      <a:r>
                        <a:rPr lang="ar-SA" sz="1200" dirty="0"/>
                        <a:t>مناطق عشب طبيعي</a:t>
                      </a:r>
                      <a:endParaRPr lang="LID4096" sz="1200" dirty="0"/>
                    </a:p>
                  </a:txBody>
                  <a:tcPr>
                    <a:solidFill>
                      <a:srgbClr val="A77E54"/>
                    </a:solidFill>
                  </a:tcPr>
                </a:tc>
                <a:tc>
                  <a:txBody>
                    <a:bodyPr/>
                    <a:lstStyle/>
                    <a:p>
                      <a:pPr algn="ctr"/>
                      <a:r>
                        <a:rPr lang="ar-SA" sz="1200" dirty="0"/>
                        <a:t>مناطق مفتوحة بنباتات قليلة او معدومة</a:t>
                      </a:r>
                      <a:endParaRPr lang="LID4096" sz="1200" dirty="0"/>
                    </a:p>
                  </a:txBody>
                  <a:tcPr>
                    <a:solidFill>
                      <a:srgbClr val="A77E54"/>
                    </a:solidFill>
                  </a:tcPr>
                </a:tc>
                <a:tc>
                  <a:txBody>
                    <a:bodyPr/>
                    <a:lstStyle/>
                    <a:p>
                      <a:pPr algn="ctr"/>
                      <a:r>
                        <a:rPr lang="ar-SA" sz="1200" dirty="0"/>
                        <a:t>مناطق انتشار عمراني متقطع</a:t>
                      </a:r>
                      <a:endParaRPr lang="LID4096" sz="1200" dirty="0"/>
                    </a:p>
                  </a:txBody>
                  <a:tcPr>
                    <a:solidFill>
                      <a:srgbClr val="A77E54"/>
                    </a:solidFill>
                  </a:tcPr>
                </a:tc>
                <a:tc>
                  <a:txBody>
                    <a:bodyPr/>
                    <a:lstStyle/>
                    <a:p>
                      <a:pPr algn="ctr"/>
                      <a:r>
                        <a:rPr lang="ar-SA" sz="1200" dirty="0"/>
                        <a:t>منطقة انتشار عمراني مستمر</a:t>
                      </a:r>
                      <a:endParaRPr lang="LID4096" sz="1200" dirty="0"/>
                    </a:p>
                  </a:txBody>
                  <a:tcPr>
                    <a:solidFill>
                      <a:srgbClr val="A77E54"/>
                    </a:solidFill>
                  </a:tcPr>
                </a:tc>
                <a:tc>
                  <a:txBody>
                    <a:bodyPr/>
                    <a:lstStyle/>
                    <a:p>
                      <a:pPr algn="ctr"/>
                      <a:r>
                        <a:rPr lang="ar-SA" sz="1200" dirty="0"/>
                        <a:t>منطقة كروم مروية بالتنقيط</a:t>
                      </a:r>
                      <a:endParaRPr lang="LID4096" sz="1200" dirty="0"/>
                    </a:p>
                  </a:txBody>
                  <a:tcPr>
                    <a:solidFill>
                      <a:srgbClr val="A77E54"/>
                    </a:solidFill>
                  </a:tcPr>
                </a:tc>
                <a:tc>
                  <a:txBody>
                    <a:bodyPr/>
                    <a:lstStyle/>
                    <a:p>
                      <a:pPr algn="ctr"/>
                      <a:r>
                        <a:rPr lang="ar-SA" sz="1200" dirty="0"/>
                        <a:t>منطقة مروية بأساليب معقدة</a:t>
                      </a:r>
                      <a:endParaRPr lang="LID4096" sz="1200" dirty="0"/>
                    </a:p>
                  </a:txBody>
                  <a:tcPr>
                    <a:solidFill>
                      <a:srgbClr val="A77E54"/>
                    </a:solidFill>
                  </a:tcPr>
                </a:tc>
                <a:tc>
                  <a:txBody>
                    <a:bodyPr/>
                    <a:lstStyle/>
                    <a:p>
                      <a:pPr algn="ctr"/>
                      <a:r>
                        <a:rPr lang="ar-SA" sz="1200" dirty="0"/>
                        <a:t>منطقة بناء</a:t>
                      </a:r>
                      <a:endParaRPr lang="LID4096" sz="1200" dirty="0"/>
                    </a:p>
                  </a:txBody>
                  <a:tcPr>
                    <a:solidFill>
                      <a:srgbClr val="A77E54"/>
                    </a:solidFill>
                  </a:tcPr>
                </a:tc>
                <a:tc>
                  <a:txBody>
                    <a:bodyPr/>
                    <a:lstStyle/>
                    <a:p>
                      <a:pPr algn="ctr"/>
                      <a:r>
                        <a:rPr lang="ar-SA" sz="1200" dirty="0"/>
                        <a:t>غابة</a:t>
                      </a:r>
                      <a:endParaRPr lang="LID4096" sz="1200" dirty="0"/>
                    </a:p>
                  </a:txBody>
                  <a:tcPr>
                    <a:solidFill>
                      <a:srgbClr val="A77E54"/>
                    </a:solidFill>
                  </a:tcPr>
                </a:tc>
                <a:tc>
                  <a:txBody>
                    <a:bodyPr/>
                    <a:lstStyle/>
                    <a:p>
                      <a:pPr algn="ctr"/>
                      <a:r>
                        <a:rPr lang="ar-SA" sz="1200" dirty="0"/>
                        <a:t>وحدات صناعية وتجارية</a:t>
                      </a:r>
                      <a:endParaRPr lang="LID4096" sz="1200" dirty="0"/>
                    </a:p>
                  </a:txBody>
                  <a:tcPr>
                    <a:solidFill>
                      <a:srgbClr val="A77E54"/>
                    </a:solidFill>
                  </a:tcPr>
                </a:tc>
                <a:tc>
                  <a:txBody>
                    <a:bodyPr/>
                    <a:lstStyle/>
                    <a:p>
                      <a:pPr algn="ctr"/>
                      <a:r>
                        <a:rPr lang="ar-SA" sz="1200" dirty="0"/>
                        <a:t>الغطاء الارضي</a:t>
                      </a:r>
                      <a:endParaRPr lang="LID4096" sz="1200" dirty="0"/>
                    </a:p>
                  </a:txBody>
                  <a:tcPr>
                    <a:solidFill>
                      <a:srgbClr val="A77E54"/>
                    </a:solidFill>
                  </a:tcPr>
                </a:tc>
                <a:extLst>
                  <a:ext uri="{0D108BD9-81ED-4DB2-BD59-A6C34878D82A}">
                    <a16:rowId xmlns:a16="http://schemas.microsoft.com/office/drawing/2014/main" val="3556434573"/>
                  </a:ext>
                </a:extLst>
              </a:tr>
              <a:tr h="242224">
                <a:tc>
                  <a:txBody>
                    <a:bodyPr/>
                    <a:lstStyle/>
                    <a:p>
                      <a:pPr algn="ctr"/>
                      <a:r>
                        <a:rPr lang="en-US" sz="1200" dirty="0"/>
                        <a:t>54049216.404322</a:t>
                      </a:r>
                      <a:endParaRPr lang="LID4096" sz="1200" dirty="0"/>
                    </a:p>
                  </a:txBody>
                  <a:tcPr>
                    <a:solidFill>
                      <a:srgbClr val="FFCC66"/>
                    </a:solidFill>
                  </a:tcPr>
                </a:tc>
                <a:tc>
                  <a:txBody>
                    <a:bodyPr/>
                    <a:lstStyle/>
                    <a:p>
                      <a:pPr algn="ctr"/>
                      <a:r>
                        <a:rPr lang="en-US" sz="1200" dirty="0"/>
                        <a:t>19781418.025876</a:t>
                      </a:r>
                      <a:endParaRPr lang="LID4096" sz="1200" dirty="0"/>
                    </a:p>
                  </a:txBody>
                  <a:tcPr>
                    <a:solidFill>
                      <a:srgbClr val="FFCC66"/>
                    </a:solidFill>
                  </a:tcPr>
                </a:tc>
                <a:tc>
                  <a:txBody>
                    <a:bodyPr/>
                    <a:lstStyle/>
                    <a:p>
                      <a:pPr algn="ctr"/>
                      <a:r>
                        <a:rPr lang="en-US" sz="1200" dirty="0"/>
                        <a:t>16158167.713212</a:t>
                      </a:r>
                      <a:endParaRPr lang="LID4096" sz="1200" dirty="0"/>
                    </a:p>
                  </a:txBody>
                  <a:tcPr>
                    <a:solidFill>
                      <a:srgbClr val="FFCC66"/>
                    </a:solidFill>
                  </a:tcPr>
                </a:tc>
                <a:tc>
                  <a:txBody>
                    <a:bodyPr/>
                    <a:lstStyle/>
                    <a:p>
                      <a:pPr algn="ctr"/>
                      <a:r>
                        <a:rPr lang="en-US" sz="1200" dirty="0"/>
                        <a:t>9564.36863</a:t>
                      </a:r>
                      <a:endParaRPr lang="LID4096" sz="1200" dirty="0"/>
                    </a:p>
                  </a:txBody>
                  <a:tcPr>
                    <a:solidFill>
                      <a:srgbClr val="FFCC66"/>
                    </a:solidFill>
                  </a:tcPr>
                </a:tc>
                <a:tc>
                  <a:txBody>
                    <a:bodyPr/>
                    <a:lstStyle/>
                    <a:p>
                      <a:pPr algn="ctr"/>
                      <a:r>
                        <a:rPr lang="en-US" sz="1200" dirty="0"/>
                        <a:t>41753716.763586</a:t>
                      </a:r>
                      <a:endParaRPr lang="LID4096" sz="1200" dirty="0"/>
                    </a:p>
                  </a:txBody>
                  <a:tcPr>
                    <a:solidFill>
                      <a:srgbClr val="FFCC66"/>
                    </a:solidFill>
                  </a:tcPr>
                </a:tc>
                <a:tc>
                  <a:txBody>
                    <a:bodyPr/>
                    <a:lstStyle/>
                    <a:p>
                      <a:pPr algn="ctr"/>
                      <a:r>
                        <a:rPr lang="en-US" sz="1200" dirty="0"/>
                        <a:t>134286.153675</a:t>
                      </a:r>
                      <a:endParaRPr lang="LID4096" sz="1200" dirty="0"/>
                    </a:p>
                  </a:txBody>
                  <a:tcPr>
                    <a:solidFill>
                      <a:srgbClr val="FFCC66"/>
                    </a:solidFill>
                  </a:tcPr>
                </a:tc>
                <a:tc>
                  <a:txBody>
                    <a:bodyPr/>
                    <a:lstStyle/>
                    <a:p>
                      <a:pPr algn="ctr"/>
                      <a:r>
                        <a:rPr lang="en-US" sz="1200" dirty="0"/>
                        <a:t>692957.436967</a:t>
                      </a:r>
                      <a:endParaRPr lang="LID4096" sz="1200" dirty="0"/>
                    </a:p>
                  </a:txBody>
                  <a:tcPr>
                    <a:solidFill>
                      <a:srgbClr val="FFCC66"/>
                    </a:solidFill>
                  </a:tcPr>
                </a:tc>
                <a:tc>
                  <a:txBody>
                    <a:bodyPr/>
                    <a:lstStyle/>
                    <a:p>
                      <a:pPr algn="ctr"/>
                      <a:r>
                        <a:rPr lang="en-US" sz="1200" dirty="0"/>
                        <a:t>1280122.457262</a:t>
                      </a:r>
                      <a:endParaRPr lang="LID4096" sz="1200" dirty="0"/>
                    </a:p>
                  </a:txBody>
                  <a:tcPr>
                    <a:solidFill>
                      <a:srgbClr val="FFCC66"/>
                    </a:solidFill>
                  </a:tcPr>
                </a:tc>
                <a:tc>
                  <a:txBody>
                    <a:bodyPr/>
                    <a:lstStyle/>
                    <a:p>
                      <a:pPr algn="ctr"/>
                      <a:r>
                        <a:rPr lang="en-US" sz="1200" dirty="0"/>
                        <a:t>5493822.800418</a:t>
                      </a:r>
                      <a:endParaRPr lang="LID4096" sz="1200" dirty="0"/>
                    </a:p>
                  </a:txBody>
                  <a:tcPr>
                    <a:solidFill>
                      <a:srgbClr val="FFCC66"/>
                    </a:solidFill>
                  </a:tcPr>
                </a:tc>
                <a:tc>
                  <a:txBody>
                    <a:bodyPr/>
                    <a:lstStyle/>
                    <a:p>
                      <a:pPr algn="ctr"/>
                      <a:r>
                        <a:rPr lang="en-US" sz="1200" dirty="0"/>
                        <a:t>31044776.955428</a:t>
                      </a:r>
                      <a:endParaRPr lang="LID4096" sz="1200" dirty="0"/>
                    </a:p>
                  </a:txBody>
                  <a:tcPr>
                    <a:solidFill>
                      <a:srgbClr val="FFCC66"/>
                    </a:solidFill>
                  </a:tcPr>
                </a:tc>
                <a:tc>
                  <a:txBody>
                    <a:bodyPr/>
                    <a:lstStyle/>
                    <a:p>
                      <a:pPr algn="ctr"/>
                      <a:r>
                        <a:rPr lang="en-US" sz="1200" dirty="0"/>
                        <a:t>19342938.932377</a:t>
                      </a:r>
                      <a:endParaRPr lang="LID4096" sz="1200" dirty="0"/>
                    </a:p>
                  </a:txBody>
                  <a:tcPr>
                    <a:solidFill>
                      <a:srgbClr val="FFCC66"/>
                    </a:solidFill>
                  </a:tcPr>
                </a:tc>
                <a:tc>
                  <a:txBody>
                    <a:bodyPr/>
                    <a:lstStyle/>
                    <a:p>
                      <a:pPr algn="ctr"/>
                      <a:r>
                        <a:rPr lang="en-US" sz="1200" dirty="0"/>
                        <a:t>19868896.427382</a:t>
                      </a:r>
                      <a:endParaRPr lang="LID4096" sz="1200" dirty="0"/>
                    </a:p>
                  </a:txBody>
                  <a:tcPr>
                    <a:solidFill>
                      <a:srgbClr val="FFCC66"/>
                    </a:solidFill>
                  </a:tcPr>
                </a:tc>
                <a:tc>
                  <a:txBody>
                    <a:bodyPr/>
                    <a:lstStyle/>
                    <a:p>
                      <a:pPr algn="ctr"/>
                      <a:r>
                        <a:rPr lang="en-US" sz="1200" dirty="0"/>
                        <a:t>1774073.859341</a:t>
                      </a:r>
                      <a:endParaRPr lang="LID4096" sz="1200" dirty="0"/>
                    </a:p>
                  </a:txBody>
                  <a:tcPr>
                    <a:solidFill>
                      <a:srgbClr val="FFCC66"/>
                    </a:solidFill>
                  </a:tcPr>
                </a:tc>
                <a:tc>
                  <a:txBody>
                    <a:bodyPr/>
                    <a:lstStyle/>
                    <a:p>
                      <a:pPr algn="ctr"/>
                      <a:r>
                        <a:rPr lang="en-US" sz="1200" dirty="0"/>
                        <a:t>13549.317924</a:t>
                      </a:r>
                      <a:endParaRPr lang="LID4096" sz="1200" dirty="0"/>
                    </a:p>
                  </a:txBody>
                  <a:tcPr>
                    <a:solidFill>
                      <a:srgbClr val="FFCC66"/>
                    </a:solidFill>
                  </a:tcPr>
                </a:tc>
                <a:tc>
                  <a:txBody>
                    <a:bodyPr/>
                    <a:lstStyle/>
                    <a:p>
                      <a:pPr algn="ctr"/>
                      <a:r>
                        <a:rPr lang="en-US" sz="1200" dirty="0"/>
                        <a:t>5257756.908235</a:t>
                      </a:r>
                      <a:endParaRPr lang="LID4096" sz="1200" dirty="0"/>
                    </a:p>
                  </a:txBody>
                  <a:tcPr>
                    <a:solidFill>
                      <a:srgbClr val="FFCC66"/>
                    </a:solidFill>
                  </a:tcPr>
                </a:tc>
                <a:tc>
                  <a:txBody>
                    <a:bodyPr/>
                    <a:lstStyle/>
                    <a:p>
                      <a:pPr algn="ctr"/>
                      <a:r>
                        <a:rPr lang="en-US" sz="1200" dirty="0"/>
                        <a:t>27630.495751</a:t>
                      </a:r>
                      <a:endParaRPr lang="LID4096" sz="1200" dirty="0"/>
                    </a:p>
                  </a:txBody>
                  <a:tcPr>
                    <a:solidFill>
                      <a:srgbClr val="FFCC66"/>
                    </a:solidFill>
                  </a:tcPr>
                </a:tc>
                <a:tc>
                  <a:txBody>
                    <a:bodyPr/>
                    <a:lstStyle/>
                    <a:p>
                      <a:pPr algn="ctr"/>
                      <a:r>
                        <a:rPr lang="en-US" sz="1200" dirty="0"/>
                        <a:t>5347466.255476</a:t>
                      </a:r>
                      <a:endParaRPr lang="LID4096" sz="1200" dirty="0"/>
                    </a:p>
                  </a:txBody>
                  <a:tcPr>
                    <a:solidFill>
                      <a:srgbClr val="FFCC66"/>
                    </a:solidFill>
                  </a:tcPr>
                </a:tc>
                <a:tc>
                  <a:txBody>
                    <a:bodyPr/>
                    <a:lstStyle/>
                    <a:p>
                      <a:pPr algn="ctr"/>
                      <a:r>
                        <a:rPr lang="en-US" sz="1200" dirty="0"/>
                        <a:t>349242.467678</a:t>
                      </a:r>
                      <a:endParaRPr lang="LID4096" sz="1200" dirty="0"/>
                    </a:p>
                  </a:txBody>
                  <a:tcPr>
                    <a:solidFill>
                      <a:srgbClr val="FFCC66"/>
                    </a:solidFill>
                  </a:tcPr>
                </a:tc>
                <a:tc>
                  <a:txBody>
                    <a:bodyPr/>
                    <a:lstStyle/>
                    <a:p>
                      <a:pPr algn="ctr"/>
                      <a:r>
                        <a:rPr lang="ar-SA" sz="1200" b="1" dirty="0"/>
                        <a:t>المساحة</a:t>
                      </a:r>
                      <a:endParaRPr lang="LID4096" sz="1200" b="1" dirty="0"/>
                    </a:p>
                  </a:txBody>
                  <a:tcPr>
                    <a:solidFill>
                      <a:srgbClr val="FFCC66"/>
                    </a:solidFill>
                  </a:tcPr>
                </a:tc>
                <a:extLst>
                  <a:ext uri="{0D108BD9-81ED-4DB2-BD59-A6C34878D82A}">
                    <a16:rowId xmlns:a16="http://schemas.microsoft.com/office/drawing/2014/main" val="2256427553"/>
                  </a:ext>
                </a:extLst>
              </a:tr>
              <a:tr h="242224">
                <a:tc>
                  <a:txBody>
                    <a:bodyPr/>
                    <a:lstStyle/>
                    <a:p>
                      <a:pPr algn="ctr"/>
                      <a:r>
                        <a:rPr lang="ar-SA" sz="1200" dirty="0"/>
                        <a:t>24</a:t>
                      </a:r>
                      <a:endParaRPr lang="LID4096" sz="1200" dirty="0"/>
                    </a:p>
                  </a:txBody>
                  <a:tcPr>
                    <a:solidFill>
                      <a:srgbClr val="FFCC66"/>
                    </a:solidFill>
                  </a:tcPr>
                </a:tc>
                <a:tc>
                  <a:txBody>
                    <a:bodyPr/>
                    <a:lstStyle/>
                    <a:p>
                      <a:pPr algn="ctr"/>
                      <a:r>
                        <a:rPr lang="ar-SA" sz="1200" dirty="0"/>
                        <a:t>8.8</a:t>
                      </a:r>
                      <a:endParaRPr lang="LID4096" sz="1200" dirty="0"/>
                    </a:p>
                  </a:txBody>
                  <a:tcPr>
                    <a:solidFill>
                      <a:srgbClr val="FFCC66"/>
                    </a:solidFill>
                  </a:tcPr>
                </a:tc>
                <a:tc>
                  <a:txBody>
                    <a:bodyPr/>
                    <a:lstStyle/>
                    <a:p>
                      <a:pPr algn="ctr"/>
                      <a:r>
                        <a:rPr lang="ar-SA" sz="1200" dirty="0"/>
                        <a:t>7.2</a:t>
                      </a:r>
                      <a:endParaRPr lang="LID4096" sz="1200" dirty="0"/>
                    </a:p>
                  </a:txBody>
                  <a:tcPr>
                    <a:solidFill>
                      <a:srgbClr val="FFCC66"/>
                    </a:solidFill>
                  </a:tcPr>
                </a:tc>
                <a:tc>
                  <a:txBody>
                    <a:bodyPr/>
                    <a:lstStyle/>
                    <a:p>
                      <a:pPr algn="ctr"/>
                      <a:r>
                        <a:rPr lang="ar-SA" sz="1200" dirty="0"/>
                        <a:t>0.00</a:t>
                      </a:r>
                      <a:endParaRPr lang="LID4096" sz="1200" dirty="0"/>
                    </a:p>
                  </a:txBody>
                  <a:tcPr>
                    <a:solidFill>
                      <a:srgbClr val="FFCC66"/>
                    </a:solidFill>
                  </a:tcPr>
                </a:tc>
                <a:tc>
                  <a:txBody>
                    <a:bodyPr/>
                    <a:lstStyle/>
                    <a:p>
                      <a:pPr algn="ctr"/>
                      <a:r>
                        <a:rPr lang="ar-SA" sz="1200" dirty="0"/>
                        <a:t>19</a:t>
                      </a:r>
                      <a:endParaRPr lang="LID4096" sz="1200" dirty="0"/>
                    </a:p>
                  </a:txBody>
                  <a:tcPr>
                    <a:solidFill>
                      <a:srgbClr val="FFCC66"/>
                    </a:solidFill>
                  </a:tcPr>
                </a:tc>
                <a:tc>
                  <a:txBody>
                    <a:bodyPr/>
                    <a:lstStyle/>
                    <a:p>
                      <a:pPr algn="ctr"/>
                      <a:r>
                        <a:rPr lang="ar-SA" sz="1200" dirty="0"/>
                        <a:t>6</a:t>
                      </a:r>
                      <a:endParaRPr lang="LID4096" sz="1200" dirty="0"/>
                    </a:p>
                  </a:txBody>
                  <a:tcPr>
                    <a:solidFill>
                      <a:srgbClr val="FFCC66"/>
                    </a:solidFill>
                  </a:tcPr>
                </a:tc>
                <a:tc>
                  <a:txBody>
                    <a:bodyPr/>
                    <a:lstStyle/>
                    <a:p>
                      <a:pPr algn="ctr"/>
                      <a:r>
                        <a:rPr lang="ar-SA" sz="1200" dirty="0"/>
                        <a:t>0.3</a:t>
                      </a:r>
                      <a:endParaRPr lang="LID4096" sz="1200" dirty="0"/>
                    </a:p>
                  </a:txBody>
                  <a:tcPr>
                    <a:solidFill>
                      <a:srgbClr val="FFCC66"/>
                    </a:solidFill>
                  </a:tcPr>
                </a:tc>
                <a:tc>
                  <a:txBody>
                    <a:bodyPr/>
                    <a:lstStyle/>
                    <a:p>
                      <a:pPr algn="ctr"/>
                      <a:r>
                        <a:rPr lang="ar-SA" sz="1200" dirty="0"/>
                        <a:t>1.2</a:t>
                      </a:r>
                      <a:endParaRPr lang="LID4096" sz="1200" dirty="0"/>
                    </a:p>
                  </a:txBody>
                  <a:tcPr>
                    <a:solidFill>
                      <a:srgbClr val="FFCC66"/>
                    </a:solidFill>
                  </a:tcPr>
                </a:tc>
                <a:tc>
                  <a:txBody>
                    <a:bodyPr/>
                    <a:lstStyle/>
                    <a:p>
                      <a:pPr algn="ctr"/>
                      <a:r>
                        <a:rPr lang="ar-SA" sz="1200" dirty="0"/>
                        <a:t>2.5</a:t>
                      </a:r>
                      <a:endParaRPr lang="LID4096" sz="1200" dirty="0"/>
                    </a:p>
                  </a:txBody>
                  <a:tcPr>
                    <a:solidFill>
                      <a:srgbClr val="FFCC66"/>
                    </a:solidFill>
                  </a:tcPr>
                </a:tc>
                <a:tc>
                  <a:txBody>
                    <a:bodyPr/>
                    <a:lstStyle/>
                    <a:p>
                      <a:pPr algn="ctr"/>
                      <a:r>
                        <a:rPr lang="ar-SA" sz="1200" dirty="0"/>
                        <a:t>14</a:t>
                      </a:r>
                      <a:endParaRPr lang="LID4096" sz="1200" dirty="0"/>
                    </a:p>
                  </a:txBody>
                  <a:tcPr>
                    <a:solidFill>
                      <a:srgbClr val="FFCC66"/>
                    </a:solidFill>
                  </a:tcPr>
                </a:tc>
                <a:tc>
                  <a:txBody>
                    <a:bodyPr/>
                    <a:lstStyle/>
                    <a:p>
                      <a:pPr algn="ctr"/>
                      <a:r>
                        <a:rPr lang="ar-SA" sz="1200" dirty="0"/>
                        <a:t>8.6</a:t>
                      </a:r>
                      <a:endParaRPr lang="LID4096" sz="1200" dirty="0"/>
                    </a:p>
                  </a:txBody>
                  <a:tcPr>
                    <a:solidFill>
                      <a:srgbClr val="FFCC66"/>
                    </a:solidFill>
                  </a:tcPr>
                </a:tc>
                <a:tc>
                  <a:txBody>
                    <a:bodyPr/>
                    <a:lstStyle/>
                    <a:p>
                      <a:pPr algn="ctr"/>
                      <a:r>
                        <a:rPr lang="ar-SA" sz="1200" dirty="0"/>
                        <a:t>9</a:t>
                      </a:r>
                      <a:endParaRPr lang="LID4096" sz="1200" dirty="0"/>
                    </a:p>
                  </a:txBody>
                  <a:tcPr>
                    <a:solidFill>
                      <a:srgbClr val="FFCC66"/>
                    </a:solidFill>
                  </a:tcPr>
                </a:tc>
                <a:tc>
                  <a:txBody>
                    <a:bodyPr/>
                    <a:lstStyle/>
                    <a:p>
                      <a:pPr algn="ctr"/>
                      <a:r>
                        <a:rPr lang="ar-SA" sz="1200" dirty="0"/>
                        <a:t>0.15</a:t>
                      </a:r>
                      <a:endParaRPr lang="LID4096" sz="1200" dirty="0"/>
                    </a:p>
                  </a:txBody>
                  <a:tcPr>
                    <a:solidFill>
                      <a:srgbClr val="FFCC66"/>
                    </a:solidFill>
                  </a:tcPr>
                </a:tc>
                <a:tc>
                  <a:txBody>
                    <a:bodyPr/>
                    <a:lstStyle/>
                    <a:p>
                      <a:pPr algn="ctr"/>
                      <a:r>
                        <a:rPr lang="ar-SA" sz="1200" dirty="0"/>
                        <a:t>0.00</a:t>
                      </a:r>
                      <a:endParaRPr lang="LID4096" sz="1200" dirty="0"/>
                    </a:p>
                  </a:txBody>
                  <a:tcPr>
                    <a:solidFill>
                      <a:srgbClr val="FFCC66"/>
                    </a:solidFill>
                  </a:tcPr>
                </a:tc>
                <a:tc>
                  <a:txBody>
                    <a:bodyPr/>
                    <a:lstStyle/>
                    <a:p>
                      <a:pPr algn="ctr"/>
                      <a:r>
                        <a:rPr lang="ar-SA" sz="1200" dirty="0"/>
                        <a:t>2.3</a:t>
                      </a:r>
                      <a:endParaRPr lang="LID4096" sz="1200" dirty="0"/>
                    </a:p>
                  </a:txBody>
                  <a:tcPr>
                    <a:solidFill>
                      <a:srgbClr val="FFCC66"/>
                    </a:solidFill>
                  </a:tcPr>
                </a:tc>
                <a:tc>
                  <a:txBody>
                    <a:bodyPr/>
                    <a:lstStyle/>
                    <a:p>
                      <a:pPr algn="ctr"/>
                      <a:r>
                        <a:rPr lang="ar-SA" sz="1200" dirty="0"/>
                        <a:t>0.01</a:t>
                      </a:r>
                      <a:endParaRPr lang="LID4096" sz="1200" dirty="0"/>
                    </a:p>
                  </a:txBody>
                  <a:tcPr>
                    <a:solidFill>
                      <a:srgbClr val="FFCC66"/>
                    </a:solidFill>
                  </a:tcPr>
                </a:tc>
                <a:tc>
                  <a:txBody>
                    <a:bodyPr/>
                    <a:lstStyle/>
                    <a:p>
                      <a:pPr algn="ctr"/>
                      <a:r>
                        <a:rPr lang="ar-SA" sz="1200" dirty="0"/>
                        <a:t>2.4</a:t>
                      </a:r>
                      <a:endParaRPr lang="LID4096" sz="1200" dirty="0"/>
                    </a:p>
                  </a:txBody>
                  <a:tcPr>
                    <a:solidFill>
                      <a:srgbClr val="FFCC66"/>
                    </a:solidFill>
                  </a:tcPr>
                </a:tc>
                <a:tc>
                  <a:txBody>
                    <a:bodyPr/>
                    <a:lstStyle/>
                    <a:p>
                      <a:pPr algn="ctr"/>
                      <a:r>
                        <a:rPr lang="ar-SA" sz="1200" dirty="0"/>
                        <a:t>0.15</a:t>
                      </a:r>
                      <a:endParaRPr lang="LID4096" sz="1200" dirty="0"/>
                    </a:p>
                  </a:txBody>
                  <a:tcPr>
                    <a:solidFill>
                      <a:srgbClr val="FFCC66"/>
                    </a:solidFill>
                  </a:tcPr>
                </a:tc>
                <a:tc>
                  <a:txBody>
                    <a:bodyPr/>
                    <a:lstStyle/>
                    <a:p>
                      <a:pPr algn="ctr"/>
                      <a:r>
                        <a:rPr lang="ar-SA" sz="1200" b="1" dirty="0"/>
                        <a:t>النسبة في المنطقة</a:t>
                      </a:r>
                      <a:endParaRPr lang="LID4096" sz="1200" b="1" dirty="0"/>
                    </a:p>
                  </a:txBody>
                  <a:tcPr>
                    <a:solidFill>
                      <a:srgbClr val="FFCC66"/>
                    </a:solidFill>
                  </a:tcPr>
                </a:tc>
                <a:extLst>
                  <a:ext uri="{0D108BD9-81ED-4DB2-BD59-A6C34878D82A}">
                    <a16:rowId xmlns:a16="http://schemas.microsoft.com/office/drawing/2014/main" val="3045065400"/>
                  </a:ext>
                </a:extLst>
              </a:tr>
            </a:tbl>
          </a:graphicData>
        </a:graphic>
      </p:graphicFrame>
      <p:sp>
        <p:nvSpPr>
          <p:cNvPr id="10" name="TextBox 9">
            <a:extLst>
              <a:ext uri="{FF2B5EF4-FFF2-40B4-BE49-F238E27FC236}">
                <a16:creationId xmlns:a16="http://schemas.microsoft.com/office/drawing/2014/main" id="{E8423CB8-B4C2-5561-7C1E-178A6A219BBB}"/>
              </a:ext>
            </a:extLst>
          </p:cNvPr>
          <p:cNvSpPr txBox="1"/>
          <p:nvPr/>
        </p:nvSpPr>
        <p:spPr>
          <a:xfrm>
            <a:off x="6440129" y="3391552"/>
            <a:ext cx="6243839" cy="646331"/>
          </a:xfrm>
          <a:prstGeom prst="rect">
            <a:avLst/>
          </a:prstGeom>
          <a:noFill/>
          <a:ln>
            <a:noFill/>
          </a:ln>
        </p:spPr>
        <p:txBody>
          <a:bodyPr wrap="square" rtlCol="0">
            <a:spAutoFit/>
          </a:bodyPr>
          <a:lstStyle/>
          <a:p>
            <a:pPr algn="ctr" defTabSz="512064">
              <a:spcAft>
                <a:spcPts val="600"/>
              </a:spcAft>
            </a:pPr>
            <a:r>
              <a:rPr lang="ar-SA" sz="3600" b="1" kern="1200" dirty="0">
                <a:solidFill>
                  <a:srgbClr val="A77E54"/>
                </a:solidFill>
                <a:latin typeface="Arabic Typesetting" panose="03020402040406030203" pitchFamily="66" charset="-78"/>
                <a:cs typeface="Arabic Typesetting" panose="03020402040406030203" pitchFamily="66" charset="-78"/>
              </a:rPr>
              <a:t>نسبة الغطاء الأرضي وطبيعتها في منطقة الدراسة</a:t>
            </a:r>
            <a:endParaRPr lang="LID4096" sz="6000" b="1" dirty="0">
              <a:solidFill>
                <a:srgbClr val="A77E54"/>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80679435"/>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115">
            <a:extLst>
              <a:ext uri="{FF2B5EF4-FFF2-40B4-BE49-F238E27FC236}">
                <a16:creationId xmlns:a16="http://schemas.microsoft.com/office/drawing/2014/main" id="{8BE320A6-5F49-F43F-D01A-CC68ECADE43F}"/>
              </a:ext>
            </a:extLst>
          </p:cNvPr>
          <p:cNvSpPr/>
          <p:nvPr/>
        </p:nvSpPr>
        <p:spPr>
          <a:xfrm>
            <a:off x="0" y="8706"/>
            <a:ext cx="12192000" cy="6858000"/>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Regular Pentagon 33">
            <a:extLst>
              <a:ext uri="{FF2B5EF4-FFF2-40B4-BE49-F238E27FC236}">
                <a16:creationId xmlns:a16="http://schemas.microsoft.com/office/drawing/2014/main" id="{CC25AD1B-E170-4C45-8087-F92CB55368F5}"/>
              </a:ext>
            </a:extLst>
          </p:cNvPr>
          <p:cNvSpPr/>
          <p:nvPr/>
        </p:nvSpPr>
        <p:spPr>
          <a:xfrm>
            <a:off x="9108341" y="1725419"/>
            <a:ext cx="1512088" cy="130942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p:txBody>
          <a:bodyPr/>
          <a:lstStyle/>
          <a:p>
            <a:r>
              <a:rPr lang="ar-SA" dirty="0">
                <a:solidFill>
                  <a:schemeClr val="bg2">
                    <a:lumMod val="25000"/>
                  </a:schemeClr>
                </a:solidFill>
              </a:rPr>
              <a:t>منهجية العمل</a:t>
            </a:r>
            <a:endParaRPr lang="en-US" dirty="0">
              <a:solidFill>
                <a:schemeClr val="bg2">
                  <a:lumMod val="25000"/>
                </a:schemeClr>
              </a:solidFill>
            </a:endParaRPr>
          </a:p>
        </p:txBody>
      </p:sp>
      <p:grpSp>
        <p:nvGrpSpPr>
          <p:cNvPr id="4" name="Group 3">
            <a:extLst>
              <a:ext uri="{FF2B5EF4-FFF2-40B4-BE49-F238E27FC236}">
                <a16:creationId xmlns:a16="http://schemas.microsoft.com/office/drawing/2014/main" id="{79A8F837-E16C-4C95-BF32-1F426D386B8D}"/>
              </a:ext>
            </a:extLst>
          </p:cNvPr>
          <p:cNvGrpSpPr/>
          <p:nvPr/>
        </p:nvGrpSpPr>
        <p:grpSpPr>
          <a:xfrm flipH="1">
            <a:off x="953727" y="3121129"/>
            <a:ext cx="9864758" cy="316577"/>
            <a:chOff x="-298644" y="3270439"/>
            <a:chExt cx="10224000" cy="241448"/>
          </a:xfrm>
          <a:solidFill>
            <a:schemeClr val="accent5"/>
          </a:solidFill>
        </p:grpSpPr>
        <p:sp>
          <p:nvSpPr>
            <p:cNvPr id="5" name="Right Arrow 42">
              <a:extLst>
                <a:ext uri="{FF2B5EF4-FFF2-40B4-BE49-F238E27FC236}">
                  <a16:creationId xmlns:a16="http://schemas.microsoft.com/office/drawing/2014/main" id="{268B11C7-491D-42EA-9AE1-233350290CE9}"/>
                </a:ext>
              </a:extLst>
            </p:cNvPr>
            <p:cNvSpPr/>
            <p:nvPr/>
          </p:nvSpPr>
          <p:spPr>
            <a:xfrm>
              <a:off x="-298644" y="3284984"/>
              <a:ext cx="10224000" cy="216024"/>
            </a:xfrm>
            <a:prstGeom prst="rightArrow">
              <a:avLst>
                <a:gd name="adj1" fmla="val 45068"/>
                <a:gd name="adj2" fmla="val 66644"/>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7" name="Oval 6">
              <a:extLst>
                <a:ext uri="{FF2B5EF4-FFF2-40B4-BE49-F238E27FC236}">
                  <a16:creationId xmlns:a16="http://schemas.microsoft.com/office/drawing/2014/main" id="{6335FFBB-2FAA-411B-AC5C-5B0BE4A4844E}"/>
                </a:ext>
              </a:extLst>
            </p:cNvPr>
            <p:cNvSpPr/>
            <p:nvPr/>
          </p:nvSpPr>
          <p:spPr>
            <a:xfrm>
              <a:off x="351037" y="3295863"/>
              <a:ext cx="216024" cy="2160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 name="Oval 7">
              <a:extLst>
                <a:ext uri="{FF2B5EF4-FFF2-40B4-BE49-F238E27FC236}">
                  <a16:creationId xmlns:a16="http://schemas.microsoft.com/office/drawing/2014/main" id="{B377B6D2-23FC-437E-93B5-15A42F396018}"/>
                </a:ext>
              </a:extLst>
            </p:cNvPr>
            <p:cNvSpPr/>
            <p:nvPr/>
          </p:nvSpPr>
          <p:spPr>
            <a:xfrm>
              <a:off x="4167119" y="3278933"/>
              <a:ext cx="216024" cy="2160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9" name="Oval 8">
              <a:extLst>
                <a:ext uri="{FF2B5EF4-FFF2-40B4-BE49-F238E27FC236}">
                  <a16:creationId xmlns:a16="http://schemas.microsoft.com/office/drawing/2014/main" id="{36F9B628-8D8C-40DE-AAA6-C3E4749B88E5}"/>
                </a:ext>
              </a:extLst>
            </p:cNvPr>
            <p:cNvSpPr/>
            <p:nvPr/>
          </p:nvSpPr>
          <p:spPr>
            <a:xfrm>
              <a:off x="6315617" y="3271071"/>
              <a:ext cx="216024" cy="2160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10" name="Oval 9">
              <a:extLst>
                <a:ext uri="{FF2B5EF4-FFF2-40B4-BE49-F238E27FC236}">
                  <a16:creationId xmlns:a16="http://schemas.microsoft.com/office/drawing/2014/main" id="{B6935DEF-9C69-4A27-A0F4-9C9D37F4B5EB}"/>
                </a:ext>
              </a:extLst>
            </p:cNvPr>
            <p:cNvSpPr/>
            <p:nvPr/>
          </p:nvSpPr>
          <p:spPr>
            <a:xfrm>
              <a:off x="8637721" y="3284984"/>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6" name="Oval 5">
              <a:extLst>
                <a:ext uri="{FF2B5EF4-FFF2-40B4-BE49-F238E27FC236}">
                  <a16:creationId xmlns:a16="http://schemas.microsoft.com/office/drawing/2014/main" id="{B8A56347-8E56-5B8D-7225-A9DFA88DDDF0}"/>
                </a:ext>
              </a:extLst>
            </p:cNvPr>
            <p:cNvSpPr/>
            <p:nvPr/>
          </p:nvSpPr>
          <p:spPr>
            <a:xfrm>
              <a:off x="2305646" y="3270439"/>
              <a:ext cx="216024" cy="2160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grpSp>
      <p:sp>
        <p:nvSpPr>
          <p:cNvPr id="12" name="Chevron 50">
            <a:extLst>
              <a:ext uri="{FF2B5EF4-FFF2-40B4-BE49-F238E27FC236}">
                <a16:creationId xmlns:a16="http://schemas.microsoft.com/office/drawing/2014/main" id="{1C5FBB10-1B5E-45C2-96CA-AA08104D8C68}"/>
              </a:ext>
            </a:extLst>
          </p:cNvPr>
          <p:cNvSpPr/>
          <p:nvPr/>
        </p:nvSpPr>
        <p:spPr>
          <a:xfrm flipH="1">
            <a:off x="1764124" y="3626314"/>
            <a:ext cx="297269" cy="207708"/>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grpSp>
        <p:nvGrpSpPr>
          <p:cNvPr id="16" name="Group 15">
            <a:extLst>
              <a:ext uri="{FF2B5EF4-FFF2-40B4-BE49-F238E27FC236}">
                <a16:creationId xmlns:a16="http://schemas.microsoft.com/office/drawing/2014/main" id="{8B2B0C4C-C221-4EB8-87F8-7838C81D4BDA}"/>
              </a:ext>
            </a:extLst>
          </p:cNvPr>
          <p:cNvGrpSpPr/>
          <p:nvPr/>
        </p:nvGrpSpPr>
        <p:grpSpPr>
          <a:xfrm flipH="1">
            <a:off x="3847319" y="3650479"/>
            <a:ext cx="297269" cy="457034"/>
            <a:chOff x="661588" y="5073929"/>
            <a:chExt cx="252000" cy="554493"/>
          </a:xfrm>
          <a:solidFill>
            <a:srgbClr val="CEDD46"/>
          </a:solidFill>
        </p:grpSpPr>
        <p:sp>
          <p:nvSpPr>
            <p:cNvPr id="17" name="Chevron 63">
              <a:extLst>
                <a:ext uri="{FF2B5EF4-FFF2-40B4-BE49-F238E27FC236}">
                  <a16:creationId xmlns:a16="http://schemas.microsoft.com/office/drawing/2014/main" id="{31B89710-5942-4B2F-B807-BC79F11B7AD3}"/>
                </a:ext>
              </a:extLst>
            </p:cNvPr>
            <p:cNvSpPr/>
            <p:nvPr/>
          </p:nvSpPr>
          <p:spPr>
            <a:xfrm>
              <a:off x="661588" y="5073929"/>
              <a:ext cx="252000" cy="25200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19" name="Chevron 65">
              <a:extLst>
                <a:ext uri="{FF2B5EF4-FFF2-40B4-BE49-F238E27FC236}">
                  <a16:creationId xmlns:a16="http://schemas.microsoft.com/office/drawing/2014/main" id="{1713983A-ABB5-4C17-925C-5BE48F629189}"/>
                </a:ext>
              </a:extLst>
            </p:cNvPr>
            <p:cNvSpPr/>
            <p:nvPr/>
          </p:nvSpPr>
          <p:spPr>
            <a:xfrm>
              <a:off x="661588" y="5376422"/>
              <a:ext cx="252000" cy="25200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grpSp>
      <p:grpSp>
        <p:nvGrpSpPr>
          <p:cNvPr id="26" name="Group 25">
            <a:extLst>
              <a:ext uri="{FF2B5EF4-FFF2-40B4-BE49-F238E27FC236}">
                <a16:creationId xmlns:a16="http://schemas.microsoft.com/office/drawing/2014/main" id="{3600F935-6FD0-4F54-9922-1B575AF0C785}"/>
              </a:ext>
            </a:extLst>
          </p:cNvPr>
          <p:cNvGrpSpPr/>
          <p:nvPr/>
        </p:nvGrpSpPr>
        <p:grpSpPr>
          <a:xfrm flipH="1">
            <a:off x="8763405" y="3555278"/>
            <a:ext cx="2756939" cy="863964"/>
            <a:chOff x="623398" y="4689325"/>
            <a:chExt cx="2337104" cy="1048198"/>
          </a:xfrm>
        </p:grpSpPr>
        <p:sp>
          <p:nvSpPr>
            <p:cNvPr id="27" name="Chevron 73">
              <a:extLst>
                <a:ext uri="{FF2B5EF4-FFF2-40B4-BE49-F238E27FC236}">
                  <a16:creationId xmlns:a16="http://schemas.microsoft.com/office/drawing/2014/main" id="{1AC1CBCC-8772-4034-8109-4228140122C3}"/>
                </a:ext>
              </a:extLst>
            </p:cNvPr>
            <p:cNvSpPr/>
            <p:nvPr/>
          </p:nvSpPr>
          <p:spPr>
            <a:xfrm>
              <a:off x="661588" y="5073929"/>
              <a:ext cx="252000" cy="2520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28" name="TextBox 27">
              <a:extLst>
                <a:ext uri="{FF2B5EF4-FFF2-40B4-BE49-F238E27FC236}">
                  <a16:creationId xmlns:a16="http://schemas.microsoft.com/office/drawing/2014/main" id="{352C650D-5424-4168-B354-DD7D4B4FE153}"/>
                </a:ext>
              </a:extLst>
            </p:cNvPr>
            <p:cNvSpPr txBox="1"/>
            <p:nvPr/>
          </p:nvSpPr>
          <p:spPr>
            <a:xfrm>
              <a:off x="763918" y="4689325"/>
              <a:ext cx="2196584" cy="4107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تعريف بالمخطط الوطني المكاني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29" name="Chevron 75">
              <a:extLst>
                <a:ext uri="{FF2B5EF4-FFF2-40B4-BE49-F238E27FC236}">
                  <a16:creationId xmlns:a16="http://schemas.microsoft.com/office/drawing/2014/main" id="{DD5816C1-1A2B-4BD7-B4E9-6DDA62F36369}"/>
                </a:ext>
              </a:extLst>
            </p:cNvPr>
            <p:cNvSpPr/>
            <p:nvPr/>
          </p:nvSpPr>
          <p:spPr>
            <a:xfrm>
              <a:off x="661588" y="5376422"/>
              <a:ext cx="252000" cy="2520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30" name="TextBox 29">
              <a:extLst>
                <a:ext uri="{FF2B5EF4-FFF2-40B4-BE49-F238E27FC236}">
                  <a16:creationId xmlns:a16="http://schemas.microsoft.com/office/drawing/2014/main" id="{B5CAEA42-1B2D-49E9-A453-DEE84CAE6245}"/>
                </a:ext>
              </a:extLst>
            </p:cNvPr>
            <p:cNvSpPr txBox="1"/>
            <p:nvPr/>
          </p:nvSpPr>
          <p:spPr>
            <a:xfrm>
              <a:off x="623398" y="5326775"/>
              <a:ext cx="1512088" cy="4107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فكرة المشروع</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grpSp>
      <p:sp>
        <p:nvSpPr>
          <p:cNvPr id="34" name="TextBox 33">
            <a:extLst>
              <a:ext uri="{FF2B5EF4-FFF2-40B4-BE49-F238E27FC236}">
                <a16:creationId xmlns:a16="http://schemas.microsoft.com/office/drawing/2014/main" id="{76537A46-778C-4536-9513-2FA7C66B91D9}"/>
              </a:ext>
            </a:extLst>
          </p:cNvPr>
          <p:cNvSpPr txBox="1"/>
          <p:nvPr/>
        </p:nvSpPr>
        <p:spPr>
          <a:xfrm>
            <a:off x="9485989" y="1999624"/>
            <a:ext cx="994418" cy="83099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الإطار العام</a:t>
            </a:r>
            <a:endParaRPr kumimoji="0" lang="ko-KR" altLang="en-US" sz="2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52" name="Regular Pentagon 33">
            <a:extLst>
              <a:ext uri="{FF2B5EF4-FFF2-40B4-BE49-F238E27FC236}">
                <a16:creationId xmlns:a16="http://schemas.microsoft.com/office/drawing/2014/main" id="{8FD70950-673B-D6A1-6FA8-0FF289C8F117}"/>
              </a:ext>
            </a:extLst>
          </p:cNvPr>
          <p:cNvSpPr/>
          <p:nvPr/>
        </p:nvSpPr>
        <p:spPr>
          <a:xfrm>
            <a:off x="7221892" y="1668126"/>
            <a:ext cx="1512088" cy="130942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53" name="Regular Pentagon 33">
            <a:extLst>
              <a:ext uri="{FF2B5EF4-FFF2-40B4-BE49-F238E27FC236}">
                <a16:creationId xmlns:a16="http://schemas.microsoft.com/office/drawing/2014/main" id="{C96E8AA1-5379-955C-039B-94001A17DA5D}"/>
              </a:ext>
            </a:extLst>
          </p:cNvPr>
          <p:cNvSpPr/>
          <p:nvPr/>
        </p:nvSpPr>
        <p:spPr>
          <a:xfrm>
            <a:off x="5048382" y="1717434"/>
            <a:ext cx="1512088" cy="130942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54" name="Regular Pentagon 33">
            <a:extLst>
              <a:ext uri="{FF2B5EF4-FFF2-40B4-BE49-F238E27FC236}">
                <a16:creationId xmlns:a16="http://schemas.microsoft.com/office/drawing/2014/main" id="{D9EBFDE8-248B-DF59-E173-2CB6E4910DCB}"/>
              </a:ext>
            </a:extLst>
          </p:cNvPr>
          <p:cNvSpPr/>
          <p:nvPr/>
        </p:nvSpPr>
        <p:spPr>
          <a:xfrm>
            <a:off x="2925432" y="1706850"/>
            <a:ext cx="1512088" cy="130942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55" name="Regular Pentagon 33">
            <a:extLst>
              <a:ext uri="{FF2B5EF4-FFF2-40B4-BE49-F238E27FC236}">
                <a16:creationId xmlns:a16="http://schemas.microsoft.com/office/drawing/2014/main" id="{B4885206-A284-536B-5BA6-D2A340F118F1}"/>
              </a:ext>
            </a:extLst>
          </p:cNvPr>
          <p:cNvSpPr/>
          <p:nvPr/>
        </p:nvSpPr>
        <p:spPr>
          <a:xfrm>
            <a:off x="1001735" y="1696389"/>
            <a:ext cx="1512088" cy="130942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56" name="TextBox 55">
            <a:extLst>
              <a:ext uri="{FF2B5EF4-FFF2-40B4-BE49-F238E27FC236}">
                <a16:creationId xmlns:a16="http://schemas.microsoft.com/office/drawing/2014/main" id="{1CC87AF5-FFEA-77BA-BFFA-43A292D6267D}"/>
              </a:ext>
            </a:extLst>
          </p:cNvPr>
          <p:cNvSpPr txBox="1"/>
          <p:nvPr/>
        </p:nvSpPr>
        <p:spPr>
          <a:xfrm>
            <a:off x="7633501" y="1692011"/>
            <a:ext cx="1344404" cy="1200329"/>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ملخص التحليل المكاني</a:t>
            </a:r>
            <a:endParaRPr kumimoji="0" lang="ko-KR" altLang="en-US" sz="2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57" name="TextBox 56">
            <a:extLst>
              <a:ext uri="{FF2B5EF4-FFF2-40B4-BE49-F238E27FC236}">
                <a16:creationId xmlns:a16="http://schemas.microsoft.com/office/drawing/2014/main" id="{7C314FD8-92C1-DAB7-1901-0BDD9F613570}"/>
              </a:ext>
            </a:extLst>
          </p:cNvPr>
          <p:cNvSpPr txBox="1"/>
          <p:nvPr/>
        </p:nvSpPr>
        <p:spPr>
          <a:xfrm>
            <a:off x="5012024" y="1714715"/>
            <a:ext cx="1512088"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تطوير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رؤية المشروع</a:t>
            </a:r>
            <a:endParaRPr kumimoji="0" lang="ko-KR" altLang="en-US" sz="2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58" name="TextBox 57">
            <a:extLst>
              <a:ext uri="{FF2B5EF4-FFF2-40B4-BE49-F238E27FC236}">
                <a16:creationId xmlns:a16="http://schemas.microsoft.com/office/drawing/2014/main" id="{575C219D-D84B-2B0E-CD20-489C7B3A2D64}"/>
              </a:ext>
            </a:extLst>
          </p:cNvPr>
          <p:cNvSpPr txBox="1"/>
          <p:nvPr/>
        </p:nvSpPr>
        <p:spPr>
          <a:xfrm>
            <a:off x="2958619" y="1730812"/>
            <a:ext cx="1512087"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مقترحات منطقة التطوير</a:t>
            </a:r>
            <a:endParaRPr kumimoji="0" lang="ko-KR" altLang="en-US" sz="2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59" name="TextBox 58">
            <a:extLst>
              <a:ext uri="{FF2B5EF4-FFF2-40B4-BE49-F238E27FC236}">
                <a16:creationId xmlns:a16="http://schemas.microsoft.com/office/drawing/2014/main" id="{1D48F7FF-4480-7F7C-2F79-134AFB60835D}"/>
              </a:ext>
            </a:extLst>
          </p:cNvPr>
          <p:cNvSpPr txBox="1"/>
          <p:nvPr/>
        </p:nvSpPr>
        <p:spPr>
          <a:xfrm>
            <a:off x="1136910" y="1688931"/>
            <a:ext cx="1357611"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altLang="ko-KR" sz="2400" b="1" i="0" u="none" strike="noStrike" kern="1200" cap="none" spc="0" normalizeH="0" baseline="0" noProof="0" dirty="0">
                <a:ln>
                  <a:noFill/>
                </a:ln>
                <a:solidFill>
                  <a:prstClr val="white"/>
                </a:solidFill>
                <a:effectLst/>
                <a:uLnTx/>
                <a:uFillTx/>
                <a:latin typeface="Arial"/>
                <a:cs typeface="Arial" pitchFamily="34" charset="0"/>
              </a:rPr>
              <a:t>مخطط الإطار التوجيهي</a:t>
            </a:r>
            <a:endParaRPr kumimoji="0" lang="ko-KR" altLang="en-US" sz="2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61" name="Chevron 63">
            <a:extLst>
              <a:ext uri="{FF2B5EF4-FFF2-40B4-BE49-F238E27FC236}">
                <a16:creationId xmlns:a16="http://schemas.microsoft.com/office/drawing/2014/main" id="{3DF46465-0C39-45AC-ED7D-C7FFA5C42A61}"/>
              </a:ext>
            </a:extLst>
          </p:cNvPr>
          <p:cNvSpPr/>
          <p:nvPr/>
        </p:nvSpPr>
        <p:spPr>
          <a:xfrm flipH="1">
            <a:off x="6364868" y="3680532"/>
            <a:ext cx="297269" cy="207708"/>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63" name="Chevron 65">
            <a:extLst>
              <a:ext uri="{FF2B5EF4-FFF2-40B4-BE49-F238E27FC236}">
                <a16:creationId xmlns:a16="http://schemas.microsoft.com/office/drawing/2014/main" id="{667D4C82-E74B-4807-DF44-322F531F54E0}"/>
              </a:ext>
            </a:extLst>
          </p:cNvPr>
          <p:cNvSpPr/>
          <p:nvPr/>
        </p:nvSpPr>
        <p:spPr>
          <a:xfrm flipH="1">
            <a:off x="6364868" y="3929858"/>
            <a:ext cx="297269" cy="207708"/>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6" name="Chevron 65">
            <a:extLst>
              <a:ext uri="{FF2B5EF4-FFF2-40B4-BE49-F238E27FC236}">
                <a16:creationId xmlns:a16="http://schemas.microsoft.com/office/drawing/2014/main" id="{60168A65-76CE-F26F-B145-D4A94BFB58DF}"/>
              </a:ext>
            </a:extLst>
          </p:cNvPr>
          <p:cNvSpPr/>
          <p:nvPr/>
        </p:nvSpPr>
        <p:spPr>
          <a:xfrm flipH="1">
            <a:off x="6374621" y="4208280"/>
            <a:ext cx="297269" cy="207708"/>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8" name="Chevron 65">
            <a:extLst>
              <a:ext uri="{FF2B5EF4-FFF2-40B4-BE49-F238E27FC236}">
                <a16:creationId xmlns:a16="http://schemas.microsoft.com/office/drawing/2014/main" id="{98F8BFD6-E66C-BEE4-9C75-E42123EB2D39}"/>
              </a:ext>
            </a:extLst>
          </p:cNvPr>
          <p:cNvSpPr/>
          <p:nvPr/>
        </p:nvSpPr>
        <p:spPr>
          <a:xfrm flipH="1">
            <a:off x="3855770" y="4166914"/>
            <a:ext cx="297269" cy="207708"/>
          </a:xfrm>
          <a:prstGeom prst="chevron">
            <a:avLst/>
          </a:prstGeom>
          <a:solidFill>
            <a:srgbClr val="CEDD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9" name="Chevron 65">
            <a:extLst>
              <a:ext uri="{FF2B5EF4-FFF2-40B4-BE49-F238E27FC236}">
                <a16:creationId xmlns:a16="http://schemas.microsoft.com/office/drawing/2014/main" id="{D0CB38D4-3F00-53C9-583B-AB68438440A8}"/>
              </a:ext>
            </a:extLst>
          </p:cNvPr>
          <p:cNvSpPr/>
          <p:nvPr/>
        </p:nvSpPr>
        <p:spPr>
          <a:xfrm flipH="1">
            <a:off x="3855770" y="4408845"/>
            <a:ext cx="297269" cy="207708"/>
          </a:xfrm>
          <a:prstGeom prst="chevron">
            <a:avLst/>
          </a:prstGeom>
          <a:solidFill>
            <a:srgbClr val="CEDD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113" name="Chevron 65">
            <a:extLst>
              <a:ext uri="{FF2B5EF4-FFF2-40B4-BE49-F238E27FC236}">
                <a16:creationId xmlns:a16="http://schemas.microsoft.com/office/drawing/2014/main" id="{B5E35DB6-13BB-E30D-2C8C-CBC271BEA7BF}"/>
              </a:ext>
            </a:extLst>
          </p:cNvPr>
          <p:cNvSpPr/>
          <p:nvPr/>
        </p:nvSpPr>
        <p:spPr>
          <a:xfrm flipH="1">
            <a:off x="3847319" y="4660729"/>
            <a:ext cx="297269" cy="207708"/>
          </a:xfrm>
          <a:prstGeom prst="chevron">
            <a:avLst/>
          </a:prstGeom>
          <a:solidFill>
            <a:srgbClr val="CEDD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114" name="Chevron 65">
            <a:extLst>
              <a:ext uri="{FF2B5EF4-FFF2-40B4-BE49-F238E27FC236}">
                <a16:creationId xmlns:a16="http://schemas.microsoft.com/office/drawing/2014/main" id="{BB625699-1112-A768-8873-D1B1856D4719}"/>
              </a:ext>
            </a:extLst>
          </p:cNvPr>
          <p:cNvSpPr/>
          <p:nvPr/>
        </p:nvSpPr>
        <p:spPr>
          <a:xfrm flipH="1">
            <a:off x="3847319" y="4904582"/>
            <a:ext cx="297269" cy="207708"/>
          </a:xfrm>
          <a:prstGeom prst="chevron">
            <a:avLst/>
          </a:prstGeom>
          <a:solidFill>
            <a:srgbClr val="CEDD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70" name="Chevron 75">
            <a:extLst>
              <a:ext uri="{FF2B5EF4-FFF2-40B4-BE49-F238E27FC236}">
                <a16:creationId xmlns:a16="http://schemas.microsoft.com/office/drawing/2014/main" id="{00D42A1F-8161-23C1-8436-FAA0123BCF6D}"/>
              </a:ext>
            </a:extLst>
          </p:cNvPr>
          <p:cNvSpPr/>
          <p:nvPr/>
        </p:nvSpPr>
        <p:spPr>
          <a:xfrm flipH="1">
            <a:off x="11178024" y="3629592"/>
            <a:ext cx="297269" cy="207708"/>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71" name="TextBox 70">
            <a:extLst>
              <a:ext uri="{FF2B5EF4-FFF2-40B4-BE49-F238E27FC236}">
                <a16:creationId xmlns:a16="http://schemas.microsoft.com/office/drawing/2014/main" id="{43908B5A-20F1-DD83-1F65-81B7BCE1115E}"/>
              </a:ext>
            </a:extLst>
          </p:cNvPr>
          <p:cNvSpPr txBox="1"/>
          <p:nvPr/>
        </p:nvSpPr>
        <p:spPr>
          <a:xfrm flipH="1">
            <a:off x="9071263" y="4361319"/>
            <a:ext cx="240440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أهمية ومبررات المشروع</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9" name="Chevron 75">
            <a:extLst>
              <a:ext uri="{FF2B5EF4-FFF2-40B4-BE49-F238E27FC236}">
                <a16:creationId xmlns:a16="http://schemas.microsoft.com/office/drawing/2014/main" id="{E77037A3-2274-F913-FDEB-51E31B8A9293}"/>
              </a:ext>
            </a:extLst>
          </p:cNvPr>
          <p:cNvSpPr/>
          <p:nvPr/>
        </p:nvSpPr>
        <p:spPr>
          <a:xfrm flipH="1">
            <a:off x="11178024" y="4402838"/>
            <a:ext cx="297269" cy="207708"/>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0" name="Chevron 75">
            <a:extLst>
              <a:ext uri="{FF2B5EF4-FFF2-40B4-BE49-F238E27FC236}">
                <a16:creationId xmlns:a16="http://schemas.microsoft.com/office/drawing/2014/main" id="{6C8CDC79-B8E4-3661-EB08-1A804394896D}"/>
              </a:ext>
            </a:extLst>
          </p:cNvPr>
          <p:cNvSpPr/>
          <p:nvPr/>
        </p:nvSpPr>
        <p:spPr>
          <a:xfrm flipH="1">
            <a:off x="11166129" y="4669969"/>
            <a:ext cx="297269" cy="207708"/>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81" name="TextBox 80">
            <a:extLst>
              <a:ext uri="{FF2B5EF4-FFF2-40B4-BE49-F238E27FC236}">
                <a16:creationId xmlns:a16="http://schemas.microsoft.com/office/drawing/2014/main" id="{460B39B7-8B4A-76D9-8EC3-7D18DDF8C506}"/>
              </a:ext>
            </a:extLst>
          </p:cNvPr>
          <p:cNvSpPr txBox="1"/>
          <p:nvPr/>
        </p:nvSpPr>
        <p:spPr>
          <a:xfrm flipH="1">
            <a:off x="9763560" y="4634057"/>
            <a:ext cx="178371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اختيار الموقع</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grpSp>
        <p:nvGrpSpPr>
          <p:cNvPr id="13" name="Group 12">
            <a:extLst>
              <a:ext uri="{FF2B5EF4-FFF2-40B4-BE49-F238E27FC236}">
                <a16:creationId xmlns:a16="http://schemas.microsoft.com/office/drawing/2014/main" id="{6C7E5D32-4849-19F8-D023-649D91039A1A}"/>
              </a:ext>
            </a:extLst>
          </p:cNvPr>
          <p:cNvGrpSpPr/>
          <p:nvPr/>
        </p:nvGrpSpPr>
        <p:grpSpPr>
          <a:xfrm>
            <a:off x="6501203" y="3578162"/>
            <a:ext cx="2452551" cy="1113014"/>
            <a:chOff x="6501203" y="3578162"/>
            <a:chExt cx="2452551" cy="1113014"/>
          </a:xfrm>
        </p:grpSpPr>
        <p:grpSp>
          <p:nvGrpSpPr>
            <p:cNvPr id="21" name="Group 20">
              <a:extLst>
                <a:ext uri="{FF2B5EF4-FFF2-40B4-BE49-F238E27FC236}">
                  <a16:creationId xmlns:a16="http://schemas.microsoft.com/office/drawing/2014/main" id="{26C225F1-7620-4D27-9ACA-1C22B95DF5F3}"/>
                </a:ext>
              </a:extLst>
            </p:cNvPr>
            <p:cNvGrpSpPr/>
            <p:nvPr/>
          </p:nvGrpSpPr>
          <p:grpSpPr>
            <a:xfrm flipH="1">
              <a:off x="8654995" y="3639869"/>
              <a:ext cx="297269" cy="457034"/>
              <a:chOff x="661588" y="5073929"/>
              <a:chExt cx="252000" cy="554493"/>
            </a:xfrm>
          </p:grpSpPr>
          <p:sp>
            <p:nvSpPr>
              <p:cNvPr id="22" name="Chevron 68">
                <a:extLst>
                  <a:ext uri="{FF2B5EF4-FFF2-40B4-BE49-F238E27FC236}">
                    <a16:creationId xmlns:a16="http://schemas.microsoft.com/office/drawing/2014/main" id="{9F408D21-4920-4E58-874D-2DC4ED7E7C15}"/>
                  </a:ext>
                </a:extLst>
              </p:cNvPr>
              <p:cNvSpPr/>
              <p:nvPr/>
            </p:nvSpPr>
            <p:spPr>
              <a:xfrm>
                <a:off x="661588" y="5073929"/>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4" name="Chevron 70">
                <a:extLst>
                  <a:ext uri="{FF2B5EF4-FFF2-40B4-BE49-F238E27FC236}">
                    <a16:creationId xmlns:a16="http://schemas.microsoft.com/office/drawing/2014/main" id="{95F21591-F14A-46F5-89E2-2538EC526FD7}"/>
                  </a:ext>
                </a:extLst>
              </p:cNvPr>
              <p:cNvSpPr/>
              <p:nvPr/>
            </p:nvSpPr>
            <p:spPr>
              <a:xfrm>
                <a:off x="661588" y="5376422"/>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grpSp>
        <p:sp>
          <p:nvSpPr>
            <p:cNvPr id="82" name="TextBox 81">
              <a:extLst>
                <a:ext uri="{FF2B5EF4-FFF2-40B4-BE49-F238E27FC236}">
                  <a16:creationId xmlns:a16="http://schemas.microsoft.com/office/drawing/2014/main" id="{37CCA85C-CC20-6636-606F-34651CFEF8D2}"/>
                </a:ext>
              </a:extLst>
            </p:cNvPr>
            <p:cNvSpPr txBox="1"/>
            <p:nvPr/>
          </p:nvSpPr>
          <p:spPr>
            <a:xfrm flipH="1">
              <a:off x="6591935" y="3578162"/>
              <a:ext cx="214538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التحليل على المستوى الوطني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grpSp>
          <p:nvGrpSpPr>
            <p:cNvPr id="83" name="Group 82">
              <a:extLst>
                <a:ext uri="{FF2B5EF4-FFF2-40B4-BE49-F238E27FC236}">
                  <a16:creationId xmlns:a16="http://schemas.microsoft.com/office/drawing/2014/main" id="{957A6694-50CC-6826-990C-FB52AFAFB3F6}"/>
                </a:ext>
              </a:extLst>
            </p:cNvPr>
            <p:cNvGrpSpPr/>
            <p:nvPr/>
          </p:nvGrpSpPr>
          <p:grpSpPr>
            <a:xfrm flipH="1">
              <a:off x="8656485" y="4168709"/>
              <a:ext cx="297269" cy="457034"/>
              <a:chOff x="661588" y="5073929"/>
              <a:chExt cx="252000" cy="554493"/>
            </a:xfrm>
          </p:grpSpPr>
          <p:sp>
            <p:nvSpPr>
              <p:cNvPr id="84" name="Chevron 68">
                <a:extLst>
                  <a:ext uri="{FF2B5EF4-FFF2-40B4-BE49-F238E27FC236}">
                    <a16:creationId xmlns:a16="http://schemas.microsoft.com/office/drawing/2014/main" id="{8E54BB3D-8088-3B35-A8B5-A11A5EADA097}"/>
                  </a:ext>
                </a:extLst>
              </p:cNvPr>
              <p:cNvSpPr/>
              <p:nvPr/>
            </p:nvSpPr>
            <p:spPr>
              <a:xfrm>
                <a:off x="661588" y="5073929"/>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85" name="Chevron 70">
                <a:extLst>
                  <a:ext uri="{FF2B5EF4-FFF2-40B4-BE49-F238E27FC236}">
                    <a16:creationId xmlns:a16="http://schemas.microsoft.com/office/drawing/2014/main" id="{366F7C39-B013-4752-22E1-DC610D25A1EA}"/>
                  </a:ext>
                </a:extLst>
              </p:cNvPr>
              <p:cNvSpPr/>
              <p:nvPr/>
            </p:nvSpPr>
            <p:spPr>
              <a:xfrm>
                <a:off x="661588" y="5376422"/>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200" b="0" i="0" u="none" strike="noStrike" kern="1200" cap="none" spc="0" normalizeH="0" baseline="0" noProof="0">
                  <a:ln>
                    <a:noFill/>
                  </a:ln>
                  <a:solidFill>
                    <a:prstClr val="black">
                      <a:lumMod val="75000"/>
                      <a:lumOff val="25000"/>
                    </a:prstClr>
                  </a:solidFill>
                  <a:effectLst/>
                  <a:uLnTx/>
                  <a:uFillTx/>
                  <a:latin typeface="Arial"/>
                  <a:cs typeface="+mn-cs"/>
                </a:endParaRPr>
              </a:p>
            </p:txBody>
          </p:sp>
        </p:grpSp>
        <p:sp>
          <p:nvSpPr>
            <p:cNvPr id="92" name="TextBox 91">
              <a:extLst>
                <a:ext uri="{FF2B5EF4-FFF2-40B4-BE49-F238E27FC236}">
                  <a16:creationId xmlns:a16="http://schemas.microsoft.com/office/drawing/2014/main" id="{5246E2CC-8C7D-25CA-7030-C3061FC4CCC7}"/>
                </a:ext>
              </a:extLst>
            </p:cNvPr>
            <p:cNvSpPr txBox="1"/>
            <p:nvPr/>
          </p:nvSpPr>
          <p:spPr>
            <a:xfrm flipH="1">
              <a:off x="6501203" y="3834022"/>
              <a:ext cx="2269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التحليل على المستوى الاقليمي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93" name="TextBox 92">
              <a:extLst>
                <a:ext uri="{FF2B5EF4-FFF2-40B4-BE49-F238E27FC236}">
                  <a16:creationId xmlns:a16="http://schemas.microsoft.com/office/drawing/2014/main" id="{4B248B2F-0094-A505-70B3-AAA77355477F}"/>
                </a:ext>
              </a:extLst>
            </p:cNvPr>
            <p:cNvSpPr txBox="1"/>
            <p:nvPr/>
          </p:nvSpPr>
          <p:spPr>
            <a:xfrm flipH="1">
              <a:off x="6572858" y="4079501"/>
              <a:ext cx="214538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التحليل على المستوى المحلي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94" name="TextBox 93">
              <a:extLst>
                <a:ext uri="{FF2B5EF4-FFF2-40B4-BE49-F238E27FC236}">
                  <a16:creationId xmlns:a16="http://schemas.microsoft.com/office/drawing/2014/main" id="{1017E21E-FA3A-80F1-1B29-75786ACE3D12}"/>
                </a:ext>
              </a:extLst>
            </p:cNvPr>
            <p:cNvSpPr txBox="1"/>
            <p:nvPr/>
          </p:nvSpPr>
          <p:spPr>
            <a:xfrm flipH="1">
              <a:off x="6651965" y="4352622"/>
              <a:ext cx="214538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المؤثرات الإيجابية والسلبية</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grpSp>
      <p:sp>
        <p:nvSpPr>
          <p:cNvPr id="106" name="TextBox 105">
            <a:extLst>
              <a:ext uri="{FF2B5EF4-FFF2-40B4-BE49-F238E27FC236}">
                <a16:creationId xmlns:a16="http://schemas.microsoft.com/office/drawing/2014/main" id="{D294A9B1-55D1-9951-AD05-1DBF50CF0D89}"/>
              </a:ext>
            </a:extLst>
          </p:cNvPr>
          <p:cNvSpPr txBox="1"/>
          <p:nvPr/>
        </p:nvSpPr>
        <p:spPr>
          <a:xfrm flipH="1">
            <a:off x="3924333" y="3582322"/>
            <a:ext cx="259117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Concept development</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107" name="TextBox 106">
            <a:extLst>
              <a:ext uri="{FF2B5EF4-FFF2-40B4-BE49-F238E27FC236}">
                <a16:creationId xmlns:a16="http://schemas.microsoft.com/office/drawing/2014/main" id="{092AAECD-B6B1-B7DA-DA35-E0527A8A840D}"/>
              </a:ext>
            </a:extLst>
          </p:cNvPr>
          <p:cNvSpPr txBox="1"/>
          <p:nvPr/>
        </p:nvSpPr>
        <p:spPr>
          <a:xfrm flipH="1">
            <a:off x="4073457" y="4172576"/>
            <a:ext cx="226921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أهداف الرؤية</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108" name="TextBox 107">
            <a:extLst>
              <a:ext uri="{FF2B5EF4-FFF2-40B4-BE49-F238E27FC236}">
                <a16:creationId xmlns:a16="http://schemas.microsoft.com/office/drawing/2014/main" id="{B64E5ABE-B075-CCBF-7921-AD7D4136DACB}"/>
              </a:ext>
            </a:extLst>
          </p:cNvPr>
          <p:cNvSpPr txBox="1"/>
          <p:nvPr/>
        </p:nvSpPr>
        <p:spPr>
          <a:xfrm flipH="1">
            <a:off x="278410" y="3571841"/>
            <a:ext cx="183456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المخرج النهائي </a:t>
            </a:r>
            <a:endParaRPr lang="en-US" altLang="ko-KR" sz="1600" b="1" dirty="0">
              <a:solidFill>
                <a:prstClr val="black">
                  <a:lumMod val="75000"/>
                  <a:lumOff val="25000"/>
                </a:prstClr>
              </a:solidFill>
              <a:latin typeface="Arial"/>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تطوير مخطط الإطار التوجيهي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110" name="TextBox 109">
            <a:extLst>
              <a:ext uri="{FF2B5EF4-FFF2-40B4-BE49-F238E27FC236}">
                <a16:creationId xmlns:a16="http://schemas.microsoft.com/office/drawing/2014/main" id="{90E29CD4-3B3C-C5C8-285B-76B464660876}"/>
              </a:ext>
            </a:extLst>
          </p:cNvPr>
          <p:cNvSpPr txBox="1"/>
          <p:nvPr/>
        </p:nvSpPr>
        <p:spPr>
          <a:xfrm flipH="1">
            <a:off x="4073457" y="3892022"/>
            <a:ext cx="226921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عناصر الرؤية</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112" name="TextBox 111">
            <a:extLst>
              <a:ext uri="{FF2B5EF4-FFF2-40B4-BE49-F238E27FC236}">
                <a16:creationId xmlns:a16="http://schemas.microsoft.com/office/drawing/2014/main" id="{5848197D-9928-127A-520C-25DE764A0693}"/>
              </a:ext>
            </a:extLst>
          </p:cNvPr>
          <p:cNvSpPr txBox="1"/>
          <p:nvPr/>
        </p:nvSpPr>
        <p:spPr>
          <a:xfrm flipH="1">
            <a:off x="1827146" y="3618008"/>
            <a:ext cx="2052087"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التطوير العمراني السكني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شبكة الشوارع</a:t>
            </a:r>
          </a:p>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التطوير الزراعي الاقتصادي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تطوير البنية التحتية</a:t>
            </a:r>
          </a:p>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التطوير الترفيهي السياحي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التطوير الخدماتي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11" name="TextBox 10">
            <a:extLst>
              <a:ext uri="{FF2B5EF4-FFF2-40B4-BE49-F238E27FC236}">
                <a16:creationId xmlns:a16="http://schemas.microsoft.com/office/drawing/2014/main" id="{5C9745A5-6187-1C3F-142D-B8D0B36032E5}"/>
              </a:ext>
            </a:extLst>
          </p:cNvPr>
          <p:cNvSpPr txBox="1"/>
          <p:nvPr/>
        </p:nvSpPr>
        <p:spPr>
          <a:xfrm flipH="1">
            <a:off x="8712825" y="3815077"/>
            <a:ext cx="27164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altLang="ko-KR" sz="1600" b="1" dirty="0">
                <a:solidFill>
                  <a:prstClr val="black">
                    <a:lumMod val="75000"/>
                    <a:lumOff val="25000"/>
                  </a:prstClr>
                </a:solidFill>
                <a:latin typeface="Arial"/>
                <a:cs typeface="Arial" pitchFamily="34" charset="0"/>
              </a:rPr>
              <a:t>تعريف بمناطق التطوير الحضري</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Tree>
    <p:extLst>
      <p:ext uri="{BB962C8B-B14F-4D97-AF65-F5344CB8AC3E}">
        <p14:creationId xmlns:p14="http://schemas.microsoft.com/office/powerpoint/2010/main" val="397964940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500"/>
                                        <p:tgtEl>
                                          <p:spTgt spid="5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down)">
                                      <p:cBhvr>
                                        <p:cTn id="13" dur="500"/>
                                        <p:tgtEl>
                                          <p:spTgt spid="5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6"/>
                                        </p:tgtEl>
                                        <p:attrNameLst>
                                          <p:attrName>style.visibility</p:attrName>
                                        </p:attrNameLst>
                                      </p:cBhvr>
                                      <p:to>
                                        <p:strVal val="visible"/>
                                      </p:to>
                                    </p:set>
                                    <p:animEffect transition="in" filter="wipe(down)">
                                      <p:cBhvr>
                                        <p:cTn id="18" dur="500"/>
                                        <p:tgtEl>
                                          <p:spTgt spid="8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6"/>
                                        </p:tgtEl>
                                        <p:attrNameLst>
                                          <p:attrName>style.visibility</p:attrName>
                                        </p:attrNameLst>
                                      </p:cBhvr>
                                      <p:to>
                                        <p:strVal val="visible"/>
                                      </p:to>
                                    </p:set>
                                    <p:animEffect transition="in" filter="wipe(down)">
                                      <p:cBhvr>
                                        <p:cTn id="21" dur="500"/>
                                        <p:tgtEl>
                                          <p:spTgt spid="10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wipe(down)">
                                      <p:cBhvr>
                                        <p:cTn id="24" dur="500"/>
                                        <p:tgtEl>
                                          <p:spTgt spid="6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down)">
                                      <p:cBhvr>
                                        <p:cTn id="27" dur="500"/>
                                        <p:tgtEl>
                                          <p:spTgt spid="6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0"/>
                                        </p:tgtEl>
                                        <p:attrNameLst>
                                          <p:attrName>style.visibility</p:attrName>
                                        </p:attrNameLst>
                                      </p:cBhvr>
                                      <p:to>
                                        <p:strVal val="visible"/>
                                      </p:to>
                                    </p:set>
                                    <p:animEffect transition="in" filter="wipe(down)">
                                      <p:cBhvr>
                                        <p:cTn id="30" dur="500"/>
                                        <p:tgtEl>
                                          <p:spTgt spid="11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07"/>
                                        </p:tgtEl>
                                        <p:attrNameLst>
                                          <p:attrName>style.visibility</p:attrName>
                                        </p:attrNameLst>
                                      </p:cBhvr>
                                      <p:to>
                                        <p:strVal val="visible"/>
                                      </p:to>
                                    </p:set>
                                    <p:animEffect transition="in" filter="wipe(down)">
                                      <p:cBhvr>
                                        <p:cTn id="33" dur="500"/>
                                        <p:tgtEl>
                                          <p:spTgt spid="10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wipe(down)">
                                      <p:cBhvr>
                                        <p:cTn id="36" dur="500"/>
                                        <p:tgtEl>
                                          <p:spTgt spid="5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down)">
                                      <p:cBhvr>
                                        <p:cTn id="39" dur="500"/>
                                        <p:tgtEl>
                                          <p:spTgt spid="5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14"/>
                                        </p:tgtEl>
                                        <p:attrNameLst>
                                          <p:attrName>style.visibility</p:attrName>
                                        </p:attrNameLst>
                                      </p:cBhvr>
                                      <p:to>
                                        <p:strVal val="visible"/>
                                      </p:to>
                                    </p:set>
                                    <p:animEffect transition="in" filter="wipe(down)">
                                      <p:cBhvr>
                                        <p:cTn id="44" dur="500"/>
                                        <p:tgtEl>
                                          <p:spTgt spid="114"/>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13"/>
                                        </p:tgtEl>
                                        <p:attrNameLst>
                                          <p:attrName>style.visibility</p:attrName>
                                        </p:attrNameLst>
                                      </p:cBhvr>
                                      <p:to>
                                        <p:strVal val="visible"/>
                                      </p:to>
                                    </p:set>
                                    <p:animEffect transition="in" filter="wipe(down)">
                                      <p:cBhvr>
                                        <p:cTn id="47" dur="500"/>
                                        <p:tgtEl>
                                          <p:spTgt spid="113"/>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wipe(down)">
                                      <p:cBhvr>
                                        <p:cTn id="50" dur="500"/>
                                        <p:tgtEl>
                                          <p:spTgt spid="89"/>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88"/>
                                        </p:tgtEl>
                                        <p:attrNameLst>
                                          <p:attrName>style.visibility</p:attrName>
                                        </p:attrNameLst>
                                      </p:cBhvr>
                                      <p:to>
                                        <p:strVal val="visible"/>
                                      </p:to>
                                    </p:set>
                                    <p:animEffect transition="in" filter="wipe(down)">
                                      <p:cBhvr>
                                        <p:cTn id="53" dur="500"/>
                                        <p:tgtEl>
                                          <p:spTgt spid="88"/>
                                        </p:tgtEl>
                                      </p:cBhvr>
                                    </p:animEffect>
                                  </p:childTnLst>
                                </p:cTn>
                              </p:par>
                              <p:par>
                                <p:cTn id="54" presetID="22" presetClass="entr" presetSubtype="4"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500"/>
                                        <p:tgtEl>
                                          <p:spTgt spid="16"/>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12"/>
                                        </p:tgtEl>
                                        <p:attrNameLst>
                                          <p:attrName>style.visibility</p:attrName>
                                        </p:attrNameLst>
                                      </p:cBhvr>
                                      <p:to>
                                        <p:strVal val="visible"/>
                                      </p:to>
                                    </p:set>
                                    <p:animEffect transition="in" filter="wipe(down)">
                                      <p:cBhvr>
                                        <p:cTn id="59" dur="500"/>
                                        <p:tgtEl>
                                          <p:spTgt spid="112"/>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wipe(down)">
                                      <p:cBhvr>
                                        <p:cTn id="62" dur="500"/>
                                        <p:tgtEl>
                                          <p:spTgt spid="58"/>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down)">
                                      <p:cBhvr>
                                        <p:cTn id="65" dur="500"/>
                                        <p:tgtEl>
                                          <p:spTgt spid="5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wipe(down)">
                                      <p:cBhvr>
                                        <p:cTn id="70" dur="500"/>
                                        <p:tgtEl>
                                          <p:spTgt spid="12"/>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108"/>
                                        </p:tgtEl>
                                        <p:attrNameLst>
                                          <p:attrName>style.visibility</p:attrName>
                                        </p:attrNameLst>
                                      </p:cBhvr>
                                      <p:to>
                                        <p:strVal val="visible"/>
                                      </p:to>
                                    </p:set>
                                    <p:animEffect transition="in" filter="wipe(down)">
                                      <p:cBhvr>
                                        <p:cTn id="73" dur="500"/>
                                        <p:tgtEl>
                                          <p:spTgt spid="108"/>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wipe(down)">
                                      <p:cBhvr>
                                        <p:cTn id="76" dur="500"/>
                                        <p:tgtEl>
                                          <p:spTgt spid="59"/>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55"/>
                                        </p:tgtEl>
                                        <p:attrNameLst>
                                          <p:attrName>style.visibility</p:attrName>
                                        </p:attrNameLst>
                                      </p:cBhvr>
                                      <p:to>
                                        <p:strVal val="visible"/>
                                      </p:to>
                                    </p:set>
                                    <p:animEffect transition="in" filter="wipe(down)">
                                      <p:cBhvr>
                                        <p:cTn id="7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2" grpId="0" animBg="1"/>
      <p:bldP spid="53" grpId="0" animBg="1"/>
      <p:bldP spid="54" grpId="0" animBg="1"/>
      <p:bldP spid="55" grpId="0" animBg="1"/>
      <p:bldP spid="56" grpId="0"/>
      <p:bldP spid="57" grpId="0"/>
      <p:bldP spid="58" grpId="0"/>
      <p:bldP spid="59" grpId="0"/>
      <p:bldP spid="61" grpId="0" animBg="1"/>
      <p:bldP spid="63" grpId="0" animBg="1"/>
      <p:bldP spid="86" grpId="0" animBg="1"/>
      <p:bldP spid="88" grpId="0" animBg="1"/>
      <p:bldP spid="89" grpId="0" animBg="1"/>
      <p:bldP spid="113" grpId="0" animBg="1"/>
      <p:bldP spid="114" grpId="0" animBg="1"/>
      <p:bldP spid="106" grpId="0"/>
      <p:bldP spid="107" grpId="0"/>
      <p:bldP spid="108" grpId="0"/>
      <p:bldP spid="110" grpId="0"/>
      <p:bldP spid="1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A6E3CB-503B-961D-00E9-7E15C7D68E1D}"/>
              </a:ext>
            </a:extLst>
          </p:cNvPr>
          <p:cNvSpPr/>
          <p:nvPr/>
        </p:nvSpPr>
        <p:spPr>
          <a:xfrm>
            <a:off x="0" y="0"/>
            <a:ext cx="12192000" cy="6857999"/>
          </a:xfrm>
          <a:prstGeom prst="rect">
            <a:avLst/>
          </a:prstGeom>
          <a:gradFill flip="none" rotWithShape="1">
            <a:gsLst>
              <a:gs pos="0">
                <a:srgbClr val="FFB03B">
                  <a:tint val="66000"/>
                  <a:satMod val="160000"/>
                </a:srgbClr>
              </a:gs>
              <a:gs pos="50000">
                <a:srgbClr val="FFB03B">
                  <a:tint val="44500"/>
                  <a:satMod val="160000"/>
                </a:srgbClr>
              </a:gs>
              <a:gs pos="100000">
                <a:srgbClr val="FFB03B">
                  <a:tint val="23500"/>
                  <a:satMod val="160000"/>
                </a:srgbClr>
              </a:gs>
            </a:gsLst>
            <a:path path="circle">
              <a:fillToRect l="50000" t="50000" r="50000" b="50000"/>
            </a:path>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2" name="Rectangle: Rounded Corners 1">
            <a:extLst>
              <a:ext uri="{FF2B5EF4-FFF2-40B4-BE49-F238E27FC236}">
                <a16:creationId xmlns:a16="http://schemas.microsoft.com/office/drawing/2014/main" id="{A9C04C72-0AC2-1780-5664-E602E00FF652}"/>
              </a:ext>
            </a:extLst>
          </p:cNvPr>
          <p:cNvSpPr/>
          <p:nvPr/>
        </p:nvSpPr>
        <p:spPr>
          <a:xfrm>
            <a:off x="3559277" y="524799"/>
            <a:ext cx="5073445" cy="1582993"/>
          </a:xfrm>
          <a:prstGeom prst="roundRect">
            <a:avLst/>
          </a:prstGeom>
          <a:solidFill>
            <a:srgbClr val="A77E54"/>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4000" b="1" dirty="0">
                <a:latin typeface="Arabic Typesetting" panose="03020402040406030203" pitchFamily="66" charset="-78"/>
                <a:cs typeface="Arabic Typesetting" panose="03020402040406030203" pitchFamily="66" charset="-78"/>
              </a:rPr>
              <a:t>خرائط المؤثرات الإيجابية والمؤثرات السلبية</a:t>
            </a:r>
            <a:endParaRPr lang="LID4096" sz="4000" b="1" dirty="0">
              <a:latin typeface="Arabic Typesetting" panose="03020402040406030203" pitchFamily="66" charset="-78"/>
              <a:cs typeface="Arabic Typesetting" panose="03020402040406030203" pitchFamily="66" charset="-78"/>
            </a:endParaRP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618C72F7-0B06-403D-A133-7951CFC96D4F}"/>
                  </a:ext>
                </a:extLst>
              </p:cNvPr>
              <p:cNvGraphicFramePr>
                <a:graphicFrameLocks noChangeAspect="1"/>
              </p:cNvGraphicFramePr>
              <p:nvPr>
                <p:extLst>
                  <p:ext uri="{D42A27DB-BD31-4B8C-83A1-F6EECF244321}">
                    <p14:modId xmlns:p14="http://schemas.microsoft.com/office/powerpoint/2010/main" val="1007319672"/>
                  </p:ext>
                </p:extLst>
              </p:nvPr>
            </p:nvGraphicFramePr>
            <p:xfrm>
              <a:off x="441387" y="2942300"/>
              <a:ext cx="5133532" cy="2887612"/>
            </p:xfrm>
            <a:graphic>
              <a:graphicData uri="http://schemas.microsoft.com/office/powerpoint/2016/slidezoom">
                <pslz:sldZm>
                  <pslz:sldZmObj sldId="322" cId="2059391432">
                    <pslz:zmPr id="{2D3AEC01-692E-4DFB-AB97-EE12402BEEAE}" returnToParent="0" transitionDur="1000">
                      <p166:blipFill xmlns:p166="http://schemas.microsoft.com/office/powerpoint/2016/6/main">
                        <a:blip r:embed="rId2"/>
                        <a:stretch>
                          <a:fillRect/>
                        </a:stretch>
                      </p166:blipFill>
                      <p166:spPr xmlns:p166="http://schemas.microsoft.com/office/powerpoint/2016/6/main">
                        <a:xfrm>
                          <a:off x="0" y="0"/>
                          <a:ext cx="5133532" cy="2887612"/>
                        </a:xfrm>
                        <a:prstGeom prst="rect">
                          <a:avLst/>
                        </a:prstGeom>
                        <a:ln w="3175">
                          <a:solidFill>
                            <a:prstClr val="ltGray"/>
                          </a:solidFill>
                        </a:ln>
                      </p166:spPr>
                    </pslz:zmPr>
                  </pslz:sldZmObj>
                </pslz:sldZm>
              </a:graphicData>
            </a:graphic>
          </p:graphicFrame>
        </mc:Choice>
        <mc:Fallback xmlns="">
          <p:pic>
            <p:nvPicPr>
              <p:cNvPr id="5" name="Slide Zoom 4">
                <a:hlinkClick r:id="rId3" action="ppaction://hlinksldjump"/>
                <a:extLst>
                  <a:ext uri="{FF2B5EF4-FFF2-40B4-BE49-F238E27FC236}">
                    <a16:creationId xmlns:a16="http://schemas.microsoft.com/office/drawing/2014/main" id="{618C72F7-0B06-403D-A133-7951CFC96D4F}"/>
                  </a:ext>
                </a:extLst>
              </p:cNvPr>
              <p:cNvPicPr>
                <a:picLocks noGrp="1" noRot="1" noChangeAspect="1" noMove="1" noResize="1" noEditPoints="1" noAdjustHandles="1" noChangeArrowheads="1" noChangeShapeType="1"/>
              </p:cNvPicPr>
              <p:nvPr/>
            </p:nvPicPr>
            <p:blipFill>
              <a:blip r:embed="rId4"/>
              <a:stretch>
                <a:fillRect/>
              </a:stretch>
            </p:blipFill>
            <p:spPr>
              <a:xfrm>
                <a:off x="441387" y="2942300"/>
                <a:ext cx="5133532" cy="288761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0FE6AC82-4767-43FE-0630-04CEF3020B12}"/>
                  </a:ext>
                </a:extLst>
              </p:cNvPr>
              <p:cNvGraphicFramePr>
                <a:graphicFrameLocks noChangeAspect="1"/>
              </p:cNvGraphicFramePr>
              <p:nvPr>
                <p:extLst>
                  <p:ext uri="{D42A27DB-BD31-4B8C-83A1-F6EECF244321}">
                    <p14:modId xmlns:p14="http://schemas.microsoft.com/office/powerpoint/2010/main" val="3555257154"/>
                  </p:ext>
                </p:extLst>
              </p:nvPr>
            </p:nvGraphicFramePr>
            <p:xfrm>
              <a:off x="6424849" y="2942300"/>
              <a:ext cx="5133531" cy="2887611"/>
            </p:xfrm>
            <a:graphic>
              <a:graphicData uri="http://schemas.microsoft.com/office/powerpoint/2016/slidezoom">
                <pslz:sldZm>
                  <pslz:sldZmObj sldId="324" cId="85251585">
                    <pslz:zmPr id="{3C0137FD-DB19-4548-BED5-35F19AD02D95}" returnToParent="0" transitionDur="1000">
                      <p166:blipFill xmlns:p166="http://schemas.microsoft.com/office/powerpoint/2016/6/main">
                        <a:blip r:embed="rId5"/>
                        <a:stretch>
                          <a:fillRect/>
                        </a:stretch>
                      </p166:blipFill>
                      <p166:spPr xmlns:p166="http://schemas.microsoft.com/office/powerpoint/2016/6/main">
                        <a:xfrm>
                          <a:off x="0" y="0"/>
                          <a:ext cx="5133531" cy="2887611"/>
                        </a:xfrm>
                        <a:prstGeom prst="rect">
                          <a:avLst/>
                        </a:prstGeom>
                        <a:ln w="3175">
                          <a:solidFill>
                            <a:prstClr val="ltGray"/>
                          </a:solidFill>
                        </a:ln>
                      </p166:spPr>
                    </pslz:zmPr>
                  </pslz:sldZmObj>
                </pslz:sldZm>
              </a:graphicData>
            </a:graphic>
          </p:graphicFrame>
        </mc:Choice>
        <mc:Fallback xmlns="">
          <p:pic>
            <p:nvPicPr>
              <p:cNvPr id="7" name="Slide Zoom 6">
                <a:hlinkClick r:id="rId6" action="ppaction://hlinksldjump"/>
                <a:extLst>
                  <a:ext uri="{FF2B5EF4-FFF2-40B4-BE49-F238E27FC236}">
                    <a16:creationId xmlns:a16="http://schemas.microsoft.com/office/drawing/2014/main" id="{0FE6AC82-4767-43FE-0630-04CEF3020B12}"/>
                  </a:ext>
                </a:extLst>
              </p:cNvPr>
              <p:cNvPicPr>
                <a:picLocks noGrp="1" noRot="1" noChangeAspect="1" noMove="1" noResize="1" noEditPoints="1" noAdjustHandles="1" noChangeArrowheads="1" noChangeShapeType="1"/>
              </p:cNvPicPr>
              <p:nvPr/>
            </p:nvPicPr>
            <p:blipFill>
              <a:blip r:embed="rId7"/>
              <a:stretch>
                <a:fillRect/>
              </a:stretch>
            </p:blipFill>
            <p:spPr>
              <a:xfrm>
                <a:off x="6424849" y="2942300"/>
                <a:ext cx="5133531" cy="2887611"/>
              </a:xfrm>
              <a:prstGeom prst="rect">
                <a:avLst/>
              </a:prstGeom>
              <a:ln w="3175">
                <a:solidFill>
                  <a:prstClr val="ltGray"/>
                </a:solidFill>
              </a:ln>
            </p:spPr>
          </p:pic>
        </mc:Fallback>
      </mc:AlternateContent>
    </p:spTree>
    <p:extLst>
      <p:ext uri="{BB962C8B-B14F-4D97-AF65-F5344CB8AC3E}">
        <p14:creationId xmlns:p14="http://schemas.microsoft.com/office/powerpoint/2010/main" val="25610271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the world&#10;&#10;Description automatically generated">
            <a:extLst>
              <a:ext uri="{FF2B5EF4-FFF2-40B4-BE49-F238E27FC236}">
                <a16:creationId xmlns:a16="http://schemas.microsoft.com/office/drawing/2014/main" id="{DC77D877-6222-7AEC-6B9A-4B1185FEE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5" y="134785"/>
            <a:ext cx="9313133" cy="6588430"/>
          </a:xfrm>
          <a:prstGeom prst="rect">
            <a:avLst/>
          </a:prstGeom>
        </p:spPr>
      </p:pic>
      <p:pic>
        <p:nvPicPr>
          <p:cNvPr id="9" name="Picture 8">
            <a:extLst>
              <a:ext uri="{FF2B5EF4-FFF2-40B4-BE49-F238E27FC236}">
                <a16:creationId xmlns:a16="http://schemas.microsoft.com/office/drawing/2014/main" id="{AAD98417-C097-BC63-A335-68E42E65073C}"/>
              </a:ext>
            </a:extLst>
          </p:cNvPr>
          <p:cNvPicPr/>
          <p:nvPr/>
        </p:nvPicPr>
        <p:blipFill rotWithShape="1">
          <a:blip r:embed="rId3" cstate="print">
            <a:extLst>
              <a:ext uri="{28A0092B-C50C-407E-A947-70E740481C1C}">
                <a14:useLocalDpi xmlns:a14="http://schemas.microsoft.com/office/drawing/2010/main" val="0"/>
              </a:ext>
            </a:extLst>
          </a:blip>
          <a:srcRect l="10556" t="5000" r="11111" b="10000"/>
          <a:stretch/>
        </p:blipFill>
        <p:spPr>
          <a:xfrm>
            <a:off x="9411633" y="127706"/>
            <a:ext cx="568892" cy="726583"/>
          </a:xfrm>
          <a:prstGeom prst="rect">
            <a:avLst/>
          </a:prstGeom>
          <a:ln>
            <a:noFill/>
          </a:ln>
        </p:spPr>
      </p:pic>
      <p:sp>
        <p:nvSpPr>
          <p:cNvPr id="10" name="Rectangle 9">
            <a:extLst>
              <a:ext uri="{FF2B5EF4-FFF2-40B4-BE49-F238E27FC236}">
                <a16:creationId xmlns:a16="http://schemas.microsoft.com/office/drawing/2014/main" id="{9187D038-D9FA-DFB7-E5A0-8E5D01E42942}"/>
              </a:ext>
            </a:extLst>
          </p:cNvPr>
          <p:cNvSpPr/>
          <p:nvPr/>
        </p:nvSpPr>
        <p:spPr>
          <a:xfrm>
            <a:off x="0" y="90381"/>
            <a:ext cx="12176410" cy="666082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11" name="Straight Connector 10">
            <a:extLst>
              <a:ext uri="{FF2B5EF4-FFF2-40B4-BE49-F238E27FC236}">
                <a16:creationId xmlns:a16="http://schemas.microsoft.com/office/drawing/2014/main" id="{BBBEE4A7-5CA6-7B92-0D76-C0761FD81841}"/>
              </a:ext>
            </a:extLst>
          </p:cNvPr>
          <p:cNvCxnSpPr>
            <a:cxnSpLocks/>
          </p:cNvCxnSpPr>
          <p:nvPr/>
        </p:nvCxnSpPr>
        <p:spPr>
          <a:xfrm>
            <a:off x="9333917" y="90381"/>
            <a:ext cx="0" cy="6698152"/>
          </a:xfrm>
          <a:prstGeom prst="line">
            <a:avLst/>
          </a:prstGeom>
          <a:ln w="28575"/>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892C9467-A828-07E5-B839-0F6373DA88AA}"/>
              </a:ext>
            </a:extLst>
          </p:cNvPr>
          <p:cNvCxnSpPr>
            <a:cxnSpLocks/>
          </p:cNvCxnSpPr>
          <p:nvPr/>
        </p:nvCxnSpPr>
        <p:spPr>
          <a:xfrm flipH="1">
            <a:off x="9333917" y="1054949"/>
            <a:ext cx="2826903" cy="0"/>
          </a:xfrm>
          <a:prstGeom prst="line">
            <a:avLst/>
          </a:prstGeom>
          <a:ln w="28575"/>
        </p:spPr>
        <p:style>
          <a:lnRef idx="2">
            <a:schemeClr val="dk1"/>
          </a:lnRef>
          <a:fillRef idx="0">
            <a:schemeClr val="dk1"/>
          </a:fillRef>
          <a:effectRef idx="1">
            <a:schemeClr val="dk1"/>
          </a:effectRef>
          <a:fontRef idx="minor">
            <a:schemeClr val="tx1"/>
          </a:fontRef>
        </p:style>
      </p:cxnSp>
      <p:pic>
        <p:nvPicPr>
          <p:cNvPr id="13" name="Picture 12">
            <a:extLst>
              <a:ext uri="{FF2B5EF4-FFF2-40B4-BE49-F238E27FC236}">
                <a16:creationId xmlns:a16="http://schemas.microsoft.com/office/drawing/2014/main" id="{B14DE5A1-DC89-2AAF-5D1B-693BDC38B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0668" y="167771"/>
            <a:ext cx="600152" cy="600152"/>
          </a:xfrm>
          <a:prstGeom prst="rect">
            <a:avLst/>
          </a:prstGeom>
        </p:spPr>
      </p:pic>
      <p:sp>
        <p:nvSpPr>
          <p:cNvPr id="14" name="TextBox 13">
            <a:extLst>
              <a:ext uri="{FF2B5EF4-FFF2-40B4-BE49-F238E27FC236}">
                <a16:creationId xmlns:a16="http://schemas.microsoft.com/office/drawing/2014/main" id="{4B5D20C4-BFC1-692D-363B-3810FBB5C11D}"/>
              </a:ext>
            </a:extLst>
          </p:cNvPr>
          <p:cNvSpPr txBox="1"/>
          <p:nvPr/>
        </p:nvSpPr>
        <p:spPr>
          <a:xfrm>
            <a:off x="9779863" y="200103"/>
            <a:ext cx="1909819" cy="738664"/>
          </a:xfrm>
          <a:prstGeom prst="rect">
            <a:avLst/>
          </a:prstGeom>
          <a:noFill/>
        </p:spPr>
        <p:txBody>
          <a:bodyPr wrap="square" rtlCol="0">
            <a:spAutoFit/>
          </a:bodyPr>
          <a:lstStyle/>
          <a:p>
            <a:pPr algn="ctr"/>
            <a:r>
              <a:rPr lang="ar-JO" sz="1400" b="1" dirty="0">
                <a:latin typeface="Simplified Arabic" panose="02020603050405020304" pitchFamily="18" charset="-78"/>
                <a:cs typeface="Simplified Arabic" panose="02020603050405020304" pitchFamily="18" charset="-78"/>
              </a:rPr>
              <a:t>جامعة النجاح الوطنية</a:t>
            </a:r>
          </a:p>
          <a:p>
            <a:pPr algn="ctr"/>
            <a:r>
              <a:rPr lang="ar-JO" sz="1400" b="1" dirty="0">
                <a:latin typeface="Simplified Arabic" panose="02020603050405020304" pitchFamily="18" charset="-78"/>
                <a:cs typeface="Simplified Arabic" panose="02020603050405020304" pitchFamily="18" charset="-78"/>
              </a:rPr>
              <a:t>قسم هندسة التخطيط وتكنولوجيا المدن</a:t>
            </a:r>
            <a:endParaRPr lang="en-US" sz="1400" b="1" dirty="0">
              <a:latin typeface="Simplified Arabic" panose="02020603050405020304" pitchFamily="18" charset="-78"/>
              <a:cs typeface="Simplified Arabic" panose="02020603050405020304" pitchFamily="18" charset="-78"/>
            </a:endParaRPr>
          </a:p>
        </p:txBody>
      </p:sp>
      <p:cxnSp>
        <p:nvCxnSpPr>
          <p:cNvPr id="15" name="Straight Connector 14">
            <a:extLst>
              <a:ext uri="{FF2B5EF4-FFF2-40B4-BE49-F238E27FC236}">
                <a16:creationId xmlns:a16="http://schemas.microsoft.com/office/drawing/2014/main" id="{E10E2633-C4D3-5723-8A26-61EAD0807DE0}"/>
              </a:ext>
            </a:extLst>
          </p:cNvPr>
          <p:cNvCxnSpPr>
            <a:cxnSpLocks/>
          </p:cNvCxnSpPr>
          <p:nvPr/>
        </p:nvCxnSpPr>
        <p:spPr>
          <a:xfrm flipH="1">
            <a:off x="9330651" y="1695021"/>
            <a:ext cx="2826903" cy="0"/>
          </a:xfrm>
          <a:prstGeom prst="line">
            <a:avLst/>
          </a:prstGeom>
          <a:ln w="28575"/>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B9D917C3-E4C5-1818-2AB7-299EC8E4149B}"/>
              </a:ext>
            </a:extLst>
          </p:cNvPr>
          <p:cNvSpPr txBox="1"/>
          <p:nvPr/>
        </p:nvSpPr>
        <p:spPr>
          <a:xfrm>
            <a:off x="9349507" y="1178728"/>
            <a:ext cx="2826903" cy="400110"/>
          </a:xfrm>
          <a:prstGeom prst="rect">
            <a:avLst/>
          </a:prstGeom>
          <a:noFill/>
        </p:spPr>
        <p:txBody>
          <a:bodyPr wrap="square" rtlCol="0">
            <a:spAutoFit/>
          </a:bodyPr>
          <a:lstStyle/>
          <a:p>
            <a:pPr algn="ctr"/>
            <a:r>
              <a:rPr lang="ar-SA" sz="2000" b="1" dirty="0">
                <a:latin typeface="Simplified Arabic" panose="02020603050405020304" pitchFamily="18" charset="-78"/>
                <a:cs typeface="Simplified Arabic" panose="02020603050405020304" pitchFamily="18" charset="-78"/>
              </a:rPr>
              <a:t>المؤثرات الايجابية</a:t>
            </a:r>
            <a:endParaRPr lang="en-US" sz="2000" b="1" dirty="0">
              <a:latin typeface="Simplified Arabic" panose="02020603050405020304" pitchFamily="18" charset="-78"/>
              <a:cs typeface="Simplified Arabic" panose="02020603050405020304" pitchFamily="18" charset="-78"/>
            </a:endParaRPr>
          </a:p>
        </p:txBody>
      </p:sp>
      <p:sp>
        <p:nvSpPr>
          <p:cNvPr id="17" name="TextBox 16">
            <a:extLst>
              <a:ext uri="{FF2B5EF4-FFF2-40B4-BE49-F238E27FC236}">
                <a16:creationId xmlns:a16="http://schemas.microsoft.com/office/drawing/2014/main" id="{9B175B7D-D3A5-D6C6-FE11-5BAF08A307E7}"/>
              </a:ext>
            </a:extLst>
          </p:cNvPr>
          <p:cNvSpPr txBox="1"/>
          <p:nvPr/>
        </p:nvSpPr>
        <p:spPr>
          <a:xfrm>
            <a:off x="9516848" y="1716837"/>
            <a:ext cx="2698419" cy="338554"/>
          </a:xfrm>
          <a:prstGeom prst="rect">
            <a:avLst/>
          </a:prstGeom>
          <a:noFill/>
        </p:spPr>
        <p:txBody>
          <a:bodyPr wrap="square" rtlCol="0">
            <a:spAutoFit/>
          </a:bodyPr>
          <a:lstStyle/>
          <a:p>
            <a:pPr algn="r"/>
            <a:r>
              <a:rPr lang="ar-SA" sz="1600" b="1" dirty="0">
                <a:latin typeface="Simplified Arabic" panose="02020603050405020304" pitchFamily="18" charset="-78"/>
                <a:cs typeface="Simplified Arabic" panose="02020603050405020304" pitchFamily="18" charset="-78"/>
              </a:rPr>
              <a:t>مفتاح الخريطة</a:t>
            </a:r>
            <a:endParaRPr lang="en-US" sz="1600" b="1" dirty="0">
              <a:latin typeface="Simplified Arabic" panose="02020603050405020304" pitchFamily="18" charset="-78"/>
              <a:cs typeface="Simplified Arabic" panose="02020603050405020304" pitchFamily="18" charset="-78"/>
            </a:endParaRPr>
          </a:p>
        </p:txBody>
      </p:sp>
      <p:pic>
        <p:nvPicPr>
          <p:cNvPr id="18" name="Picture 17">
            <a:extLst>
              <a:ext uri="{FF2B5EF4-FFF2-40B4-BE49-F238E27FC236}">
                <a16:creationId xmlns:a16="http://schemas.microsoft.com/office/drawing/2014/main" id="{FA34AA9F-83DE-C57E-36E2-C58E5D229814}"/>
              </a:ext>
            </a:extLst>
          </p:cNvPr>
          <p:cNvPicPr>
            <a:picLocks noChangeAspect="1"/>
          </p:cNvPicPr>
          <p:nvPr/>
        </p:nvPicPr>
        <p:blipFill rotWithShape="1">
          <a:blip r:embed="rId5"/>
          <a:srcRect l="68892" t="55880" r="20846" b="32123"/>
          <a:stretch/>
        </p:blipFill>
        <p:spPr>
          <a:xfrm>
            <a:off x="3579913" y="2421809"/>
            <a:ext cx="248394" cy="271393"/>
          </a:xfrm>
          <a:prstGeom prst="rect">
            <a:avLst/>
          </a:prstGeom>
        </p:spPr>
      </p:pic>
      <p:pic>
        <p:nvPicPr>
          <p:cNvPr id="19" name="Picture 18">
            <a:extLst>
              <a:ext uri="{FF2B5EF4-FFF2-40B4-BE49-F238E27FC236}">
                <a16:creationId xmlns:a16="http://schemas.microsoft.com/office/drawing/2014/main" id="{29506307-B68A-A821-2FAB-682AFBD08406}"/>
              </a:ext>
            </a:extLst>
          </p:cNvPr>
          <p:cNvPicPr>
            <a:picLocks noChangeAspect="1"/>
          </p:cNvPicPr>
          <p:nvPr/>
        </p:nvPicPr>
        <p:blipFill rotWithShape="1">
          <a:blip r:embed="rId5"/>
          <a:srcRect l="68892" t="55880" r="20846" b="32123"/>
          <a:stretch/>
        </p:blipFill>
        <p:spPr>
          <a:xfrm>
            <a:off x="6190153" y="3784302"/>
            <a:ext cx="237655" cy="259660"/>
          </a:xfrm>
          <a:prstGeom prst="rect">
            <a:avLst/>
          </a:prstGeom>
        </p:spPr>
      </p:pic>
      <p:pic>
        <p:nvPicPr>
          <p:cNvPr id="20" name="Picture 19">
            <a:extLst>
              <a:ext uri="{FF2B5EF4-FFF2-40B4-BE49-F238E27FC236}">
                <a16:creationId xmlns:a16="http://schemas.microsoft.com/office/drawing/2014/main" id="{4AC156C0-E22E-69CD-C7A8-9777245C283F}"/>
              </a:ext>
            </a:extLst>
          </p:cNvPr>
          <p:cNvPicPr>
            <a:picLocks noChangeAspect="1"/>
          </p:cNvPicPr>
          <p:nvPr/>
        </p:nvPicPr>
        <p:blipFill rotWithShape="1">
          <a:blip r:embed="rId5"/>
          <a:srcRect l="68195" t="69561" r="20402" b="21530"/>
          <a:stretch/>
        </p:blipFill>
        <p:spPr>
          <a:xfrm>
            <a:off x="1478892" y="2258574"/>
            <a:ext cx="326594" cy="238471"/>
          </a:xfrm>
          <a:prstGeom prst="rect">
            <a:avLst/>
          </a:prstGeom>
        </p:spPr>
      </p:pic>
      <p:pic>
        <p:nvPicPr>
          <p:cNvPr id="21" name="Graphic 20" descr="Siren with solid fill">
            <a:extLst>
              <a:ext uri="{FF2B5EF4-FFF2-40B4-BE49-F238E27FC236}">
                <a16:creationId xmlns:a16="http://schemas.microsoft.com/office/drawing/2014/main" id="{8F1E6070-D0E9-26E4-2C17-5A5B0DF2E41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58779" y="4191512"/>
            <a:ext cx="283592" cy="283592"/>
          </a:xfrm>
          <a:prstGeom prst="rect">
            <a:avLst/>
          </a:prstGeom>
        </p:spPr>
      </p:pic>
      <p:pic>
        <p:nvPicPr>
          <p:cNvPr id="22" name="Graphic 21" descr="Fire Hydrant with solid fill">
            <a:extLst>
              <a:ext uri="{FF2B5EF4-FFF2-40B4-BE49-F238E27FC236}">
                <a16:creationId xmlns:a16="http://schemas.microsoft.com/office/drawing/2014/main" id="{DD9D7D28-C87A-8463-C48C-C546B5E4BF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87009" y="4028162"/>
            <a:ext cx="326701" cy="326701"/>
          </a:xfrm>
          <a:prstGeom prst="rect">
            <a:avLst/>
          </a:prstGeom>
        </p:spPr>
      </p:pic>
      <p:pic>
        <p:nvPicPr>
          <p:cNvPr id="23" name="Graphic 22" descr="Siren with solid fill">
            <a:extLst>
              <a:ext uri="{FF2B5EF4-FFF2-40B4-BE49-F238E27FC236}">
                <a16:creationId xmlns:a16="http://schemas.microsoft.com/office/drawing/2014/main" id="{80066D0B-6ECD-7DA1-0229-EC27D047C61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12802" y="2587631"/>
            <a:ext cx="283592" cy="283592"/>
          </a:xfrm>
          <a:prstGeom prst="rect">
            <a:avLst/>
          </a:prstGeom>
        </p:spPr>
      </p:pic>
      <p:pic>
        <p:nvPicPr>
          <p:cNvPr id="24" name="Picture 23">
            <a:extLst>
              <a:ext uri="{FF2B5EF4-FFF2-40B4-BE49-F238E27FC236}">
                <a16:creationId xmlns:a16="http://schemas.microsoft.com/office/drawing/2014/main" id="{FCC14520-3503-2295-0328-6F9BBAA315D7}"/>
              </a:ext>
            </a:extLst>
          </p:cNvPr>
          <p:cNvPicPr>
            <a:picLocks noChangeAspect="1"/>
          </p:cNvPicPr>
          <p:nvPr/>
        </p:nvPicPr>
        <p:blipFill rotWithShape="1">
          <a:blip r:embed="rId5"/>
          <a:srcRect l="68195" t="69561" r="20402" b="21530"/>
          <a:stretch/>
        </p:blipFill>
        <p:spPr>
          <a:xfrm>
            <a:off x="1323390" y="2319034"/>
            <a:ext cx="326594" cy="238471"/>
          </a:xfrm>
          <a:prstGeom prst="rect">
            <a:avLst/>
          </a:prstGeom>
        </p:spPr>
      </p:pic>
      <p:pic>
        <p:nvPicPr>
          <p:cNvPr id="25" name="Picture 24">
            <a:extLst>
              <a:ext uri="{FF2B5EF4-FFF2-40B4-BE49-F238E27FC236}">
                <a16:creationId xmlns:a16="http://schemas.microsoft.com/office/drawing/2014/main" id="{337B89DE-57DE-C408-3EF2-1851C215266F}"/>
              </a:ext>
            </a:extLst>
          </p:cNvPr>
          <p:cNvPicPr>
            <a:picLocks noChangeAspect="1"/>
          </p:cNvPicPr>
          <p:nvPr/>
        </p:nvPicPr>
        <p:blipFill rotWithShape="1">
          <a:blip r:embed="rId5"/>
          <a:srcRect l="68195" t="69561" r="20402" b="21530"/>
          <a:stretch/>
        </p:blipFill>
        <p:spPr>
          <a:xfrm>
            <a:off x="1518392" y="2507536"/>
            <a:ext cx="326594" cy="238471"/>
          </a:xfrm>
          <a:prstGeom prst="rect">
            <a:avLst/>
          </a:prstGeom>
        </p:spPr>
      </p:pic>
      <p:pic>
        <p:nvPicPr>
          <p:cNvPr id="26" name="Picture 25">
            <a:extLst>
              <a:ext uri="{FF2B5EF4-FFF2-40B4-BE49-F238E27FC236}">
                <a16:creationId xmlns:a16="http://schemas.microsoft.com/office/drawing/2014/main" id="{2F752F30-5BFD-696C-FC30-88B0F68316C9}"/>
              </a:ext>
            </a:extLst>
          </p:cNvPr>
          <p:cNvPicPr>
            <a:picLocks noChangeAspect="1"/>
          </p:cNvPicPr>
          <p:nvPr/>
        </p:nvPicPr>
        <p:blipFill rotWithShape="1">
          <a:blip r:embed="rId5"/>
          <a:srcRect l="68195" t="69561" r="20402" b="21530"/>
          <a:stretch/>
        </p:blipFill>
        <p:spPr>
          <a:xfrm>
            <a:off x="5867469" y="3968841"/>
            <a:ext cx="326594" cy="238471"/>
          </a:xfrm>
          <a:prstGeom prst="rect">
            <a:avLst/>
          </a:prstGeom>
        </p:spPr>
      </p:pic>
      <p:pic>
        <p:nvPicPr>
          <p:cNvPr id="27" name="Graphic 26" descr="Fire Hydrant with solid fill">
            <a:extLst>
              <a:ext uri="{FF2B5EF4-FFF2-40B4-BE49-F238E27FC236}">
                <a16:creationId xmlns:a16="http://schemas.microsoft.com/office/drawing/2014/main" id="{F4324747-B339-BEBD-1342-D9267017D63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44986" y="2781241"/>
            <a:ext cx="326701" cy="326701"/>
          </a:xfrm>
          <a:prstGeom prst="rect">
            <a:avLst/>
          </a:prstGeom>
        </p:spPr>
      </p:pic>
      <p:pic>
        <p:nvPicPr>
          <p:cNvPr id="28" name="Picture 27">
            <a:extLst>
              <a:ext uri="{FF2B5EF4-FFF2-40B4-BE49-F238E27FC236}">
                <a16:creationId xmlns:a16="http://schemas.microsoft.com/office/drawing/2014/main" id="{1C3F18A5-6515-F005-21D6-6F1F992BB719}"/>
              </a:ext>
            </a:extLst>
          </p:cNvPr>
          <p:cNvPicPr>
            <a:picLocks noChangeAspect="1"/>
          </p:cNvPicPr>
          <p:nvPr/>
        </p:nvPicPr>
        <p:blipFill rotWithShape="1">
          <a:blip r:embed="rId5"/>
          <a:srcRect l="68892" t="55880" r="20846" b="32123"/>
          <a:stretch/>
        </p:blipFill>
        <p:spPr>
          <a:xfrm>
            <a:off x="1603102" y="2107431"/>
            <a:ext cx="248394" cy="271393"/>
          </a:xfrm>
          <a:prstGeom prst="rect">
            <a:avLst/>
          </a:prstGeom>
        </p:spPr>
      </p:pic>
      <p:pic>
        <p:nvPicPr>
          <p:cNvPr id="29" name="Graphic 28" descr="Siren with solid fill">
            <a:extLst>
              <a:ext uri="{FF2B5EF4-FFF2-40B4-BE49-F238E27FC236}">
                <a16:creationId xmlns:a16="http://schemas.microsoft.com/office/drawing/2014/main" id="{5E45E830-0ED5-CF23-1E9C-D6170434A9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30483" y="2701862"/>
            <a:ext cx="283592" cy="283592"/>
          </a:xfrm>
          <a:prstGeom prst="rect">
            <a:avLst/>
          </a:prstGeom>
        </p:spPr>
      </p:pic>
      <p:pic>
        <p:nvPicPr>
          <p:cNvPr id="30" name="Graphic 29" descr="Siren with solid fill">
            <a:extLst>
              <a:ext uri="{FF2B5EF4-FFF2-40B4-BE49-F238E27FC236}">
                <a16:creationId xmlns:a16="http://schemas.microsoft.com/office/drawing/2014/main" id="{6E8F8670-4385-9C64-288D-3BABF5F89F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23102" y="3630540"/>
            <a:ext cx="283592" cy="283592"/>
          </a:xfrm>
          <a:prstGeom prst="rect">
            <a:avLst/>
          </a:prstGeom>
        </p:spPr>
      </p:pic>
      <p:pic>
        <p:nvPicPr>
          <p:cNvPr id="31" name="Picture 30">
            <a:extLst>
              <a:ext uri="{FF2B5EF4-FFF2-40B4-BE49-F238E27FC236}">
                <a16:creationId xmlns:a16="http://schemas.microsoft.com/office/drawing/2014/main" id="{B362DE4F-B6B5-50A0-491E-D5B89E3399B2}"/>
              </a:ext>
            </a:extLst>
          </p:cNvPr>
          <p:cNvPicPr>
            <a:picLocks noChangeAspect="1"/>
          </p:cNvPicPr>
          <p:nvPr/>
        </p:nvPicPr>
        <p:blipFill>
          <a:blip r:embed="rId10"/>
          <a:stretch>
            <a:fillRect/>
          </a:stretch>
        </p:blipFill>
        <p:spPr>
          <a:xfrm rot="18015518">
            <a:off x="8024378" y="437032"/>
            <a:ext cx="917021" cy="1146276"/>
          </a:xfrm>
          <a:prstGeom prst="rect">
            <a:avLst/>
          </a:prstGeom>
        </p:spPr>
      </p:pic>
      <p:sp>
        <p:nvSpPr>
          <p:cNvPr id="32" name="Rectangle 31">
            <a:extLst>
              <a:ext uri="{FF2B5EF4-FFF2-40B4-BE49-F238E27FC236}">
                <a16:creationId xmlns:a16="http://schemas.microsoft.com/office/drawing/2014/main" id="{1A04EABD-1093-E030-50C3-6490FB1D8764}"/>
              </a:ext>
            </a:extLst>
          </p:cNvPr>
          <p:cNvSpPr/>
          <p:nvPr/>
        </p:nvSpPr>
        <p:spPr>
          <a:xfrm>
            <a:off x="11915891" y="5872601"/>
            <a:ext cx="218797" cy="21568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33" name="Graphic 32" descr="Fire Hydrant with solid fill">
            <a:extLst>
              <a:ext uri="{FF2B5EF4-FFF2-40B4-BE49-F238E27FC236}">
                <a16:creationId xmlns:a16="http://schemas.microsoft.com/office/drawing/2014/main" id="{85816674-ADE2-35D2-50CC-D959DC15E5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682538" y="5853261"/>
            <a:ext cx="230042" cy="230042"/>
          </a:xfrm>
          <a:prstGeom prst="rect">
            <a:avLst/>
          </a:prstGeom>
        </p:spPr>
      </p:pic>
      <p:pic>
        <p:nvPicPr>
          <p:cNvPr id="34" name="Graphic 33" descr="Siren with solid fill">
            <a:extLst>
              <a:ext uri="{FF2B5EF4-FFF2-40B4-BE49-F238E27FC236}">
                <a16:creationId xmlns:a16="http://schemas.microsoft.com/office/drawing/2014/main" id="{B08BF70D-4358-3049-0814-A1B7AD97DD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871982" y="5849296"/>
            <a:ext cx="283592" cy="283592"/>
          </a:xfrm>
          <a:prstGeom prst="rect">
            <a:avLst/>
          </a:prstGeom>
        </p:spPr>
      </p:pic>
      <p:pic>
        <p:nvPicPr>
          <p:cNvPr id="35" name="Picture 34">
            <a:extLst>
              <a:ext uri="{FF2B5EF4-FFF2-40B4-BE49-F238E27FC236}">
                <a16:creationId xmlns:a16="http://schemas.microsoft.com/office/drawing/2014/main" id="{C23AA797-8786-727B-C72F-5F2718391D6E}"/>
              </a:ext>
            </a:extLst>
          </p:cNvPr>
          <p:cNvPicPr>
            <a:picLocks noChangeAspect="1"/>
          </p:cNvPicPr>
          <p:nvPr/>
        </p:nvPicPr>
        <p:blipFill>
          <a:blip r:embed="rId11"/>
          <a:stretch>
            <a:fillRect/>
          </a:stretch>
        </p:blipFill>
        <p:spPr>
          <a:xfrm>
            <a:off x="10961272" y="2114491"/>
            <a:ext cx="1137419" cy="331916"/>
          </a:xfrm>
          <a:prstGeom prst="rect">
            <a:avLst/>
          </a:prstGeom>
        </p:spPr>
      </p:pic>
      <p:pic>
        <p:nvPicPr>
          <p:cNvPr id="36" name="Picture 35">
            <a:extLst>
              <a:ext uri="{FF2B5EF4-FFF2-40B4-BE49-F238E27FC236}">
                <a16:creationId xmlns:a16="http://schemas.microsoft.com/office/drawing/2014/main" id="{4B7A4401-C1D2-5774-498B-8D6997E770A6}"/>
              </a:ext>
            </a:extLst>
          </p:cNvPr>
          <p:cNvPicPr>
            <a:picLocks noChangeAspect="1"/>
          </p:cNvPicPr>
          <p:nvPr/>
        </p:nvPicPr>
        <p:blipFill rotWithShape="1">
          <a:blip r:embed="rId12"/>
          <a:srcRect r="29898"/>
          <a:stretch/>
        </p:blipFill>
        <p:spPr>
          <a:xfrm>
            <a:off x="9408650" y="6490206"/>
            <a:ext cx="2698419" cy="186443"/>
          </a:xfrm>
          <a:prstGeom prst="rect">
            <a:avLst/>
          </a:prstGeom>
        </p:spPr>
      </p:pic>
      <p:pic>
        <p:nvPicPr>
          <p:cNvPr id="37" name="Picture 36">
            <a:extLst>
              <a:ext uri="{FF2B5EF4-FFF2-40B4-BE49-F238E27FC236}">
                <a16:creationId xmlns:a16="http://schemas.microsoft.com/office/drawing/2014/main" id="{B515B090-E5C3-0517-8908-4B895D6DDC6D}"/>
              </a:ext>
            </a:extLst>
          </p:cNvPr>
          <p:cNvPicPr>
            <a:picLocks noChangeAspect="1"/>
          </p:cNvPicPr>
          <p:nvPr/>
        </p:nvPicPr>
        <p:blipFill rotWithShape="1">
          <a:blip r:embed="rId13"/>
          <a:srcRect l="39161" t="10503" b="52737"/>
          <a:stretch/>
        </p:blipFill>
        <p:spPr>
          <a:xfrm>
            <a:off x="11781569" y="2835029"/>
            <a:ext cx="468777" cy="165336"/>
          </a:xfrm>
          <a:prstGeom prst="rect">
            <a:avLst/>
          </a:prstGeom>
        </p:spPr>
      </p:pic>
      <p:sp>
        <p:nvSpPr>
          <p:cNvPr id="38" name="TextBox 37">
            <a:extLst>
              <a:ext uri="{FF2B5EF4-FFF2-40B4-BE49-F238E27FC236}">
                <a16:creationId xmlns:a16="http://schemas.microsoft.com/office/drawing/2014/main" id="{8C260280-2C56-DD19-A09E-949D4ECBF7D6}"/>
              </a:ext>
            </a:extLst>
          </p:cNvPr>
          <p:cNvSpPr txBox="1"/>
          <p:nvPr/>
        </p:nvSpPr>
        <p:spPr>
          <a:xfrm>
            <a:off x="9673953" y="2765291"/>
            <a:ext cx="2186791" cy="261610"/>
          </a:xfrm>
          <a:prstGeom prst="rect">
            <a:avLst/>
          </a:prstGeom>
          <a:noFill/>
        </p:spPr>
        <p:txBody>
          <a:bodyPr wrap="square" rtlCol="0">
            <a:spAutoFit/>
          </a:bodyPr>
          <a:lstStyle/>
          <a:p>
            <a:r>
              <a:rPr lang="ar-SA" sz="1100" b="1" dirty="0"/>
              <a:t>شوارع رابطة تربط المنطقة وما حولها</a:t>
            </a:r>
            <a:endParaRPr lang="LID4096" sz="1100" b="1" dirty="0"/>
          </a:p>
        </p:txBody>
      </p:sp>
      <p:pic>
        <p:nvPicPr>
          <p:cNvPr id="39" name="Picture 38">
            <a:extLst>
              <a:ext uri="{FF2B5EF4-FFF2-40B4-BE49-F238E27FC236}">
                <a16:creationId xmlns:a16="http://schemas.microsoft.com/office/drawing/2014/main" id="{C6077BFC-50EC-FECF-5CDD-1F7BF8759934}"/>
              </a:ext>
            </a:extLst>
          </p:cNvPr>
          <p:cNvPicPr>
            <a:picLocks noChangeAspect="1"/>
          </p:cNvPicPr>
          <p:nvPr/>
        </p:nvPicPr>
        <p:blipFill rotWithShape="1">
          <a:blip r:embed="rId5"/>
          <a:srcRect l="68892" t="55880" r="20846" b="32123"/>
          <a:stretch/>
        </p:blipFill>
        <p:spPr>
          <a:xfrm>
            <a:off x="11907048" y="6124817"/>
            <a:ext cx="237655" cy="259660"/>
          </a:xfrm>
          <a:prstGeom prst="rect">
            <a:avLst/>
          </a:prstGeom>
        </p:spPr>
      </p:pic>
      <p:pic>
        <p:nvPicPr>
          <p:cNvPr id="40" name="Picture 39">
            <a:extLst>
              <a:ext uri="{FF2B5EF4-FFF2-40B4-BE49-F238E27FC236}">
                <a16:creationId xmlns:a16="http://schemas.microsoft.com/office/drawing/2014/main" id="{657006D2-30BD-BFD9-594C-47F124D254FE}"/>
              </a:ext>
            </a:extLst>
          </p:cNvPr>
          <p:cNvPicPr>
            <a:picLocks noChangeAspect="1"/>
          </p:cNvPicPr>
          <p:nvPr/>
        </p:nvPicPr>
        <p:blipFill rotWithShape="1">
          <a:blip r:embed="rId5"/>
          <a:srcRect l="68195" t="69561" r="20402" b="21530"/>
          <a:stretch/>
        </p:blipFill>
        <p:spPr>
          <a:xfrm>
            <a:off x="11636138" y="6139447"/>
            <a:ext cx="326594" cy="238471"/>
          </a:xfrm>
          <a:prstGeom prst="rect">
            <a:avLst/>
          </a:prstGeom>
        </p:spPr>
      </p:pic>
      <p:sp>
        <p:nvSpPr>
          <p:cNvPr id="41" name="TextBox 40">
            <a:extLst>
              <a:ext uri="{FF2B5EF4-FFF2-40B4-BE49-F238E27FC236}">
                <a16:creationId xmlns:a16="http://schemas.microsoft.com/office/drawing/2014/main" id="{28189C46-82B0-73FE-D356-6D99229F1BD3}"/>
              </a:ext>
            </a:extLst>
          </p:cNvPr>
          <p:cNvSpPr txBox="1"/>
          <p:nvPr/>
        </p:nvSpPr>
        <p:spPr>
          <a:xfrm>
            <a:off x="9465838" y="5929902"/>
            <a:ext cx="2258458" cy="430887"/>
          </a:xfrm>
          <a:prstGeom prst="rect">
            <a:avLst/>
          </a:prstGeom>
          <a:noFill/>
        </p:spPr>
        <p:txBody>
          <a:bodyPr wrap="square" rtlCol="0">
            <a:spAutoFit/>
          </a:bodyPr>
          <a:lstStyle/>
          <a:p>
            <a:pPr algn="r" rtl="1"/>
            <a:r>
              <a:rPr lang="ar-SA" sz="1100" b="1" dirty="0"/>
              <a:t>المنطقة مخدومة بشكل جيد بمعظم الخدمات وتكفي احتياجاتها</a:t>
            </a:r>
            <a:endParaRPr lang="LID4096" sz="1100" b="1" dirty="0"/>
          </a:p>
        </p:txBody>
      </p:sp>
      <p:cxnSp>
        <p:nvCxnSpPr>
          <p:cNvPr id="42" name="Straight Connector 41">
            <a:extLst>
              <a:ext uri="{FF2B5EF4-FFF2-40B4-BE49-F238E27FC236}">
                <a16:creationId xmlns:a16="http://schemas.microsoft.com/office/drawing/2014/main" id="{A53009B2-B9D2-810E-B19C-B80A573F5B3F}"/>
              </a:ext>
            </a:extLst>
          </p:cNvPr>
          <p:cNvCxnSpPr>
            <a:cxnSpLocks/>
          </p:cNvCxnSpPr>
          <p:nvPr/>
        </p:nvCxnSpPr>
        <p:spPr>
          <a:xfrm>
            <a:off x="11687590" y="2701862"/>
            <a:ext cx="15685" cy="3730689"/>
          </a:xfrm>
          <a:prstGeom prst="line">
            <a:avLst/>
          </a:prstGeom>
          <a:ln w="28575"/>
        </p:spPr>
        <p:style>
          <a:lnRef idx="2">
            <a:schemeClr val="dk1"/>
          </a:lnRef>
          <a:fillRef idx="0">
            <a:schemeClr val="dk1"/>
          </a:fillRef>
          <a:effectRef idx="1">
            <a:schemeClr val="dk1"/>
          </a:effectRef>
          <a:fontRef idx="minor">
            <a:schemeClr val="tx1"/>
          </a:fontRef>
        </p:style>
      </p:cxnSp>
      <p:pic>
        <p:nvPicPr>
          <p:cNvPr id="43" name="Picture 42">
            <a:extLst>
              <a:ext uri="{FF2B5EF4-FFF2-40B4-BE49-F238E27FC236}">
                <a16:creationId xmlns:a16="http://schemas.microsoft.com/office/drawing/2014/main" id="{AE62EDAF-15E6-41E1-2CCA-2C73C06BFA4B}"/>
              </a:ext>
            </a:extLst>
          </p:cNvPr>
          <p:cNvPicPr>
            <a:picLocks noChangeAspect="1"/>
          </p:cNvPicPr>
          <p:nvPr/>
        </p:nvPicPr>
        <p:blipFill rotWithShape="1">
          <a:blip r:embed="rId14"/>
          <a:srcRect l="72361" t="65131" r="18624" b="24481"/>
          <a:stretch/>
        </p:blipFill>
        <p:spPr>
          <a:xfrm>
            <a:off x="11800159" y="5321000"/>
            <a:ext cx="355303" cy="533692"/>
          </a:xfrm>
          <a:prstGeom prst="rect">
            <a:avLst/>
          </a:prstGeom>
        </p:spPr>
      </p:pic>
      <p:sp>
        <p:nvSpPr>
          <p:cNvPr id="44" name="TextBox 43">
            <a:extLst>
              <a:ext uri="{FF2B5EF4-FFF2-40B4-BE49-F238E27FC236}">
                <a16:creationId xmlns:a16="http://schemas.microsoft.com/office/drawing/2014/main" id="{3FCE3A29-3CF7-9E9B-D1A6-F47B63A61139}"/>
              </a:ext>
            </a:extLst>
          </p:cNvPr>
          <p:cNvSpPr txBox="1"/>
          <p:nvPr/>
        </p:nvSpPr>
        <p:spPr>
          <a:xfrm>
            <a:off x="9473265" y="5359847"/>
            <a:ext cx="2243910" cy="600164"/>
          </a:xfrm>
          <a:prstGeom prst="rect">
            <a:avLst/>
          </a:prstGeom>
          <a:noFill/>
        </p:spPr>
        <p:txBody>
          <a:bodyPr wrap="square" rtlCol="0">
            <a:spAutoFit/>
          </a:bodyPr>
          <a:lstStyle/>
          <a:p>
            <a:pPr algn="r" rtl="1"/>
            <a:r>
              <a:rPr lang="ar-SA" sz="1100" b="1" dirty="0"/>
              <a:t>69% من المنطقة تحت السيطرة الإدارية الفلسطينية بشكل كامل و10% منها منطقة إدارية مشتركة</a:t>
            </a:r>
            <a:endParaRPr lang="LID4096" sz="1100" b="1" dirty="0"/>
          </a:p>
        </p:txBody>
      </p:sp>
      <p:pic>
        <p:nvPicPr>
          <p:cNvPr id="45" name="Picture 44">
            <a:extLst>
              <a:ext uri="{FF2B5EF4-FFF2-40B4-BE49-F238E27FC236}">
                <a16:creationId xmlns:a16="http://schemas.microsoft.com/office/drawing/2014/main" id="{987392C3-E868-D995-D8FA-9A2FEF830C2C}"/>
              </a:ext>
            </a:extLst>
          </p:cNvPr>
          <p:cNvPicPr>
            <a:picLocks noChangeAspect="1"/>
          </p:cNvPicPr>
          <p:nvPr/>
        </p:nvPicPr>
        <p:blipFill rotWithShape="1">
          <a:blip r:embed="rId14"/>
          <a:srcRect l="72676" t="38454" r="17299" b="54126"/>
          <a:stretch/>
        </p:blipFill>
        <p:spPr>
          <a:xfrm>
            <a:off x="11786682" y="5061599"/>
            <a:ext cx="399413" cy="385400"/>
          </a:xfrm>
          <a:prstGeom prst="rect">
            <a:avLst/>
          </a:prstGeom>
        </p:spPr>
      </p:pic>
      <p:pic>
        <p:nvPicPr>
          <p:cNvPr id="46" name="Picture 45">
            <a:extLst>
              <a:ext uri="{FF2B5EF4-FFF2-40B4-BE49-F238E27FC236}">
                <a16:creationId xmlns:a16="http://schemas.microsoft.com/office/drawing/2014/main" id="{60E13CBB-C123-8D17-AAD3-074989F342C5}"/>
              </a:ext>
            </a:extLst>
          </p:cNvPr>
          <p:cNvPicPr>
            <a:picLocks noChangeAspect="1"/>
          </p:cNvPicPr>
          <p:nvPr/>
        </p:nvPicPr>
        <p:blipFill rotWithShape="1">
          <a:blip r:embed="rId14"/>
          <a:srcRect l="72676" t="29447" r="19611" b="65695"/>
          <a:stretch/>
        </p:blipFill>
        <p:spPr>
          <a:xfrm>
            <a:off x="11810633" y="3841176"/>
            <a:ext cx="262693" cy="215686"/>
          </a:xfrm>
          <a:prstGeom prst="rect">
            <a:avLst/>
          </a:prstGeom>
        </p:spPr>
      </p:pic>
      <p:sp>
        <p:nvSpPr>
          <p:cNvPr id="47" name="TextBox 46">
            <a:extLst>
              <a:ext uri="{FF2B5EF4-FFF2-40B4-BE49-F238E27FC236}">
                <a16:creationId xmlns:a16="http://schemas.microsoft.com/office/drawing/2014/main" id="{44FE1FFC-D809-173B-E9F1-A2C4006C7CD0}"/>
              </a:ext>
            </a:extLst>
          </p:cNvPr>
          <p:cNvSpPr txBox="1"/>
          <p:nvPr/>
        </p:nvSpPr>
        <p:spPr>
          <a:xfrm>
            <a:off x="9236253" y="5123084"/>
            <a:ext cx="2529150" cy="261610"/>
          </a:xfrm>
          <a:prstGeom prst="rect">
            <a:avLst/>
          </a:prstGeom>
          <a:noFill/>
        </p:spPr>
        <p:txBody>
          <a:bodyPr wrap="square" rtlCol="0">
            <a:spAutoFit/>
          </a:bodyPr>
          <a:lstStyle/>
          <a:p>
            <a:pPr algn="r" rtl="1"/>
            <a:r>
              <a:rPr lang="ar-SA" sz="1100" b="1" dirty="0"/>
              <a:t>يوجد 100دونم من أراضي الدولة داخل المنطقة</a:t>
            </a:r>
            <a:endParaRPr lang="LID4096" sz="1100" b="1" dirty="0"/>
          </a:p>
        </p:txBody>
      </p:sp>
      <p:sp>
        <p:nvSpPr>
          <p:cNvPr id="48" name="TextBox 47">
            <a:extLst>
              <a:ext uri="{FF2B5EF4-FFF2-40B4-BE49-F238E27FC236}">
                <a16:creationId xmlns:a16="http://schemas.microsoft.com/office/drawing/2014/main" id="{F20546DA-4891-F1FC-5BC8-5E3A92B3BCED}"/>
              </a:ext>
            </a:extLst>
          </p:cNvPr>
          <p:cNvSpPr txBox="1"/>
          <p:nvPr/>
        </p:nvSpPr>
        <p:spPr>
          <a:xfrm>
            <a:off x="9473908" y="3832424"/>
            <a:ext cx="2243910" cy="261610"/>
          </a:xfrm>
          <a:prstGeom prst="rect">
            <a:avLst/>
          </a:prstGeom>
          <a:noFill/>
        </p:spPr>
        <p:txBody>
          <a:bodyPr wrap="square" rtlCol="0">
            <a:spAutoFit/>
          </a:bodyPr>
          <a:lstStyle/>
          <a:p>
            <a:pPr algn="r" rtl="1"/>
            <a:r>
              <a:rPr lang="ar-SA" sz="1100" b="1" dirty="0"/>
              <a:t>الينابيع تشكل مصدر للمياه في المنطقة</a:t>
            </a:r>
            <a:endParaRPr lang="LID4096" sz="1100" b="1" dirty="0"/>
          </a:p>
        </p:txBody>
      </p:sp>
      <p:pic>
        <p:nvPicPr>
          <p:cNvPr id="49" name="Picture 48">
            <a:extLst>
              <a:ext uri="{FF2B5EF4-FFF2-40B4-BE49-F238E27FC236}">
                <a16:creationId xmlns:a16="http://schemas.microsoft.com/office/drawing/2014/main" id="{34A82252-5C98-3CA9-9B7C-8352B0C28F43}"/>
              </a:ext>
            </a:extLst>
          </p:cNvPr>
          <p:cNvPicPr>
            <a:picLocks noChangeAspect="1"/>
          </p:cNvPicPr>
          <p:nvPr/>
        </p:nvPicPr>
        <p:blipFill rotWithShape="1">
          <a:blip r:embed="rId15"/>
          <a:srcRect l="55161" t="35622" r="15769" b="31244"/>
          <a:stretch/>
        </p:blipFill>
        <p:spPr>
          <a:xfrm flipH="1">
            <a:off x="11738872" y="4452825"/>
            <a:ext cx="305614" cy="304801"/>
          </a:xfrm>
          <a:prstGeom prst="rect">
            <a:avLst/>
          </a:prstGeom>
        </p:spPr>
      </p:pic>
      <p:sp>
        <p:nvSpPr>
          <p:cNvPr id="50" name="TextBox 49">
            <a:extLst>
              <a:ext uri="{FF2B5EF4-FFF2-40B4-BE49-F238E27FC236}">
                <a16:creationId xmlns:a16="http://schemas.microsoft.com/office/drawing/2014/main" id="{C07F9AD0-61AC-CEA7-B98F-41F03B9CFD13}"/>
              </a:ext>
            </a:extLst>
          </p:cNvPr>
          <p:cNvSpPr txBox="1"/>
          <p:nvPr/>
        </p:nvSpPr>
        <p:spPr>
          <a:xfrm>
            <a:off x="9143169" y="4431830"/>
            <a:ext cx="2566546" cy="430887"/>
          </a:xfrm>
          <a:prstGeom prst="rect">
            <a:avLst/>
          </a:prstGeom>
          <a:noFill/>
        </p:spPr>
        <p:txBody>
          <a:bodyPr wrap="square" rtlCol="0">
            <a:spAutoFit/>
          </a:bodyPr>
          <a:lstStyle/>
          <a:p>
            <a:pPr algn="r" rtl="1"/>
            <a:r>
              <a:rPr lang="ar-SA" sz="1100" b="1" dirty="0"/>
              <a:t>يوجد مكبات نفايات في التجمعات الكبيرة تخدم المنطقة ككل</a:t>
            </a:r>
            <a:endParaRPr lang="LID4096" sz="1100" b="1" dirty="0"/>
          </a:p>
        </p:txBody>
      </p:sp>
      <p:pic>
        <p:nvPicPr>
          <p:cNvPr id="51" name="Picture 50">
            <a:extLst>
              <a:ext uri="{FF2B5EF4-FFF2-40B4-BE49-F238E27FC236}">
                <a16:creationId xmlns:a16="http://schemas.microsoft.com/office/drawing/2014/main" id="{C56DDF4A-9894-867D-1902-EBCC98A152B3}"/>
              </a:ext>
            </a:extLst>
          </p:cNvPr>
          <p:cNvPicPr>
            <a:picLocks noChangeAspect="1"/>
          </p:cNvPicPr>
          <p:nvPr/>
        </p:nvPicPr>
        <p:blipFill rotWithShape="1">
          <a:blip r:embed="rId16"/>
          <a:srcRect l="69122" t="48375" r="19482" b="34412"/>
          <a:stretch/>
        </p:blipFill>
        <p:spPr>
          <a:xfrm>
            <a:off x="11764512" y="4141665"/>
            <a:ext cx="377505" cy="230042"/>
          </a:xfrm>
          <a:prstGeom prst="rect">
            <a:avLst/>
          </a:prstGeom>
        </p:spPr>
      </p:pic>
      <p:sp>
        <p:nvSpPr>
          <p:cNvPr id="52" name="TextBox 51">
            <a:extLst>
              <a:ext uri="{FF2B5EF4-FFF2-40B4-BE49-F238E27FC236}">
                <a16:creationId xmlns:a16="http://schemas.microsoft.com/office/drawing/2014/main" id="{03C849E9-ECBA-3369-07D0-BC692BE7DCDC}"/>
              </a:ext>
            </a:extLst>
          </p:cNvPr>
          <p:cNvSpPr txBox="1"/>
          <p:nvPr/>
        </p:nvSpPr>
        <p:spPr>
          <a:xfrm>
            <a:off x="9197396" y="4757626"/>
            <a:ext cx="2514607" cy="430887"/>
          </a:xfrm>
          <a:prstGeom prst="rect">
            <a:avLst/>
          </a:prstGeom>
          <a:noFill/>
        </p:spPr>
        <p:txBody>
          <a:bodyPr wrap="square" rtlCol="0">
            <a:spAutoFit/>
          </a:bodyPr>
          <a:lstStyle/>
          <a:p>
            <a:pPr algn="r" rtl="1"/>
            <a:r>
              <a:rPr lang="ar-SA" sz="1100" b="1" dirty="0"/>
              <a:t>أراضي مقاومتها ضعيفة لتلوث المياه يمكن استخدامها لأغراض التوسع والتطوير</a:t>
            </a:r>
            <a:endParaRPr lang="LID4096" sz="1100" b="1" dirty="0"/>
          </a:p>
        </p:txBody>
      </p:sp>
      <p:sp>
        <p:nvSpPr>
          <p:cNvPr id="53" name="TextBox 52">
            <a:extLst>
              <a:ext uri="{FF2B5EF4-FFF2-40B4-BE49-F238E27FC236}">
                <a16:creationId xmlns:a16="http://schemas.microsoft.com/office/drawing/2014/main" id="{F4A5685E-5FB3-FF4F-16BC-6FD672459004}"/>
              </a:ext>
            </a:extLst>
          </p:cNvPr>
          <p:cNvSpPr txBox="1"/>
          <p:nvPr/>
        </p:nvSpPr>
        <p:spPr>
          <a:xfrm>
            <a:off x="9188668" y="4043962"/>
            <a:ext cx="2566546" cy="430887"/>
          </a:xfrm>
          <a:prstGeom prst="rect">
            <a:avLst/>
          </a:prstGeom>
          <a:noFill/>
        </p:spPr>
        <p:txBody>
          <a:bodyPr wrap="square" rtlCol="0">
            <a:spAutoFit/>
          </a:bodyPr>
          <a:lstStyle/>
          <a:p>
            <a:pPr algn="r" rtl="1"/>
            <a:r>
              <a:rPr lang="ar-SA" sz="1100" b="1" dirty="0"/>
              <a:t>أراضي ذات قيمة زراعية منخفضة يمكن استخدامها لأغراض التوسع والتطوير</a:t>
            </a:r>
            <a:endParaRPr lang="LID4096" sz="1100" b="1" dirty="0"/>
          </a:p>
        </p:txBody>
      </p:sp>
      <p:pic>
        <p:nvPicPr>
          <p:cNvPr id="54" name="Picture 53">
            <a:extLst>
              <a:ext uri="{FF2B5EF4-FFF2-40B4-BE49-F238E27FC236}">
                <a16:creationId xmlns:a16="http://schemas.microsoft.com/office/drawing/2014/main" id="{9BF45034-0349-2000-8BF2-8C97EB58EA11}"/>
              </a:ext>
            </a:extLst>
          </p:cNvPr>
          <p:cNvPicPr>
            <a:picLocks noChangeAspect="1"/>
          </p:cNvPicPr>
          <p:nvPr/>
        </p:nvPicPr>
        <p:blipFill rotWithShape="1">
          <a:blip r:embed="rId16"/>
          <a:srcRect l="69727" t="63497" r="19482" b="15777"/>
          <a:stretch/>
        </p:blipFill>
        <p:spPr>
          <a:xfrm>
            <a:off x="11781569" y="4781160"/>
            <a:ext cx="357493" cy="277000"/>
          </a:xfrm>
          <a:prstGeom prst="rect">
            <a:avLst/>
          </a:prstGeom>
        </p:spPr>
      </p:pic>
      <p:pic>
        <p:nvPicPr>
          <p:cNvPr id="55" name="Picture 54">
            <a:extLst>
              <a:ext uri="{FF2B5EF4-FFF2-40B4-BE49-F238E27FC236}">
                <a16:creationId xmlns:a16="http://schemas.microsoft.com/office/drawing/2014/main" id="{0444834C-FD31-1985-D56C-57D5FA9A47D9}"/>
              </a:ext>
            </a:extLst>
          </p:cNvPr>
          <p:cNvPicPr>
            <a:picLocks noChangeAspect="1"/>
          </p:cNvPicPr>
          <p:nvPr/>
        </p:nvPicPr>
        <p:blipFill rotWithShape="1">
          <a:blip r:embed="rId17"/>
          <a:srcRect l="67179" r="18812"/>
          <a:stretch/>
        </p:blipFill>
        <p:spPr>
          <a:xfrm>
            <a:off x="11758148" y="3512639"/>
            <a:ext cx="362689" cy="273904"/>
          </a:xfrm>
          <a:prstGeom prst="rect">
            <a:avLst/>
          </a:prstGeom>
        </p:spPr>
      </p:pic>
      <p:sp>
        <p:nvSpPr>
          <p:cNvPr id="56" name="TextBox 55">
            <a:extLst>
              <a:ext uri="{FF2B5EF4-FFF2-40B4-BE49-F238E27FC236}">
                <a16:creationId xmlns:a16="http://schemas.microsoft.com/office/drawing/2014/main" id="{7030BD76-4027-C27F-F647-EDC15C7AA67C}"/>
              </a:ext>
            </a:extLst>
          </p:cNvPr>
          <p:cNvSpPr txBox="1"/>
          <p:nvPr/>
        </p:nvSpPr>
        <p:spPr>
          <a:xfrm>
            <a:off x="9217516" y="3423610"/>
            <a:ext cx="2508849" cy="430887"/>
          </a:xfrm>
          <a:prstGeom prst="rect">
            <a:avLst/>
          </a:prstGeom>
          <a:noFill/>
        </p:spPr>
        <p:txBody>
          <a:bodyPr wrap="square" rtlCol="0">
            <a:spAutoFit/>
          </a:bodyPr>
          <a:lstStyle/>
          <a:p>
            <a:pPr algn="r" rtl="1"/>
            <a:r>
              <a:rPr lang="ar-SA" sz="1100" b="1" dirty="0"/>
              <a:t>أراضي عالية القيمة الزراعية تحتوي على مزارع زيتون وتخدم طبيعة المنطقة الزراعية</a:t>
            </a:r>
            <a:endParaRPr lang="LID4096" sz="1100" b="1" dirty="0"/>
          </a:p>
        </p:txBody>
      </p:sp>
      <p:pic>
        <p:nvPicPr>
          <p:cNvPr id="57" name="Picture 56">
            <a:extLst>
              <a:ext uri="{FF2B5EF4-FFF2-40B4-BE49-F238E27FC236}">
                <a16:creationId xmlns:a16="http://schemas.microsoft.com/office/drawing/2014/main" id="{4BD53CEC-1A38-90A8-BA64-265CC2E63D65}"/>
              </a:ext>
            </a:extLst>
          </p:cNvPr>
          <p:cNvPicPr>
            <a:picLocks noChangeAspect="1"/>
          </p:cNvPicPr>
          <p:nvPr/>
        </p:nvPicPr>
        <p:blipFill>
          <a:blip r:embed="rId18"/>
          <a:stretch>
            <a:fillRect/>
          </a:stretch>
        </p:blipFill>
        <p:spPr>
          <a:xfrm>
            <a:off x="11807086" y="3118200"/>
            <a:ext cx="274268" cy="186922"/>
          </a:xfrm>
          <a:prstGeom prst="rect">
            <a:avLst/>
          </a:prstGeom>
        </p:spPr>
      </p:pic>
      <p:sp>
        <p:nvSpPr>
          <p:cNvPr id="58" name="TextBox 57">
            <a:extLst>
              <a:ext uri="{FF2B5EF4-FFF2-40B4-BE49-F238E27FC236}">
                <a16:creationId xmlns:a16="http://schemas.microsoft.com/office/drawing/2014/main" id="{95F883FC-1D2A-1D93-4915-271EF399045A}"/>
              </a:ext>
            </a:extLst>
          </p:cNvPr>
          <p:cNvSpPr txBox="1"/>
          <p:nvPr/>
        </p:nvSpPr>
        <p:spPr>
          <a:xfrm>
            <a:off x="9130407" y="3004828"/>
            <a:ext cx="2552003" cy="430887"/>
          </a:xfrm>
          <a:prstGeom prst="rect">
            <a:avLst/>
          </a:prstGeom>
          <a:noFill/>
        </p:spPr>
        <p:txBody>
          <a:bodyPr wrap="square" rtlCol="0">
            <a:spAutoFit/>
          </a:bodyPr>
          <a:lstStyle/>
          <a:p>
            <a:pPr algn="r" rtl="1"/>
            <a:r>
              <a:rPr lang="ar-SA" sz="1100" b="1" dirty="0"/>
              <a:t>تملك التجمعات داخل الممر الحضري تخطيط هيكلي مما يسهل عملية التخطيط والربط بينها</a:t>
            </a:r>
            <a:endParaRPr lang="LID4096" sz="1100" b="1" dirty="0"/>
          </a:p>
        </p:txBody>
      </p:sp>
      <p:pic>
        <p:nvPicPr>
          <p:cNvPr id="59" name="Picture 58">
            <a:extLst>
              <a:ext uri="{FF2B5EF4-FFF2-40B4-BE49-F238E27FC236}">
                <a16:creationId xmlns:a16="http://schemas.microsoft.com/office/drawing/2014/main" id="{123BD225-6723-97F0-5C0A-AAC3742E656B}"/>
              </a:ext>
            </a:extLst>
          </p:cNvPr>
          <p:cNvPicPr>
            <a:picLocks noChangeAspect="1"/>
          </p:cNvPicPr>
          <p:nvPr/>
        </p:nvPicPr>
        <p:blipFill rotWithShape="1">
          <a:blip r:embed="rId16"/>
          <a:srcRect l="45577" t="31029" r="19011" b="52785"/>
          <a:stretch/>
        </p:blipFill>
        <p:spPr>
          <a:xfrm>
            <a:off x="10974139" y="2397966"/>
            <a:ext cx="1173057" cy="216326"/>
          </a:xfrm>
          <a:prstGeom prst="rect">
            <a:avLst/>
          </a:prstGeom>
        </p:spPr>
      </p:pic>
      <p:cxnSp>
        <p:nvCxnSpPr>
          <p:cNvPr id="60" name="Straight Connector 59">
            <a:extLst>
              <a:ext uri="{FF2B5EF4-FFF2-40B4-BE49-F238E27FC236}">
                <a16:creationId xmlns:a16="http://schemas.microsoft.com/office/drawing/2014/main" id="{6098E6C2-EF8B-5489-13C2-6AAC37C870AC}"/>
              </a:ext>
            </a:extLst>
          </p:cNvPr>
          <p:cNvCxnSpPr>
            <a:cxnSpLocks/>
          </p:cNvCxnSpPr>
          <p:nvPr/>
        </p:nvCxnSpPr>
        <p:spPr>
          <a:xfrm>
            <a:off x="9340355" y="2720387"/>
            <a:ext cx="2845205"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61" name="Straight Connector 60">
            <a:extLst>
              <a:ext uri="{FF2B5EF4-FFF2-40B4-BE49-F238E27FC236}">
                <a16:creationId xmlns:a16="http://schemas.microsoft.com/office/drawing/2014/main" id="{546EC2AB-BD8E-4286-E451-A82C2A1B1DB8}"/>
              </a:ext>
            </a:extLst>
          </p:cNvPr>
          <p:cNvCxnSpPr>
            <a:cxnSpLocks/>
          </p:cNvCxnSpPr>
          <p:nvPr/>
        </p:nvCxnSpPr>
        <p:spPr>
          <a:xfrm>
            <a:off x="9330457" y="6432551"/>
            <a:ext cx="2845205" cy="0"/>
          </a:xfrm>
          <a:prstGeom prst="line">
            <a:avLst/>
          </a:prstGeom>
          <a:ln w="28575"/>
        </p:spPr>
        <p:style>
          <a:lnRef idx="2">
            <a:schemeClr val="dk1"/>
          </a:lnRef>
          <a:fillRef idx="0">
            <a:schemeClr val="dk1"/>
          </a:fillRef>
          <a:effectRef idx="1">
            <a:schemeClr val="dk1"/>
          </a:effectRef>
          <a:fontRef idx="minor">
            <a:schemeClr val="tx1"/>
          </a:fontRef>
        </p:style>
      </p:cxnSp>
      <p:sp>
        <p:nvSpPr>
          <p:cNvPr id="2" name="Rectangle 1">
            <a:extLst>
              <a:ext uri="{FF2B5EF4-FFF2-40B4-BE49-F238E27FC236}">
                <a16:creationId xmlns:a16="http://schemas.microsoft.com/office/drawing/2014/main" id="{BF8C758B-4A7D-9689-AC51-FA2EA9A3FD48}"/>
              </a:ext>
            </a:extLst>
          </p:cNvPr>
          <p:cNvSpPr/>
          <p:nvPr/>
        </p:nvSpPr>
        <p:spPr>
          <a:xfrm>
            <a:off x="11860744" y="2214880"/>
            <a:ext cx="183742" cy="769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059391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p of a large area&#10;&#10;Description automatically generated">
            <a:extLst>
              <a:ext uri="{FF2B5EF4-FFF2-40B4-BE49-F238E27FC236}">
                <a16:creationId xmlns:a16="http://schemas.microsoft.com/office/drawing/2014/main" id="{BF320346-A5BD-B8CB-9ED4-32DDA914A1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404"/>
            <a:ext cx="9382059" cy="6637191"/>
          </a:xfrm>
          <a:prstGeom prst="rect">
            <a:avLst/>
          </a:prstGeom>
        </p:spPr>
      </p:pic>
      <p:pic>
        <p:nvPicPr>
          <p:cNvPr id="3" name="Picture 2">
            <a:extLst>
              <a:ext uri="{FF2B5EF4-FFF2-40B4-BE49-F238E27FC236}">
                <a16:creationId xmlns:a16="http://schemas.microsoft.com/office/drawing/2014/main" id="{D175201D-9F98-E62A-F00D-6B37ABBE2123}"/>
              </a:ext>
            </a:extLst>
          </p:cNvPr>
          <p:cNvPicPr/>
          <p:nvPr/>
        </p:nvPicPr>
        <p:blipFill rotWithShape="1">
          <a:blip r:embed="rId3" cstate="print">
            <a:extLst>
              <a:ext uri="{28A0092B-C50C-407E-A947-70E740481C1C}">
                <a14:useLocalDpi xmlns:a14="http://schemas.microsoft.com/office/drawing/2010/main" val="0"/>
              </a:ext>
            </a:extLst>
          </a:blip>
          <a:srcRect l="10556" t="5000" r="11111" b="10000"/>
          <a:stretch/>
        </p:blipFill>
        <p:spPr>
          <a:xfrm>
            <a:off x="9420106" y="147729"/>
            <a:ext cx="568892" cy="726583"/>
          </a:xfrm>
          <a:prstGeom prst="rect">
            <a:avLst/>
          </a:prstGeom>
          <a:ln>
            <a:noFill/>
          </a:ln>
        </p:spPr>
      </p:pic>
      <p:sp>
        <p:nvSpPr>
          <p:cNvPr id="4" name="Rectangle 3">
            <a:extLst>
              <a:ext uri="{FF2B5EF4-FFF2-40B4-BE49-F238E27FC236}">
                <a16:creationId xmlns:a16="http://schemas.microsoft.com/office/drawing/2014/main" id="{D2DA1120-396B-C8EC-7D0A-2BED386678D3}"/>
              </a:ext>
            </a:extLst>
          </p:cNvPr>
          <p:cNvSpPr/>
          <p:nvPr/>
        </p:nvSpPr>
        <p:spPr>
          <a:xfrm>
            <a:off x="8473" y="110404"/>
            <a:ext cx="12176410" cy="666082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5" name="Straight Connector 4">
            <a:extLst>
              <a:ext uri="{FF2B5EF4-FFF2-40B4-BE49-F238E27FC236}">
                <a16:creationId xmlns:a16="http://schemas.microsoft.com/office/drawing/2014/main" id="{E956760F-A070-9EBF-D092-18E398C02247}"/>
              </a:ext>
            </a:extLst>
          </p:cNvPr>
          <p:cNvCxnSpPr>
            <a:cxnSpLocks/>
          </p:cNvCxnSpPr>
          <p:nvPr/>
        </p:nvCxnSpPr>
        <p:spPr>
          <a:xfrm>
            <a:off x="9342390" y="110404"/>
            <a:ext cx="0" cy="6698152"/>
          </a:xfrm>
          <a:prstGeom prst="line">
            <a:avLst/>
          </a:prstGeom>
          <a:ln w="28575"/>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A87CDB43-848C-A2CA-D99E-1DD0C48563A9}"/>
              </a:ext>
            </a:extLst>
          </p:cNvPr>
          <p:cNvCxnSpPr>
            <a:cxnSpLocks/>
          </p:cNvCxnSpPr>
          <p:nvPr/>
        </p:nvCxnSpPr>
        <p:spPr>
          <a:xfrm flipH="1">
            <a:off x="9342390" y="1074972"/>
            <a:ext cx="2826903" cy="0"/>
          </a:xfrm>
          <a:prstGeom prst="line">
            <a:avLst/>
          </a:prstGeom>
          <a:ln w="28575"/>
        </p:spPr>
        <p:style>
          <a:lnRef idx="2">
            <a:schemeClr val="dk1"/>
          </a:lnRef>
          <a:fillRef idx="0">
            <a:schemeClr val="dk1"/>
          </a:fillRef>
          <a:effectRef idx="1">
            <a:schemeClr val="dk1"/>
          </a:effectRef>
          <a:fontRef idx="minor">
            <a:schemeClr val="tx1"/>
          </a:fontRef>
        </p:style>
      </p:cxnSp>
      <p:pic>
        <p:nvPicPr>
          <p:cNvPr id="7" name="Picture 6">
            <a:extLst>
              <a:ext uri="{FF2B5EF4-FFF2-40B4-BE49-F238E27FC236}">
                <a16:creationId xmlns:a16="http://schemas.microsoft.com/office/drawing/2014/main" id="{774F5AB6-9A4A-197D-1D27-8E5EC3B0F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9141" y="187794"/>
            <a:ext cx="600152" cy="600152"/>
          </a:xfrm>
          <a:prstGeom prst="rect">
            <a:avLst/>
          </a:prstGeom>
        </p:spPr>
      </p:pic>
      <p:sp>
        <p:nvSpPr>
          <p:cNvPr id="8" name="TextBox 7">
            <a:extLst>
              <a:ext uri="{FF2B5EF4-FFF2-40B4-BE49-F238E27FC236}">
                <a16:creationId xmlns:a16="http://schemas.microsoft.com/office/drawing/2014/main" id="{8E9D5934-CD65-C370-E00F-EF870B23F109}"/>
              </a:ext>
            </a:extLst>
          </p:cNvPr>
          <p:cNvSpPr txBox="1"/>
          <p:nvPr/>
        </p:nvSpPr>
        <p:spPr>
          <a:xfrm>
            <a:off x="9788336" y="220126"/>
            <a:ext cx="1909819" cy="738664"/>
          </a:xfrm>
          <a:prstGeom prst="rect">
            <a:avLst/>
          </a:prstGeom>
          <a:noFill/>
        </p:spPr>
        <p:txBody>
          <a:bodyPr wrap="square" rtlCol="0">
            <a:spAutoFit/>
          </a:bodyPr>
          <a:lstStyle/>
          <a:p>
            <a:pPr algn="ctr"/>
            <a:r>
              <a:rPr lang="ar-JO" sz="1400" b="1" dirty="0">
                <a:latin typeface="Simplified Arabic" panose="02020603050405020304" pitchFamily="18" charset="-78"/>
                <a:cs typeface="Simplified Arabic" panose="02020603050405020304" pitchFamily="18" charset="-78"/>
              </a:rPr>
              <a:t>جامعة النجاح الوطنية</a:t>
            </a:r>
          </a:p>
          <a:p>
            <a:pPr algn="ctr"/>
            <a:r>
              <a:rPr lang="ar-JO" sz="1400" b="1" dirty="0">
                <a:latin typeface="Simplified Arabic" panose="02020603050405020304" pitchFamily="18" charset="-78"/>
                <a:cs typeface="Simplified Arabic" panose="02020603050405020304" pitchFamily="18" charset="-78"/>
              </a:rPr>
              <a:t>قسم هندسة التخطيط وتكنولوجيا المدن</a:t>
            </a:r>
            <a:endParaRPr lang="en-US" sz="1400" b="1" dirty="0">
              <a:latin typeface="Simplified Arabic" panose="02020603050405020304" pitchFamily="18" charset="-78"/>
              <a:cs typeface="Simplified Arabic" panose="02020603050405020304" pitchFamily="18" charset="-78"/>
            </a:endParaRPr>
          </a:p>
        </p:txBody>
      </p:sp>
      <p:cxnSp>
        <p:nvCxnSpPr>
          <p:cNvPr id="9" name="Straight Connector 8">
            <a:extLst>
              <a:ext uri="{FF2B5EF4-FFF2-40B4-BE49-F238E27FC236}">
                <a16:creationId xmlns:a16="http://schemas.microsoft.com/office/drawing/2014/main" id="{9FA417BF-4C4A-58F7-1048-5D30BD35D3C9}"/>
              </a:ext>
            </a:extLst>
          </p:cNvPr>
          <p:cNvCxnSpPr>
            <a:cxnSpLocks/>
          </p:cNvCxnSpPr>
          <p:nvPr/>
        </p:nvCxnSpPr>
        <p:spPr>
          <a:xfrm flipH="1">
            <a:off x="9339124" y="1715044"/>
            <a:ext cx="2826903" cy="0"/>
          </a:xfrm>
          <a:prstGeom prst="line">
            <a:avLst/>
          </a:prstGeom>
          <a:ln w="28575"/>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2968FAFB-EA45-E364-080F-5E95F77DDDD1}"/>
              </a:ext>
            </a:extLst>
          </p:cNvPr>
          <p:cNvSpPr txBox="1"/>
          <p:nvPr/>
        </p:nvSpPr>
        <p:spPr>
          <a:xfrm>
            <a:off x="9342390" y="1159450"/>
            <a:ext cx="2698419" cy="430887"/>
          </a:xfrm>
          <a:prstGeom prst="rect">
            <a:avLst/>
          </a:prstGeom>
          <a:noFill/>
        </p:spPr>
        <p:txBody>
          <a:bodyPr wrap="square" rtlCol="0">
            <a:spAutoFit/>
          </a:bodyPr>
          <a:lstStyle/>
          <a:p>
            <a:pPr algn="ctr"/>
            <a:r>
              <a:rPr lang="ar-SA" sz="2200" b="1" dirty="0">
                <a:latin typeface="Simplified Arabic" panose="02020603050405020304" pitchFamily="18" charset="-78"/>
                <a:cs typeface="Simplified Arabic" panose="02020603050405020304" pitchFamily="18" charset="-78"/>
              </a:rPr>
              <a:t>المؤثرات السلبية</a:t>
            </a:r>
            <a:endParaRPr lang="en-US" sz="2200" b="1" dirty="0">
              <a:latin typeface="Simplified Arabic" panose="02020603050405020304" pitchFamily="18" charset="-78"/>
              <a:cs typeface="Simplified Arabic" panose="02020603050405020304" pitchFamily="18" charset="-78"/>
            </a:endParaRPr>
          </a:p>
        </p:txBody>
      </p:sp>
      <p:sp>
        <p:nvSpPr>
          <p:cNvPr id="11" name="TextBox 10">
            <a:extLst>
              <a:ext uri="{FF2B5EF4-FFF2-40B4-BE49-F238E27FC236}">
                <a16:creationId xmlns:a16="http://schemas.microsoft.com/office/drawing/2014/main" id="{CF1CF250-89E7-3223-0510-09BD4B62C525}"/>
              </a:ext>
            </a:extLst>
          </p:cNvPr>
          <p:cNvSpPr txBox="1"/>
          <p:nvPr/>
        </p:nvSpPr>
        <p:spPr>
          <a:xfrm>
            <a:off x="9525321" y="1736860"/>
            <a:ext cx="2698419" cy="338554"/>
          </a:xfrm>
          <a:prstGeom prst="rect">
            <a:avLst/>
          </a:prstGeom>
          <a:noFill/>
        </p:spPr>
        <p:txBody>
          <a:bodyPr wrap="square" rtlCol="0">
            <a:spAutoFit/>
          </a:bodyPr>
          <a:lstStyle/>
          <a:p>
            <a:pPr algn="r"/>
            <a:r>
              <a:rPr lang="ar-SA" sz="1600" b="1" dirty="0">
                <a:latin typeface="Simplified Arabic" panose="02020603050405020304" pitchFamily="18" charset="-78"/>
                <a:cs typeface="Simplified Arabic" panose="02020603050405020304" pitchFamily="18" charset="-78"/>
              </a:rPr>
              <a:t>مفتاح الخريطة</a:t>
            </a:r>
            <a:endParaRPr lang="en-US" sz="1600" b="1" dirty="0">
              <a:latin typeface="Simplified Arabic" panose="02020603050405020304" pitchFamily="18" charset="-78"/>
              <a:cs typeface="Simplified Arabic" panose="02020603050405020304" pitchFamily="18" charset="-78"/>
            </a:endParaRPr>
          </a:p>
        </p:txBody>
      </p:sp>
      <p:pic>
        <p:nvPicPr>
          <p:cNvPr id="12" name="Picture 11">
            <a:extLst>
              <a:ext uri="{FF2B5EF4-FFF2-40B4-BE49-F238E27FC236}">
                <a16:creationId xmlns:a16="http://schemas.microsoft.com/office/drawing/2014/main" id="{DCFFC156-536C-0A8A-3F2D-1AB716ACB83F}"/>
              </a:ext>
            </a:extLst>
          </p:cNvPr>
          <p:cNvPicPr>
            <a:picLocks noChangeAspect="1"/>
          </p:cNvPicPr>
          <p:nvPr/>
        </p:nvPicPr>
        <p:blipFill>
          <a:blip r:embed="rId5"/>
          <a:stretch>
            <a:fillRect/>
          </a:stretch>
        </p:blipFill>
        <p:spPr>
          <a:xfrm rot="18015518">
            <a:off x="7973666" y="385651"/>
            <a:ext cx="917021" cy="1146276"/>
          </a:xfrm>
          <a:prstGeom prst="rect">
            <a:avLst/>
          </a:prstGeom>
        </p:spPr>
      </p:pic>
      <p:pic>
        <p:nvPicPr>
          <p:cNvPr id="13" name="Picture 12">
            <a:extLst>
              <a:ext uri="{FF2B5EF4-FFF2-40B4-BE49-F238E27FC236}">
                <a16:creationId xmlns:a16="http://schemas.microsoft.com/office/drawing/2014/main" id="{3EA6FD1D-C07B-473B-E5C2-4DD728F61341}"/>
              </a:ext>
            </a:extLst>
          </p:cNvPr>
          <p:cNvPicPr>
            <a:picLocks noChangeAspect="1"/>
          </p:cNvPicPr>
          <p:nvPr/>
        </p:nvPicPr>
        <p:blipFill rotWithShape="1">
          <a:blip r:embed="rId6"/>
          <a:srcRect r="29898"/>
          <a:stretch/>
        </p:blipFill>
        <p:spPr>
          <a:xfrm>
            <a:off x="9417123" y="6540709"/>
            <a:ext cx="2698419" cy="186443"/>
          </a:xfrm>
          <a:prstGeom prst="rect">
            <a:avLst/>
          </a:prstGeom>
        </p:spPr>
      </p:pic>
      <p:sp>
        <p:nvSpPr>
          <p:cNvPr id="14" name="TextBox 13">
            <a:extLst>
              <a:ext uri="{FF2B5EF4-FFF2-40B4-BE49-F238E27FC236}">
                <a16:creationId xmlns:a16="http://schemas.microsoft.com/office/drawing/2014/main" id="{8D4883EB-3C47-FCCC-9969-CFDCDC60D90E}"/>
              </a:ext>
            </a:extLst>
          </p:cNvPr>
          <p:cNvSpPr txBox="1"/>
          <p:nvPr/>
        </p:nvSpPr>
        <p:spPr>
          <a:xfrm>
            <a:off x="9330285" y="3598740"/>
            <a:ext cx="2411944" cy="600164"/>
          </a:xfrm>
          <a:prstGeom prst="rect">
            <a:avLst/>
          </a:prstGeom>
          <a:noFill/>
        </p:spPr>
        <p:txBody>
          <a:bodyPr wrap="square" rtlCol="0">
            <a:spAutoFit/>
          </a:bodyPr>
          <a:lstStyle/>
          <a:p>
            <a:pPr algn="just" rtl="1"/>
            <a:r>
              <a:rPr lang="ar-SA" sz="1100" b="1" dirty="0"/>
              <a:t>تشكل الأودية وحرمها منطقة خطورة زلزالية يمنع البناء بها وبالتالي تؤثر على عملية التخطيط والتطوير</a:t>
            </a:r>
            <a:endParaRPr lang="LID4096" sz="1100" b="1" dirty="0"/>
          </a:p>
        </p:txBody>
      </p:sp>
      <p:sp>
        <p:nvSpPr>
          <p:cNvPr id="15" name="TextBox 14">
            <a:extLst>
              <a:ext uri="{FF2B5EF4-FFF2-40B4-BE49-F238E27FC236}">
                <a16:creationId xmlns:a16="http://schemas.microsoft.com/office/drawing/2014/main" id="{6537F795-1425-B6A4-0D95-862305DF6BEB}"/>
              </a:ext>
            </a:extLst>
          </p:cNvPr>
          <p:cNvSpPr txBox="1"/>
          <p:nvPr/>
        </p:nvSpPr>
        <p:spPr>
          <a:xfrm>
            <a:off x="9601993" y="4346439"/>
            <a:ext cx="2125150" cy="461665"/>
          </a:xfrm>
          <a:prstGeom prst="rect">
            <a:avLst/>
          </a:prstGeom>
          <a:noFill/>
        </p:spPr>
        <p:txBody>
          <a:bodyPr wrap="square" rtlCol="0">
            <a:spAutoFit/>
          </a:bodyPr>
          <a:lstStyle/>
          <a:p>
            <a:pPr algn="r" rtl="1"/>
            <a:r>
              <a:rPr lang="ar-SA" sz="1200" b="1" dirty="0"/>
              <a:t>منطقة ج تواجه صعوبات جيوسياسية وإدارية بحيث يمنع البناء بها</a:t>
            </a:r>
            <a:endParaRPr lang="LID4096" sz="1200" b="1" dirty="0"/>
          </a:p>
        </p:txBody>
      </p:sp>
      <p:sp>
        <p:nvSpPr>
          <p:cNvPr id="16" name="TextBox 15">
            <a:extLst>
              <a:ext uri="{FF2B5EF4-FFF2-40B4-BE49-F238E27FC236}">
                <a16:creationId xmlns:a16="http://schemas.microsoft.com/office/drawing/2014/main" id="{012342A5-3A9F-60C2-2CD8-B6CB809A45BE}"/>
              </a:ext>
            </a:extLst>
          </p:cNvPr>
          <p:cNvSpPr txBox="1"/>
          <p:nvPr/>
        </p:nvSpPr>
        <p:spPr>
          <a:xfrm>
            <a:off x="9095824" y="5371174"/>
            <a:ext cx="2679455" cy="461665"/>
          </a:xfrm>
          <a:prstGeom prst="rect">
            <a:avLst/>
          </a:prstGeom>
          <a:noFill/>
        </p:spPr>
        <p:txBody>
          <a:bodyPr wrap="square" rtlCol="0">
            <a:spAutoFit/>
          </a:bodyPr>
          <a:lstStyle/>
          <a:p>
            <a:pPr algn="r" rtl="1"/>
            <a:r>
              <a:rPr lang="ar-SA" sz="1200" b="1" dirty="0"/>
              <a:t>مناطق عالية القيمة الزراعية تحد من التوسع العمراني</a:t>
            </a:r>
            <a:endParaRPr lang="LID4096" sz="1200" b="1" dirty="0"/>
          </a:p>
        </p:txBody>
      </p:sp>
      <p:sp>
        <p:nvSpPr>
          <p:cNvPr id="17" name="TextBox 16">
            <a:extLst>
              <a:ext uri="{FF2B5EF4-FFF2-40B4-BE49-F238E27FC236}">
                <a16:creationId xmlns:a16="http://schemas.microsoft.com/office/drawing/2014/main" id="{0DB0FE56-0CB8-AD91-5C81-411615D441F0}"/>
              </a:ext>
            </a:extLst>
          </p:cNvPr>
          <p:cNvSpPr txBox="1"/>
          <p:nvPr/>
        </p:nvSpPr>
        <p:spPr>
          <a:xfrm>
            <a:off x="9447329" y="6000949"/>
            <a:ext cx="2311786" cy="461665"/>
          </a:xfrm>
          <a:prstGeom prst="rect">
            <a:avLst/>
          </a:prstGeom>
          <a:noFill/>
        </p:spPr>
        <p:txBody>
          <a:bodyPr wrap="square" rtlCol="0">
            <a:spAutoFit/>
          </a:bodyPr>
          <a:lstStyle/>
          <a:p>
            <a:pPr algn="r" rtl="1"/>
            <a:r>
              <a:rPr lang="ar-SA" sz="1200" b="1" dirty="0"/>
              <a:t>المحاجر والكسارات تسبب مشاكل بيئية وحضرية من تلوث وازعاج</a:t>
            </a:r>
            <a:endParaRPr lang="LID4096" sz="1200" b="1" dirty="0"/>
          </a:p>
        </p:txBody>
      </p:sp>
      <p:sp>
        <p:nvSpPr>
          <p:cNvPr id="18" name="TextBox 17">
            <a:extLst>
              <a:ext uri="{FF2B5EF4-FFF2-40B4-BE49-F238E27FC236}">
                <a16:creationId xmlns:a16="http://schemas.microsoft.com/office/drawing/2014/main" id="{C09C85EE-78AF-8026-029D-1BE34BC5DB1B}"/>
              </a:ext>
            </a:extLst>
          </p:cNvPr>
          <p:cNvSpPr txBox="1"/>
          <p:nvPr/>
        </p:nvSpPr>
        <p:spPr>
          <a:xfrm>
            <a:off x="9422375" y="4804126"/>
            <a:ext cx="2344822" cy="276999"/>
          </a:xfrm>
          <a:prstGeom prst="rect">
            <a:avLst/>
          </a:prstGeom>
          <a:noFill/>
        </p:spPr>
        <p:txBody>
          <a:bodyPr wrap="square" rtlCol="0">
            <a:spAutoFit/>
          </a:bodyPr>
          <a:lstStyle/>
          <a:p>
            <a:pPr algn="r" rtl="1"/>
            <a:r>
              <a:rPr lang="ar-SA" sz="1200" b="1" dirty="0"/>
              <a:t>90% من المنطقة خطورتها الزلزالية عالية</a:t>
            </a:r>
            <a:endParaRPr lang="LID4096" sz="1200" b="1" dirty="0"/>
          </a:p>
        </p:txBody>
      </p:sp>
      <p:sp>
        <p:nvSpPr>
          <p:cNvPr id="19" name="TextBox 18">
            <a:extLst>
              <a:ext uri="{FF2B5EF4-FFF2-40B4-BE49-F238E27FC236}">
                <a16:creationId xmlns:a16="http://schemas.microsoft.com/office/drawing/2014/main" id="{58A273CD-434B-E31C-7CCE-777B12B60BF5}"/>
              </a:ext>
            </a:extLst>
          </p:cNvPr>
          <p:cNvSpPr txBox="1"/>
          <p:nvPr/>
        </p:nvSpPr>
        <p:spPr>
          <a:xfrm>
            <a:off x="9452996" y="5004739"/>
            <a:ext cx="2306120" cy="461665"/>
          </a:xfrm>
          <a:prstGeom prst="rect">
            <a:avLst/>
          </a:prstGeom>
          <a:noFill/>
        </p:spPr>
        <p:txBody>
          <a:bodyPr wrap="square" rtlCol="0">
            <a:spAutoFit/>
          </a:bodyPr>
          <a:lstStyle/>
          <a:p>
            <a:pPr algn="r" rtl="1"/>
            <a:r>
              <a:rPr lang="ar-SA" sz="1200" b="1" dirty="0"/>
              <a:t>مناطق عالية المقاومة لتلوث المياه تحد من التوسع</a:t>
            </a:r>
            <a:endParaRPr lang="LID4096" sz="1200" b="1" dirty="0"/>
          </a:p>
        </p:txBody>
      </p:sp>
      <p:pic>
        <p:nvPicPr>
          <p:cNvPr id="20" name="Picture 19">
            <a:extLst>
              <a:ext uri="{FF2B5EF4-FFF2-40B4-BE49-F238E27FC236}">
                <a16:creationId xmlns:a16="http://schemas.microsoft.com/office/drawing/2014/main" id="{435684C5-2D38-2FA3-0D2C-94817CDDB024}"/>
              </a:ext>
            </a:extLst>
          </p:cNvPr>
          <p:cNvPicPr>
            <a:picLocks noChangeAspect="1"/>
          </p:cNvPicPr>
          <p:nvPr/>
        </p:nvPicPr>
        <p:blipFill rotWithShape="1">
          <a:blip r:embed="rId7"/>
          <a:srcRect l="71543" t="29414" r="18741" b="55013"/>
          <a:stretch/>
        </p:blipFill>
        <p:spPr>
          <a:xfrm>
            <a:off x="11764460" y="3432804"/>
            <a:ext cx="411583" cy="663333"/>
          </a:xfrm>
          <a:prstGeom prst="rect">
            <a:avLst/>
          </a:prstGeom>
        </p:spPr>
      </p:pic>
      <p:pic>
        <p:nvPicPr>
          <p:cNvPr id="21" name="Picture 20">
            <a:extLst>
              <a:ext uri="{FF2B5EF4-FFF2-40B4-BE49-F238E27FC236}">
                <a16:creationId xmlns:a16="http://schemas.microsoft.com/office/drawing/2014/main" id="{AADA5457-427E-6AA5-A324-23333D644B62}"/>
              </a:ext>
            </a:extLst>
          </p:cNvPr>
          <p:cNvPicPr>
            <a:picLocks noChangeAspect="1"/>
          </p:cNvPicPr>
          <p:nvPr/>
        </p:nvPicPr>
        <p:blipFill rotWithShape="1">
          <a:blip r:embed="rId7"/>
          <a:srcRect l="72022" t="43637" r="18742" b="47147"/>
          <a:stretch/>
        </p:blipFill>
        <p:spPr>
          <a:xfrm>
            <a:off x="11789288" y="4382067"/>
            <a:ext cx="411583" cy="412934"/>
          </a:xfrm>
          <a:prstGeom prst="rect">
            <a:avLst/>
          </a:prstGeom>
        </p:spPr>
      </p:pic>
      <p:cxnSp>
        <p:nvCxnSpPr>
          <p:cNvPr id="22" name="Straight Connector 21">
            <a:extLst>
              <a:ext uri="{FF2B5EF4-FFF2-40B4-BE49-F238E27FC236}">
                <a16:creationId xmlns:a16="http://schemas.microsoft.com/office/drawing/2014/main" id="{D37D3057-1407-5D4E-1AF3-6E20B2C7E761}"/>
              </a:ext>
            </a:extLst>
          </p:cNvPr>
          <p:cNvCxnSpPr>
            <a:cxnSpLocks/>
          </p:cNvCxnSpPr>
          <p:nvPr/>
        </p:nvCxnSpPr>
        <p:spPr>
          <a:xfrm>
            <a:off x="11722209" y="3459480"/>
            <a:ext cx="20019" cy="3050749"/>
          </a:xfrm>
          <a:prstGeom prst="line">
            <a:avLst/>
          </a:prstGeom>
          <a:ln w="28575"/>
        </p:spPr>
        <p:style>
          <a:lnRef idx="2">
            <a:schemeClr val="dk1"/>
          </a:lnRef>
          <a:fillRef idx="0">
            <a:schemeClr val="dk1"/>
          </a:fillRef>
          <a:effectRef idx="1">
            <a:schemeClr val="dk1"/>
          </a:effectRef>
          <a:fontRef idx="minor">
            <a:schemeClr val="tx1"/>
          </a:fontRef>
        </p:style>
      </p:cxnSp>
      <p:pic>
        <p:nvPicPr>
          <p:cNvPr id="23" name="Picture 22">
            <a:extLst>
              <a:ext uri="{FF2B5EF4-FFF2-40B4-BE49-F238E27FC236}">
                <a16:creationId xmlns:a16="http://schemas.microsoft.com/office/drawing/2014/main" id="{BD1A503A-8278-C9C6-669A-F6B5651D4813}"/>
              </a:ext>
            </a:extLst>
          </p:cNvPr>
          <p:cNvPicPr>
            <a:picLocks noChangeAspect="1"/>
          </p:cNvPicPr>
          <p:nvPr/>
        </p:nvPicPr>
        <p:blipFill rotWithShape="1">
          <a:blip r:embed="rId7"/>
          <a:srcRect l="71707" t="72352" r="16843" b="19887"/>
          <a:stretch/>
        </p:blipFill>
        <p:spPr>
          <a:xfrm>
            <a:off x="11797818" y="4736860"/>
            <a:ext cx="448461" cy="305654"/>
          </a:xfrm>
          <a:prstGeom prst="rect">
            <a:avLst/>
          </a:prstGeom>
        </p:spPr>
      </p:pic>
      <p:pic>
        <p:nvPicPr>
          <p:cNvPr id="24" name="Picture 23">
            <a:extLst>
              <a:ext uri="{FF2B5EF4-FFF2-40B4-BE49-F238E27FC236}">
                <a16:creationId xmlns:a16="http://schemas.microsoft.com/office/drawing/2014/main" id="{A466910A-0990-7E13-63DC-A786A5749726}"/>
              </a:ext>
            </a:extLst>
          </p:cNvPr>
          <p:cNvPicPr>
            <a:picLocks noChangeAspect="1"/>
          </p:cNvPicPr>
          <p:nvPr/>
        </p:nvPicPr>
        <p:blipFill rotWithShape="1">
          <a:blip r:embed="rId7"/>
          <a:srcRect l="71866" t="52448" r="16843" b="39174"/>
          <a:stretch/>
        </p:blipFill>
        <p:spPr>
          <a:xfrm>
            <a:off x="11799741" y="5082274"/>
            <a:ext cx="428909" cy="320041"/>
          </a:xfrm>
          <a:prstGeom prst="rect">
            <a:avLst/>
          </a:prstGeom>
        </p:spPr>
      </p:pic>
      <p:pic>
        <p:nvPicPr>
          <p:cNvPr id="25" name="Picture 24">
            <a:extLst>
              <a:ext uri="{FF2B5EF4-FFF2-40B4-BE49-F238E27FC236}">
                <a16:creationId xmlns:a16="http://schemas.microsoft.com/office/drawing/2014/main" id="{FFD9FA0A-C69C-5877-6CFE-598BDFC2A055}"/>
              </a:ext>
            </a:extLst>
          </p:cNvPr>
          <p:cNvPicPr>
            <a:picLocks noChangeAspect="1"/>
          </p:cNvPicPr>
          <p:nvPr/>
        </p:nvPicPr>
        <p:blipFill rotWithShape="1">
          <a:blip r:embed="rId7"/>
          <a:srcRect l="71978" t="58544" r="16731" b="33078"/>
          <a:stretch/>
        </p:blipFill>
        <p:spPr>
          <a:xfrm>
            <a:off x="11799741" y="5398647"/>
            <a:ext cx="428909" cy="320041"/>
          </a:xfrm>
          <a:prstGeom prst="rect">
            <a:avLst/>
          </a:prstGeom>
        </p:spPr>
      </p:pic>
      <p:pic>
        <p:nvPicPr>
          <p:cNvPr id="26" name="Picture 25">
            <a:extLst>
              <a:ext uri="{FF2B5EF4-FFF2-40B4-BE49-F238E27FC236}">
                <a16:creationId xmlns:a16="http://schemas.microsoft.com/office/drawing/2014/main" id="{29CF327F-A99A-AB99-19FC-94DE4E9631F4}"/>
              </a:ext>
            </a:extLst>
          </p:cNvPr>
          <p:cNvPicPr>
            <a:picLocks noChangeAspect="1"/>
          </p:cNvPicPr>
          <p:nvPr/>
        </p:nvPicPr>
        <p:blipFill rotWithShape="1">
          <a:blip r:embed="rId7"/>
          <a:srcRect l="71223" t="20341" r="16842" b="68138"/>
          <a:stretch/>
        </p:blipFill>
        <p:spPr>
          <a:xfrm>
            <a:off x="11817239" y="6097116"/>
            <a:ext cx="348788" cy="338554"/>
          </a:xfrm>
          <a:prstGeom prst="rect">
            <a:avLst/>
          </a:prstGeom>
        </p:spPr>
      </p:pic>
      <p:pic>
        <p:nvPicPr>
          <p:cNvPr id="27" name="Picture 26">
            <a:extLst>
              <a:ext uri="{FF2B5EF4-FFF2-40B4-BE49-F238E27FC236}">
                <a16:creationId xmlns:a16="http://schemas.microsoft.com/office/drawing/2014/main" id="{7B50314C-42E4-C14A-5051-E5AEBFDB0D0B}"/>
              </a:ext>
            </a:extLst>
          </p:cNvPr>
          <p:cNvPicPr>
            <a:picLocks noChangeAspect="1"/>
          </p:cNvPicPr>
          <p:nvPr/>
        </p:nvPicPr>
        <p:blipFill>
          <a:blip r:embed="rId8"/>
          <a:stretch>
            <a:fillRect/>
          </a:stretch>
        </p:blipFill>
        <p:spPr>
          <a:xfrm>
            <a:off x="10978123" y="2128689"/>
            <a:ext cx="1137419" cy="331916"/>
          </a:xfrm>
          <a:prstGeom prst="rect">
            <a:avLst/>
          </a:prstGeom>
        </p:spPr>
      </p:pic>
      <p:pic>
        <p:nvPicPr>
          <p:cNvPr id="28" name="Picture 27">
            <a:extLst>
              <a:ext uri="{FF2B5EF4-FFF2-40B4-BE49-F238E27FC236}">
                <a16:creationId xmlns:a16="http://schemas.microsoft.com/office/drawing/2014/main" id="{02136DC3-2D2C-DE32-ED37-6A3A1817EB18}"/>
              </a:ext>
            </a:extLst>
          </p:cNvPr>
          <p:cNvPicPr>
            <a:picLocks noChangeAspect="1"/>
          </p:cNvPicPr>
          <p:nvPr/>
        </p:nvPicPr>
        <p:blipFill>
          <a:blip r:embed="rId9"/>
          <a:stretch>
            <a:fillRect/>
          </a:stretch>
        </p:blipFill>
        <p:spPr>
          <a:xfrm>
            <a:off x="11010882" y="2418718"/>
            <a:ext cx="1374546" cy="819605"/>
          </a:xfrm>
          <a:prstGeom prst="rect">
            <a:avLst/>
          </a:prstGeom>
        </p:spPr>
      </p:pic>
      <p:pic>
        <p:nvPicPr>
          <p:cNvPr id="29" name="Picture 28">
            <a:extLst>
              <a:ext uri="{FF2B5EF4-FFF2-40B4-BE49-F238E27FC236}">
                <a16:creationId xmlns:a16="http://schemas.microsoft.com/office/drawing/2014/main" id="{CA4F651F-4D5C-F636-6345-2955ED91C321}"/>
              </a:ext>
            </a:extLst>
          </p:cNvPr>
          <p:cNvPicPr>
            <a:picLocks noChangeAspect="1"/>
          </p:cNvPicPr>
          <p:nvPr/>
        </p:nvPicPr>
        <p:blipFill rotWithShape="1">
          <a:blip r:embed="rId10"/>
          <a:srcRect l="55161" t="35622" r="15769" b="31244"/>
          <a:stretch/>
        </p:blipFill>
        <p:spPr>
          <a:xfrm flipH="1">
            <a:off x="11789288" y="4119197"/>
            <a:ext cx="305614" cy="304801"/>
          </a:xfrm>
          <a:prstGeom prst="rect">
            <a:avLst/>
          </a:prstGeom>
        </p:spPr>
      </p:pic>
      <p:sp>
        <p:nvSpPr>
          <p:cNvPr id="30" name="TextBox 29">
            <a:extLst>
              <a:ext uri="{FF2B5EF4-FFF2-40B4-BE49-F238E27FC236}">
                <a16:creationId xmlns:a16="http://schemas.microsoft.com/office/drawing/2014/main" id="{3FB22B70-66EC-5778-824B-E08C9FDE1D62}"/>
              </a:ext>
            </a:extLst>
          </p:cNvPr>
          <p:cNvSpPr txBox="1"/>
          <p:nvPr/>
        </p:nvSpPr>
        <p:spPr>
          <a:xfrm>
            <a:off x="9040014" y="4107633"/>
            <a:ext cx="2712374" cy="276999"/>
          </a:xfrm>
          <a:prstGeom prst="rect">
            <a:avLst/>
          </a:prstGeom>
          <a:noFill/>
        </p:spPr>
        <p:txBody>
          <a:bodyPr wrap="square" rtlCol="0">
            <a:spAutoFit/>
          </a:bodyPr>
          <a:lstStyle/>
          <a:p>
            <a:pPr algn="r" rtl="1"/>
            <a:r>
              <a:rPr lang="ar-SA" sz="1200" b="1" dirty="0"/>
              <a:t>مكبات ترحيل تؤثر سلبا على البيئة </a:t>
            </a:r>
            <a:endParaRPr lang="LID4096" sz="1200" b="1" dirty="0"/>
          </a:p>
        </p:txBody>
      </p:sp>
      <p:pic>
        <p:nvPicPr>
          <p:cNvPr id="31" name="Picture 30">
            <a:extLst>
              <a:ext uri="{FF2B5EF4-FFF2-40B4-BE49-F238E27FC236}">
                <a16:creationId xmlns:a16="http://schemas.microsoft.com/office/drawing/2014/main" id="{626B9601-3661-BC2A-F1AD-B1264355810E}"/>
              </a:ext>
            </a:extLst>
          </p:cNvPr>
          <p:cNvPicPr>
            <a:picLocks noChangeAspect="1"/>
          </p:cNvPicPr>
          <p:nvPr/>
        </p:nvPicPr>
        <p:blipFill rotWithShape="1">
          <a:blip r:embed="rId10"/>
          <a:srcRect l="62277" t="64261" r="17357" b="15331"/>
          <a:stretch/>
        </p:blipFill>
        <p:spPr>
          <a:xfrm flipH="1">
            <a:off x="11769549" y="5756453"/>
            <a:ext cx="345993" cy="303384"/>
          </a:xfrm>
          <a:prstGeom prst="rect">
            <a:avLst/>
          </a:prstGeom>
        </p:spPr>
      </p:pic>
      <p:sp>
        <p:nvSpPr>
          <p:cNvPr id="32" name="TextBox 31">
            <a:extLst>
              <a:ext uri="{FF2B5EF4-FFF2-40B4-BE49-F238E27FC236}">
                <a16:creationId xmlns:a16="http://schemas.microsoft.com/office/drawing/2014/main" id="{F7C3EF87-31A7-F158-562C-756ED31C060F}"/>
              </a:ext>
            </a:extLst>
          </p:cNvPr>
          <p:cNvSpPr txBox="1"/>
          <p:nvPr/>
        </p:nvSpPr>
        <p:spPr>
          <a:xfrm>
            <a:off x="9095824" y="5756453"/>
            <a:ext cx="2679455" cy="276999"/>
          </a:xfrm>
          <a:prstGeom prst="rect">
            <a:avLst/>
          </a:prstGeom>
          <a:noFill/>
        </p:spPr>
        <p:txBody>
          <a:bodyPr wrap="square" rtlCol="0">
            <a:spAutoFit/>
          </a:bodyPr>
          <a:lstStyle/>
          <a:p>
            <a:pPr algn="r" rtl="1"/>
            <a:r>
              <a:rPr lang="ar-SA" sz="1200" b="1" dirty="0"/>
              <a:t>مواقع تاريخية يحظر العمل عليها</a:t>
            </a:r>
            <a:endParaRPr lang="LID4096" sz="1200" b="1" dirty="0"/>
          </a:p>
        </p:txBody>
      </p:sp>
      <p:cxnSp>
        <p:nvCxnSpPr>
          <p:cNvPr id="33" name="Straight Connector 32">
            <a:extLst>
              <a:ext uri="{FF2B5EF4-FFF2-40B4-BE49-F238E27FC236}">
                <a16:creationId xmlns:a16="http://schemas.microsoft.com/office/drawing/2014/main" id="{3A148E47-B0DB-5738-9199-B682380ABC1C}"/>
              </a:ext>
            </a:extLst>
          </p:cNvPr>
          <p:cNvCxnSpPr>
            <a:cxnSpLocks/>
          </p:cNvCxnSpPr>
          <p:nvPr/>
        </p:nvCxnSpPr>
        <p:spPr>
          <a:xfrm>
            <a:off x="9343452" y="3472484"/>
            <a:ext cx="2845759"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13BD5940-2371-D92D-1960-FB5721C45966}"/>
              </a:ext>
            </a:extLst>
          </p:cNvPr>
          <p:cNvCxnSpPr>
            <a:cxnSpLocks/>
          </p:cNvCxnSpPr>
          <p:nvPr/>
        </p:nvCxnSpPr>
        <p:spPr>
          <a:xfrm>
            <a:off x="9330284" y="6514939"/>
            <a:ext cx="2845759" cy="0"/>
          </a:xfrm>
          <a:prstGeom prst="line">
            <a:avLst/>
          </a:prstGeom>
          <a:ln w="28575"/>
        </p:spPr>
        <p:style>
          <a:lnRef idx="2">
            <a:schemeClr val="dk1"/>
          </a:lnRef>
          <a:fillRef idx="0">
            <a:schemeClr val="dk1"/>
          </a:fillRef>
          <a:effectRef idx="1">
            <a:schemeClr val="dk1"/>
          </a:effectRef>
          <a:fontRef idx="minor">
            <a:schemeClr val="tx1"/>
          </a:fontRef>
        </p:style>
      </p:cxnSp>
      <p:pic>
        <p:nvPicPr>
          <p:cNvPr id="35" name="Picture 34">
            <a:extLst>
              <a:ext uri="{FF2B5EF4-FFF2-40B4-BE49-F238E27FC236}">
                <a16:creationId xmlns:a16="http://schemas.microsoft.com/office/drawing/2014/main" id="{23EF3B6C-693B-841D-0532-652D1C30105C}"/>
              </a:ext>
            </a:extLst>
          </p:cNvPr>
          <p:cNvPicPr>
            <a:picLocks noChangeAspect="1"/>
          </p:cNvPicPr>
          <p:nvPr/>
        </p:nvPicPr>
        <p:blipFill rotWithShape="1">
          <a:blip r:embed="rId11"/>
          <a:srcRect l="45577" t="31029" r="19011" b="52785"/>
          <a:stretch/>
        </p:blipFill>
        <p:spPr>
          <a:xfrm>
            <a:off x="10994075" y="3153862"/>
            <a:ext cx="1173057" cy="216326"/>
          </a:xfrm>
          <a:prstGeom prst="rect">
            <a:avLst/>
          </a:prstGeom>
        </p:spPr>
      </p:pic>
      <p:sp>
        <p:nvSpPr>
          <p:cNvPr id="36" name="Rectangle 35">
            <a:extLst>
              <a:ext uri="{FF2B5EF4-FFF2-40B4-BE49-F238E27FC236}">
                <a16:creationId xmlns:a16="http://schemas.microsoft.com/office/drawing/2014/main" id="{5B45B0BD-3958-1812-E6FC-3EEECA37CC40}"/>
              </a:ext>
            </a:extLst>
          </p:cNvPr>
          <p:cNvSpPr/>
          <p:nvPr/>
        </p:nvSpPr>
        <p:spPr>
          <a:xfrm>
            <a:off x="11870904" y="2225040"/>
            <a:ext cx="183742" cy="769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85251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A90A0DA-DC8F-52A4-74BC-1FF82BD8075F}"/>
              </a:ext>
            </a:extLst>
          </p:cNvPr>
          <p:cNvSpPr/>
          <p:nvPr/>
        </p:nvSpPr>
        <p:spPr>
          <a:xfrm>
            <a:off x="252311" y="578497"/>
            <a:ext cx="3965728" cy="5874589"/>
          </a:xfrm>
          <a:prstGeom prst="rect">
            <a:avLst/>
          </a:prstGeom>
          <a:gradFill flip="none" rotWithShape="1">
            <a:gsLst>
              <a:gs pos="0">
                <a:srgbClr val="8E1F0B">
                  <a:tint val="66000"/>
                  <a:satMod val="160000"/>
                </a:srgbClr>
              </a:gs>
              <a:gs pos="50000">
                <a:srgbClr val="8E1F0B">
                  <a:tint val="44500"/>
                  <a:satMod val="160000"/>
                </a:srgbClr>
              </a:gs>
              <a:gs pos="100000">
                <a:srgbClr val="8E1F0B">
                  <a:tint val="23500"/>
                  <a:satMod val="160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7" name="TextBox 6">
            <a:extLst>
              <a:ext uri="{FF2B5EF4-FFF2-40B4-BE49-F238E27FC236}">
                <a16:creationId xmlns:a16="http://schemas.microsoft.com/office/drawing/2014/main" id="{F8A965A5-DFFC-8BB3-4DF0-48F63AA7A724}"/>
              </a:ext>
            </a:extLst>
          </p:cNvPr>
          <p:cNvSpPr txBox="1"/>
          <p:nvPr/>
        </p:nvSpPr>
        <p:spPr>
          <a:xfrm>
            <a:off x="6035725" y="2794477"/>
            <a:ext cx="6268920" cy="2200602"/>
          </a:xfrm>
          <a:prstGeom prst="rect">
            <a:avLst/>
          </a:prstGeom>
          <a:noFill/>
          <a:ln>
            <a:noFill/>
          </a:ln>
        </p:spPr>
        <p:txBody>
          <a:bodyPr wrap="square" rtlCol="0">
            <a:spAutoFit/>
          </a:bodyPr>
          <a:lstStyle/>
          <a:p>
            <a:pPr marL="0" marR="0" lvl="0" indent="0" algn="l" defTabSz="512064" rtl="0" eaLnBrk="1" fontAlgn="auto" latinLnBrk="0" hangingPunct="1">
              <a:lnSpc>
                <a:spcPct val="100000"/>
              </a:lnSpc>
              <a:spcBef>
                <a:spcPts val="0"/>
              </a:spcBef>
              <a:spcAft>
                <a:spcPts val="600"/>
              </a:spcAft>
              <a:buClrTx/>
              <a:buSzTx/>
              <a:buFontTx/>
              <a:buNone/>
              <a:tabLst/>
              <a:defRPr/>
            </a:pPr>
            <a:r>
              <a:rPr kumimoji="0" lang="ar-SA" sz="6600" b="1" i="0" u="none" strike="noStrike" kern="1200" cap="none" spc="0" normalizeH="0" baseline="0" noProof="0" dirty="0">
                <a:ln>
                  <a:noFill/>
                </a:ln>
                <a:solidFill>
                  <a:srgbClr val="8E1F0B"/>
                </a:solidFill>
                <a:effectLst/>
                <a:uLnTx/>
                <a:uFillTx/>
                <a:latin typeface="Arabic Typesetting" panose="03020402040406030203" pitchFamily="66" charset="-78"/>
                <a:cs typeface="Arabic Typesetting" panose="03020402040406030203" pitchFamily="66" charset="-78"/>
              </a:rPr>
              <a:t>تطوير رؤية المشروع</a:t>
            </a:r>
          </a:p>
          <a:p>
            <a:pPr marL="0" marR="0" lvl="0" indent="0" algn="l" defTabSz="512064" rtl="0" eaLnBrk="1" fontAlgn="auto" latinLnBrk="0" hangingPunct="1">
              <a:lnSpc>
                <a:spcPct val="100000"/>
              </a:lnSpc>
              <a:spcBef>
                <a:spcPts val="0"/>
              </a:spcBef>
              <a:spcAft>
                <a:spcPts val="600"/>
              </a:spcAft>
              <a:buClrTx/>
              <a:buSzTx/>
              <a:buFontTx/>
              <a:buNone/>
              <a:tabLst/>
              <a:defRPr/>
            </a:pPr>
            <a:r>
              <a:rPr lang="en-US" sz="6600" b="1" dirty="0">
                <a:solidFill>
                  <a:srgbClr val="8E1F0B"/>
                </a:solidFill>
                <a:latin typeface="Arabic Typesetting" panose="03020402040406030203" pitchFamily="66" charset="-78"/>
                <a:cs typeface="Arabic Typesetting" panose="03020402040406030203" pitchFamily="66" charset="-78"/>
              </a:rPr>
              <a:t>Concept D	</a:t>
            </a:r>
            <a:r>
              <a:rPr lang="en-US" sz="6600" b="1" dirty="0" err="1">
                <a:solidFill>
                  <a:srgbClr val="8E1F0B"/>
                </a:solidFill>
                <a:latin typeface="Arabic Typesetting" panose="03020402040406030203" pitchFamily="66" charset="-78"/>
                <a:cs typeface="Arabic Typesetting" panose="03020402040406030203" pitchFamily="66" charset="-78"/>
              </a:rPr>
              <a:t>evelopment</a:t>
            </a:r>
            <a:r>
              <a:rPr lang="en-US" sz="6600" b="1" dirty="0">
                <a:solidFill>
                  <a:srgbClr val="8E1F0B"/>
                </a:solidFill>
                <a:latin typeface="Arabic Typesetting" panose="03020402040406030203" pitchFamily="66" charset="-78"/>
                <a:cs typeface="Arabic Typesetting" panose="03020402040406030203" pitchFamily="66" charset="-78"/>
              </a:rPr>
              <a:t> </a:t>
            </a:r>
            <a:endParaRPr kumimoji="0" lang="LID4096" sz="13800" b="1" i="0" u="none" strike="noStrike" kern="1200" cap="none" spc="0" normalizeH="0" baseline="0" noProof="0" dirty="0">
              <a:ln>
                <a:noFill/>
              </a:ln>
              <a:solidFill>
                <a:srgbClr val="8E1F0B"/>
              </a:solidFill>
              <a:effectLst/>
              <a:uLnTx/>
              <a:uFillTx/>
              <a:latin typeface="Arabic Typesetting" panose="03020402040406030203" pitchFamily="66" charset="-78"/>
              <a:cs typeface="Arabic Typesetting" panose="03020402040406030203" pitchFamily="66" charset="-78"/>
            </a:endParaRPr>
          </a:p>
        </p:txBody>
      </p:sp>
      <p:sp>
        <p:nvSpPr>
          <p:cNvPr id="8" name="Rectangle 7">
            <a:extLst>
              <a:ext uri="{FF2B5EF4-FFF2-40B4-BE49-F238E27FC236}">
                <a16:creationId xmlns:a16="http://schemas.microsoft.com/office/drawing/2014/main" id="{C116CDCA-54CC-5461-4B5D-BE3EA0763595}"/>
              </a:ext>
            </a:extLst>
          </p:cNvPr>
          <p:cNvSpPr/>
          <p:nvPr/>
        </p:nvSpPr>
        <p:spPr>
          <a:xfrm>
            <a:off x="4470350" y="1731277"/>
            <a:ext cx="7936283" cy="3395445"/>
          </a:xfrm>
          <a:prstGeom prst="rect">
            <a:avLst/>
          </a:prstGeom>
          <a:noFill/>
          <a:ln w="76200">
            <a:solidFill>
              <a:srgbClr val="8E1F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Picture 9" descr="A map of a desert with orange and black lines&#10;&#10;Description automatically generated">
            <a:extLst>
              <a:ext uri="{FF2B5EF4-FFF2-40B4-BE49-F238E27FC236}">
                <a16:creationId xmlns:a16="http://schemas.microsoft.com/office/drawing/2014/main" id="{26DB8189-F3F8-9AD6-86C8-590C828B9B05}"/>
              </a:ext>
            </a:extLst>
          </p:cNvPr>
          <p:cNvPicPr>
            <a:picLocks noChangeAspect="1"/>
          </p:cNvPicPr>
          <p:nvPr/>
        </p:nvPicPr>
        <p:blipFill rotWithShape="1">
          <a:blip r:embed="rId2">
            <a:extLst>
              <a:ext uri="{28A0092B-C50C-407E-A947-70E740481C1C}">
                <a14:useLocalDpi xmlns:a14="http://schemas.microsoft.com/office/drawing/2010/main" val="0"/>
              </a:ext>
            </a:extLst>
          </a:blip>
          <a:srcRect l="40048" t="6048" r="20273" b="16082"/>
          <a:stretch/>
        </p:blipFill>
        <p:spPr>
          <a:xfrm>
            <a:off x="990767" y="404914"/>
            <a:ext cx="4054191" cy="56314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75970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4445E7-298A-1D8A-0323-E895A47D8456}"/>
              </a:ext>
            </a:extLst>
          </p:cNvPr>
          <p:cNvSpPr/>
          <p:nvPr/>
        </p:nvSpPr>
        <p:spPr>
          <a:xfrm>
            <a:off x="0" y="0"/>
            <a:ext cx="12192000" cy="6858000"/>
          </a:xfrm>
          <a:prstGeom prst="rect">
            <a:avLst/>
          </a:prstGeom>
          <a:gradFill flip="none" rotWithShape="1">
            <a:gsLst>
              <a:gs pos="0">
                <a:srgbClr val="8E1F0B">
                  <a:tint val="66000"/>
                  <a:satMod val="160000"/>
                </a:srgbClr>
              </a:gs>
              <a:gs pos="50000">
                <a:srgbClr val="8E1F0B">
                  <a:tint val="44500"/>
                  <a:satMod val="160000"/>
                </a:srgbClr>
              </a:gs>
              <a:gs pos="100000">
                <a:srgbClr val="8E1F0B">
                  <a:tint val="23500"/>
                  <a:satMod val="160000"/>
                </a:srgb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Rounded Rectangle 4">
            <a:extLst>
              <a:ext uri="{FF2B5EF4-FFF2-40B4-BE49-F238E27FC236}">
                <a16:creationId xmlns:a16="http://schemas.microsoft.com/office/drawing/2014/main" id="{A9CBFED7-FDB5-9624-758A-EF7F454E79CB}"/>
              </a:ext>
            </a:extLst>
          </p:cNvPr>
          <p:cNvSpPr/>
          <p:nvPr/>
        </p:nvSpPr>
        <p:spPr>
          <a:xfrm>
            <a:off x="2448232" y="2772698"/>
            <a:ext cx="7354530" cy="3824748"/>
          </a:xfrm>
          <a:prstGeom prst="roundRect">
            <a:avLst>
              <a:gd name="adj" fmla="val 10785"/>
            </a:avLst>
          </a:prstGeom>
          <a:solidFill>
            <a:srgbClr val="8E1F0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dirty="0">
              <a:ln>
                <a:noFill/>
              </a:ln>
              <a:solidFill>
                <a:prstClr val="white"/>
              </a:solidFill>
              <a:effectLst/>
              <a:uLnTx/>
              <a:uFillTx/>
              <a:latin typeface="Arial"/>
              <a:cs typeface="+mn-cs"/>
            </a:endParaRPr>
          </a:p>
        </p:txBody>
      </p:sp>
      <p:sp>
        <p:nvSpPr>
          <p:cNvPr id="4" name="TextBox 3">
            <a:extLst>
              <a:ext uri="{FF2B5EF4-FFF2-40B4-BE49-F238E27FC236}">
                <a16:creationId xmlns:a16="http://schemas.microsoft.com/office/drawing/2014/main" id="{F66D9DC3-2E50-FBC3-DA0B-B98B04BB8B81}"/>
              </a:ext>
            </a:extLst>
          </p:cNvPr>
          <p:cNvSpPr txBox="1"/>
          <p:nvPr/>
        </p:nvSpPr>
        <p:spPr>
          <a:xfrm>
            <a:off x="2782529" y="589935"/>
            <a:ext cx="6096000" cy="830997"/>
          </a:xfrm>
          <a:prstGeom prst="rect">
            <a:avLst/>
          </a:prstGeom>
          <a:noFill/>
        </p:spPr>
        <p:txBody>
          <a:bodyPr wrap="square">
            <a:spAutoFit/>
          </a:bodyPr>
          <a:lstStyle/>
          <a:p>
            <a:pPr algn="r" rtl="1"/>
            <a:r>
              <a:rPr lang="ar-SA" sz="4800" b="1" dirty="0">
                <a:solidFill>
                  <a:srgbClr val="8E1F0B"/>
                </a:solidFill>
                <a:latin typeface="Arabic Typesetting" panose="03020402040406030203" pitchFamily="66" charset="-78"/>
                <a:cs typeface="Arabic Typesetting" panose="03020402040406030203" pitchFamily="66" charset="-78"/>
              </a:rPr>
              <a:t>رؤية منطقة التطوير الحضري جنين-طوباس</a:t>
            </a:r>
          </a:p>
        </p:txBody>
      </p:sp>
      <p:sp>
        <p:nvSpPr>
          <p:cNvPr id="5" name="TextBox 4">
            <a:extLst>
              <a:ext uri="{FF2B5EF4-FFF2-40B4-BE49-F238E27FC236}">
                <a16:creationId xmlns:a16="http://schemas.microsoft.com/office/drawing/2014/main" id="{BFDA2C4F-5BD3-E76B-E4D8-F2BB25AEC3E1}"/>
              </a:ext>
            </a:extLst>
          </p:cNvPr>
          <p:cNvSpPr txBox="1"/>
          <p:nvPr/>
        </p:nvSpPr>
        <p:spPr>
          <a:xfrm>
            <a:off x="1474838" y="1388355"/>
            <a:ext cx="9242323" cy="1446550"/>
          </a:xfrm>
          <a:prstGeom prst="rect">
            <a:avLst/>
          </a:prstGeom>
          <a:noFill/>
        </p:spPr>
        <p:txBody>
          <a:bodyPr wrap="square" rtlCol="0">
            <a:spAutoFit/>
          </a:bodyPr>
          <a:lstStyle/>
          <a:p>
            <a:pPr algn="ctr" rtl="1"/>
            <a:r>
              <a:rPr lang="ar-SA" sz="4400" b="1" dirty="0"/>
              <a:t>“منطقة مستدامة عمرانيًا وبيئيًا، متكاملة خدماتيًا جاذبة اقتصاديًا، بإدارة رشيدة"</a:t>
            </a:r>
            <a:endParaRPr lang="LID4096" sz="4400" b="1" dirty="0"/>
          </a:p>
        </p:txBody>
      </p:sp>
      <p:pic>
        <p:nvPicPr>
          <p:cNvPr id="11" name="Picture 10">
            <a:extLst>
              <a:ext uri="{FF2B5EF4-FFF2-40B4-BE49-F238E27FC236}">
                <a16:creationId xmlns:a16="http://schemas.microsoft.com/office/drawing/2014/main" id="{0F1FCAF3-A72E-1FFB-F292-F92277000B04}"/>
              </a:ext>
            </a:extLst>
          </p:cNvPr>
          <p:cNvPicPr>
            <a:picLocks noChangeAspect="1"/>
          </p:cNvPicPr>
          <p:nvPr/>
        </p:nvPicPr>
        <p:blipFill>
          <a:blip r:embed="rId2"/>
          <a:stretch>
            <a:fillRect/>
          </a:stretch>
        </p:blipFill>
        <p:spPr>
          <a:xfrm>
            <a:off x="2479817" y="2834905"/>
            <a:ext cx="7291360" cy="36771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90984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20EB0-E0EA-8DFF-FC3E-4EC48EF86D6E}"/>
              </a:ext>
            </a:extLst>
          </p:cNvPr>
          <p:cNvSpPr/>
          <p:nvPr/>
        </p:nvSpPr>
        <p:spPr>
          <a:xfrm>
            <a:off x="0" y="0"/>
            <a:ext cx="12192000" cy="6858000"/>
          </a:xfrm>
          <a:prstGeom prst="rect">
            <a:avLst/>
          </a:prstGeom>
          <a:gradFill flip="none" rotWithShape="1">
            <a:gsLst>
              <a:gs pos="0">
                <a:srgbClr val="8E1F0B">
                  <a:tint val="66000"/>
                  <a:satMod val="160000"/>
                </a:srgbClr>
              </a:gs>
              <a:gs pos="50000">
                <a:srgbClr val="8E1F0B">
                  <a:tint val="44500"/>
                  <a:satMod val="160000"/>
                </a:srgbClr>
              </a:gs>
              <a:gs pos="100000">
                <a:srgbClr val="8E1F0B">
                  <a:tint val="23500"/>
                  <a:satMod val="160000"/>
                </a:srgb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7" name="Arrow: Notched Right 16">
            <a:extLst>
              <a:ext uri="{FF2B5EF4-FFF2-40B4-BE49-F238E27FC236}">
                <a16:creationId xmlns:a16="http://schemas.microsoft.com/office/drawing/2014/main" id="{A42A5248-7991-E5C5-9C55-659F42082520}"/>
              </a:ext>
            </a:extLst>
          </p:cNvPr>
          <p:cNvSpPr/>
          <p:nvPr/>
        </p:nvSpPr>
        <p:spPr>
          <a:xfrm>
            <a:off x="4449097" y="750956"/>
            <a:ext cx="3048000" cy="2290916"/>
          </a:xfrm>
          <a:prstGeom prst="notchedRightArrow">
            <a:avLst/>
          </a:prstGeom>
          <a:solidFill>
            <a:schemeClr val="bg1"/>
          </a:solidFill>
          <a:ln>
            <a:solidFill>
              <a:srgbClr val="8E1F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2" name="Arrow: Notched Right 11">
            <a:extLst>
              <a:ext uri="{FF2B5EF4-FFF2-40B4-BE49-F238E27FC236}">
                <a16:creationId xmlns:a16="http://schemas.microsoft.com/office/drawing/2014/main" id="{D8D834E0-1FA2-BAB1-D0E5-E44E4DCE375F}"/>
              </a:ext>
            </a:extLst>
          </p:cNvPr>
          <p:cNvSpPr/>
          <p:nvPr/>
        </p:nvSpPr>
        <p:spPr>
          <a:xfrm>
            <a:off x="4301612" y="2175067"/>
            <a:ext cx="5751871" cy="3795251"/>
          </a:xfrm>
          <a:prstGeom prst="notchedRightArrow">
            <a:avLst/>
          </a:prstGeom>
          <a:solidFill>
            <a:schemeClr val="bg1"/>
          </a:solidFill>
          <a:ln>
            <a:solidFill>
              <a:srgbClr val="8E1F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aphicFrame>
        <p:nvGraphicFramePr>
          <p:cNvPr id="4" name="Diagram 3">
            <a:extLst>
              <a:ext uri="{FF2B5EF4-FFF2-40B4-BE49-F238E27FC236}">
                <a16:creationId xmlns:a16="http://schemas.microsoft.com/office/drawing/2014/main" id="{16C346C4-926A-6715-D72F-E9F4066D6100}"/>
              </a:ext>
            </a:extLst>
          </p:cNvPr>
          <p:cNvGraphicFramePr/>
          <p:nvPr>
            <p:extLst>
              <p:ext uri="{D42A27DB-BD31-4B8C-83A1-F6EECF244321}">
                <p14:modId xmlns:p14="http://schemas.microsoft.com/office/powerpoint/2010/main" val="3698120870"/>
              </p:ext>
            </p:extLst>
          </p:nvPr>
        </p:nvGraphicFramePr>
        <p:xfrm>
          <a:off x="-88490" y="766916"/>
          <a:ext cx="4227871" cy="4653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Rounded Corners 9">
            <a:extLst>
              <a:ext uri="{FF2B5EF4-FFF2-40B4-BE49-F238E27FC236}">
                <a16:creationId xmlns:a16="http://schemas.microsoft.com/office/drawing/2014/main" id="{C5ADBA23-C1DC-36EB-0040-4503C8ED63E0}"/>
              </a:ext>
            </a:extLst>
          </p:cNvPr>
          <p:cNvSpPr/>
          <p:nvPr/>
        </p:nvSpPr>
        <p:spPr>
          <a:xfrm>
            <a:off x="1238865" y="285135"/>
            <a:ext cx="2241753" cy="481781"/>
          </a:xfrm>
          <a:prstGeom prst="roundRect">
            <a:avLst/>
          </a:prstGeom>
          <a:solidFill>
            <a:srgbClr val="8E1F0B"/>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600" dirty="0">
                <a:latin typeface="Arabic Typesetting" panose="03020402040406030203" pitchFamily="66" charset="-78"/>
                <a:cs typeface="Arabic Typesetting" panose="03020402040406030203" pitchFamily="66" charset="-78"/>
              </a:rPr>
              <a:t>عناصر الرؤية</a:t>
            </a:r>
            <a:endParaRPr lang="LID4096" sz="3600" dirty="0">
              <a:latin typeface="Arabic Typesetting" panose="03020402040406030203" pitchFamily="66" charset="-78"/>
              <a:cs typeface="Arabic Typesetting" panose="03020402040406030203" pitchFamily="66" charset="-78"/>
            </a:endParaRPr>
          </a:p>
        </p:txBody>
      </p:sp>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7ABA59ED-CCBE-AE38-88A6-25D37297034F}"/>
                  </a:ext>
                </a:extLst>
              </p:cNvPr>
              <p:cNvGraphicFramePr>
                <a:graphicFrameLocks noChangeAspect="1"/>
              </p:cNvGraphicFramePr>
              <p:nvPr>
                <p:extLst>
                  <p:ext uri="{D42A27DB-BD31-4B8C-83A1-F6EECF244321}">
                    <p14:modId xmlns:p14="http://schemas.microsoft.com/office/powerpoint/2010/main" val="2281927711"/>
                  </p:ext>
                </p:extLst>
              </p:nvPr>
            </p:nvGraphicFramePr>
            <p:xfrm>
              <a:off x="5574890" y="3421912"/>
              <a:ext cx="2267563" cy="1301562"/>
            </p:xfrm>
            <a:graphic>
              <a:graphicData uri="http://schemas.microsoft.com/office/powerpoint/2016/slidezoom">
                <pslz:sldZm>
                  <pslz:sldZmObj sldId="370" cId="139619301">
                    <pslz:zmPr id="{3C09FA5E-8713-4FEA-B77D-D4CD5C0D3656}" returnToParent="0" transitionDur="1000">
                      <p166:blipFill xmlns:p166="http://schemas.microsoft.com/office/powerpoint/2016/6/main">
                        <a:blip r:embed="rId7"/>
                        <a:stretch>
                          <a:fillRect/>
                        </a:stretch>
                      </p166:blipFill>
                      <p166:spPr xmlns:p166="http://schemas.microsoft.com/office/powerpoint/2016/6/main">
                        <a:xfrm>
                          <a:off x="0" y="0"/>
                          <a:ext cx="2267563" cy="1301562"/>
                        </a:xfrm>
                        <a:prstGeom prst="rect">
                          <a:avLst/>
                        </a:prstGeom>
                        <a:ln w="3175">
                          <a:solidFill>
                            <a:prstClr val="ltGray"/>
                          </a:solidFill>
                        </a:ln>
                      </p166:spPr>
                    </pslz:zmPr>
                  </pslz:sldZmObj>
                </pslz:sldZm>
              </a:graphicData>
            </a:graphic>
          </p:graphicFrame>
        </mc:Choice>
        <mc:Fallback xmlns="">
          <p:pic>
            <p:nvPicPr>
              <p:cNvPr id="11" name="Slide Zoom 10">
                <a:hlinkClick r:id="rId8" action="ppaction://hlinksldjump"/>
                <a:extLst>
                  <a:ext uri="{FF2B5EF4-FFF2-40B4-BE49-F238E27FC236}">
                    <a16:creationId xmlns:a16="http://schemas.microsoft.com/office/drawing/2014/main" id="{7ABA59ED-CCBE-AE38-88A6-25D37297034F}"/>
                  </a:ext>
                </a:extLst>
              </p:cNvPr>
              <p:cNvPicPr>
                <a:picLocks noGrp="1" noRot="1" noChangeAspect="1" noMove="1" noResize="1" noEditPoints="1" noAdjustHandles="1" noChangeArrowheads="1" noChangeShapeType="1"/>
              </p:cNvPicPr>
              <p:nvPr/>
            </p:nvPicPr>
            <p:blipFill>
              <a:blip r:embed="rId9"/>
              <a:stretch>
                <a:fillRect/>
              </a:stretch>
            </p:blipFill>
            <p:spPr>
              <a:xfrm>
                <a:off x="5574890" y="3421912"/>
                <a:ext cx="2267563" cy="130156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A1623A82-75F8-9EF1-9743-CF4C7016A1BE}"/>
                  </a:ext>
                </a:extLst>
              </p:cNvPr>
              <p:cNvGraphicFramePr>
                <a:graphicFrameLocks noChangeAspect="1"/>
              </p:cNvGraphicFramePr>
              <p:nvPr>
                <p:extLst>
                  <p:ext uri="{D42A27DB-BD31-4B8C-83A1-F6EECF244321}">
                    <p14:modId xmlns:p14="http://schemas.microsoft.com/office/powerpoint/2010/main" val="3612258324"/>
                  </p:ext>
                </p:extLst>
              </p:nvPr>
            </p:nvGraphicFramePr>
            <p:xfrm>
              <a:off x="5107860" y="1505413"/>
              <a:ext cx="1390226" cy="782002"/>
            </p:xfrm>
            <a:graphic>
              <a:graphicData uri="http://schemas.microsoft.com/office/powerpoint/2016/slidezoom">
                <pslz:sldZm>
                  <pslz:sldZmObj sldId="371" cId="1875816583">
                    <pslz:zmPr id="{A95E1D0A-9F15-4E1E-B313-085F18035A4B}" returnToParent="0" transitionDur="1000">
                      <p166:blipFill xmlns:p166="http://schemas.microsoft.com/office/powerpoint/2016/6/main">
                        <a:blip r:embed="rId10"/>
                        <a:stretch>
                          <a:fillRect/>
                        </a:stretch>
                      </p166:blipFill>
                      <p166:spPr xmlns:p166="http://schemas.microsoft.com/office/powerpoint/2016/6/main">
                        <a:xfrm>
                          <a:off x="0" y="0"/>
                          <a:ext cx="1390226" cy="782002"/>
                        </a:xfrm>
                        <a:prstGeom prst="rect">
                          <a:avLst/>
                        </a:prstGeom>
                        <a:ln w="3175">
                          <a:solidFill>
                            <a:prstClr val="ltGray"/>
                          </a:solidFill>
                        </a:ln>
                      </p166:spPr>
                    </pslz:zmPr>
                  </pslz:sldZmObj>
                </pslz:sldZm>
              </a:graphicData>
            </a:graphic>
          </p:graphicFrame>
        </mc:Choice>
        <mc:Fallback xmlns="">
          <p:pic>
            <p:nvPicPr>
              <p:cNvPr id="16" name="Slide Zoom 15">
                <a:hlinkClick r:id="rId11" action="ppaction://hlinksldjump"/>
                <a:extLst>
                  <a:ext uri="{FF2B5EF4-FFF2-40B4-BE49-F238E27FC236}">
                    <a16:creationId xmlns:a16="http://schemas.microsoft.com/office/drawing/2014/main" id="{A1623A82-75F8-9EF1-9743-CF4C7016A1BE}"/>
                  </a:ext>
                </a:extLst>
              </p:cNvPr>
              <p:cNvPicPr>
                <a:picLocks noGrp="1" noRot="1" noChangeAspect="1" noMove="1" noResize="1" noEditPoints="1" noAdjustHandles="1" noChangeArrowheads="1" noChangeShapeType="1"/>
              </p:cNvPicPr>
              <p:nvPr/>
            </p:nvPicPr>
            <p:blipFill>
              <a:blip r:embed="rId12"/>
              <a:stretch>
                <a:fillRect/>
              </a:stretch>
            </p:blipFill>
            <p:spPr>
              <a:xfrm>
                <a:off x="5107860" y="1505413"/>
                <a:ext cx="1390226" cy="782002"/>
              </a:xfrm>
              <a:prstGeom prst="rect">
                <a:avLst/>
              </a:prstGeom>
              <a:ln w="3175">
                <a:solidFill>
                  <a:prstClr val="ltGray"/>
                </a:solidFill>
              </a:ln>
            </p:spPr>
          </p:pic>
        </mc:Fallback>
      </mc:AlternateContent>
      <p:sp>
        <p:nvSpPr>
          <p:cNvPr id="18" name="Rectangle: Rounded Corners 17">
            <a:extLst>
              <a:ext uri="{FF2B5EF4-FFF2-40B4-BE49-F238E27FC236}">
                <a16:creationId xmlns:a16="http://schemas.microsoft.com/office/drawing/2014/main" id="{21C75AC1-2DD8-D303-73DB-C5DDE4C8E753}"/>
              </a:ext>
            </a:extLst>
          </p:cNvPr>
          <p:cNvSpPr/>
          <p:nvPr/>
        </p:nvSpPr>
        <p:spPr>
          <a:xfrm>
            <a:off x="8155860" y="1191584"/>
            <a:ext cx="2590799" cy="62765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4000" b="1" dirty="0">
                <a:latin typeface="Arabic Typesetting" panose="03020402040406030203" pitchFamily="66" charset="-78"/>
                <a:cs typeface="Arabic Typesetting" panose="03020402040406030203" pitchFamily="66" charset="-78"/>
              </a:rPr>
              <a:t>أهداف عناصر الرؤية</a:t>
            </a:r>
            <a:endParaRPr lang="LID4096" sz="4000" b="1" dirty="0">
              <a:latin typeface="Arabic Typesetting" panose="03020402040406030203" pitchFamily="66" charset="-78"/>
              <a:cs typeface="Arabic Typesetting" panose="03020402040406030203" pitchFamily="66" charset="-78"/>
            </a:endParaRPr>
          </a:p>
        </p:txBody>
      </p:sp>
      <p:sp>
        <p:nvSpPr>
          <p:cNvPr id="24" name="TextBox 23">
            <a:extLst>
              <a:ext uri="{FF2B5EF4-FFF2-40B4-BE49-F238E27FC236}">
                <a16:creationId xmlns:a16="http://schemas.microsoft.com/office/drawing/2014/main" id="{022F9EA1-9B00-1E1F-CF12-D90F3AE7C659}"/>
              </a:ext>
            </a:extLst>
          </p:cNvPr>
          <p:cNvSpPr txBox="1"/>
          <p:nvPr/>
        </p:nvSpPr>
        <p:spPr>
          <a:xfrm>
            <a:off x="162396" y="4632960"/>
            <a:ext cx="477520" cy="461665"/>
          </a:xfrm>
          <a:prstGeom prst="rect">
            <a:avLst/>
          </a:prstGeom>
          <a:noFill/>
        </p:spPr>
        <p:txBody>
          <a:bodyPr wrap="square" rtlCol="0">
            <a:spAutoFit/>
          </a:bodyPr>
          <a:lstStyle/>
          <a:p>
            <a:r>
              <a:rPr lang="ar-SA" sz="2400" b="1" dirty="0">
                <a:solidFill>
                  <a:srgbClr val="C00000"/>
                </a:solidFill>
                <a:latin typeface="Arabic Typesetting" panose="03020402040406030203" pitchFamily="66" charset="-78"/>
              </a:rPr>
              <a:t>1</a:t>
            </a:r>
            <a:endParaRPr lang="LID4096" sz="2400" b="1" dirty="0">
              <a:solidFill>
                <a:srgbClr val="C00000"/>
              </a:solidFill>
              <a:latin typeface="Arabic Typesetting" panose="03020402040406030203" pitchFamily="66" charset="-78"/>
            </a:endParaRPr>
          </a:p>
        </p:txBody>
      </p:sp>
      <p:sp>
        <p:nvSpPr>
          <p:cNvPr id="25" name="TextBox 24">
            <a:extLst>
              <a:ext uri="{FF2B5EF4-FFF2-40B4-BE49-F238E27FC236}">
                <a16:creationId xmlns:a16="http://schemas.microsoft.com/office/drawing/2014/main" id="{AA9CF5B9-9165-019A-9833-6C1B12FF10AD}"/>
              </a:ext>
            </a:extLst>
          </p:cNvPr>
          <p:cNvSpPr txBox="1"/>
          <p:nvPr/>
        </p:nvSpPr>
        <p:spPr>
          <a:xfrm>
            <a:off x="548476" y="3787837"/>
            <a:ext cx="477520" cy="461665"/>
          </a:xfrm>
          <a:prstGeom prst="rect">
            <a:avLst/>
          </a:prstGeom>
          <a:noFill/>
        </p:spPr>
        <p:txBody>
          <a:bodyPr wrap="square" rtlCol="0">
            <a:spAutoFit/>
          </a:bodyPr>
          <a:lstStyle/>
          <a:p>
            <a:r>
              <a:rPr lang="ar-SA" sz="2400" b="1" dirty="0">
                <a:solidFill>
                  <a:srgbClr val="C00000"/>
                </a:solidFill>
                <a:latin typeface="Arabic Typesetting" panose="03020402040406030203" pitchFamily="66" charset="-78"/>
              </a:rPr>
              <a:t>2</a:t>
            </a:r>
            <a:endParaRPr lang="LID4096" sz="2400" b="1" dirty="0">
              <a:solidFill>
                <a:srgbClr val="C00000"/>
              </a:solidFill>
              <a:latin typeface="Arabic Typesetting" panose="03020402040406030203" pitchFamily="66" charset="-78"/>
            </a:endParaRPr>
          </a:p>
        </p:txBody>
      </p:sp>
      <p:sp>
        <p:nvSpPr>
          <p:cNvPr id="30" name="TextBox 29">
            <a:extLst>
              <a:ext uri="{FF2B5EF4-FFF2-40B4-BE49-F238E27FC236}">
                <a16:creationId xmlns:a16="http://schemas.microsoft.com/office/drawing/2014/main" id="{1387AC63-493B-2FBE-A9E7-EBBE49AAD67C}"/>
              </a:ext>
            </a:extLst>
          </p:cNvPr>
          <p:cNvSpPr txBox="1"/>
          <p:nvPr/>
        </p:nvSpPr>
        <p:spPr>
          <a:xfrm>
            <a:off x="761345" y="2883086"/>
            <a:ext cx="477520" cy="461665"/>
          </a:xfrm>
          <a:prstGeom prst="rect">
            <a:avLst/>
          </a:prstGeom>
          <a:noFill/>
        </p:spPr>
        <p:txBody>
          <a:bodyPr wrap="square" rtlCol="0">
            <a:spAutoFit/>
          </a:bodyPr>
          <a:lstStyle/>
          <a:p>
            <a:r>
              <a:rPr lang="ar-SA" sz="2400" b="1" dirty="0">
                <a:solidFill>
                  <a:srgbClr val="C00000"/>
                </a:solidFill>
                <a:latin typeface="Arabic Typesetting" panose="03020402040406030203" pitchFamily="66" charset="-78"/>
              </a:rPr>
              <a:t>3</a:t>
            </a:r>
            <a:endParaRPr lang="LID4096" sz="2400" b="1" dirty="0">
              <a:solidFill>
                <a:srgbClr val="C00000"/>
              </a:solidFill>
              <a:latin typeface="Arabic Typesetting" panose="03020402040406030203" pitchFamily="66" charset="-78"/>
            </a:endParaRPr>
          </a:p>
        </p:txBody>
      </p:sp>
      <p:sp>
        <p:nvSpPr>
          <p:cNvPr id="31" name="TextBox 30">
            <a:extLst>
              <a:ext uri="{FF2B5EF4-FFF2-40B4-BE49-F238E27FC236}">
                <a16:creationId xmlns:a16="http://schemas.microsoft.com/office/drawing/2014/main" id="{F9FF9CF5-563F-B978-D985-F50F02505013}"/>
              </a:ext>
            </a:extLst>
          </p:cNvPr>
          <p:cNvSpPr txBox="1"/>
          <p:nvPr/>
        </p:nvSpPr>
        <p:spPr>
          <a:xfrm>
            <a:off x="532417" y="1986871"/>
            <a:ext cx="477520" cy="461665"/>
          </a:xfrm>
          <a:prstGeom prst="rect">
            <a:avLst/>
          </a:prstGeom>
          <a:noFill/>
        </p:spPr>
        <p:txBody>
          <a:bodyPr wrap="square" rtlCol="0">
            <a:spAutoFit/>
          </a:bodyPr>
          <a:lstStyle/>
          <a:p>
            <a:r>
              <a:rPr lang="ar-SA" sz="2400" b="1" dirty="0">
                <a:solidFill>
                  <a:srgbClr val="C00000"/>
                </a:solidFill>
                <a:latin typeface="Arabic Typesetting" panose="03020402040406030203" pitchFamily="66" charset="-78"/>
              </a:rPr>
              <a:t>4</a:t>
            </a:r>
            <a:endParaRPr lang="LID4096" sz="2400" b="1" dirty="0">
              <a:solidFill>
                <a:srgbClr val="C00000"/>
              </a:solidFill>
              <a:latin typeface="Arabic Typesetting" panose="03020402040406030203" pitchFamily="66" charset="-78"/>
            </a:endParaRPr>
          </a:p>
        </p:txBody>
      </p:sp>
      <p:sp>
        <p:nvSpPr>
          <p:cNvPr id="32" name="TextBox 31">
            <a:extLst>
              <a:ext uri="{FF2B5EF4-FFF2-40B4-BE49-F238E27FC236}">
                <a16:creationId xmlns:a16="http://schemas.microsoft.com/office/drawing/2014/main" id="{E17016BC-D3B3-74A3-0874-479305F9A28A}"/>
              </a:ext>
            </a:extLst>
          </p:cNvPr>
          <p:cNvSpPr txBox="1"/>
          <p:nvPr/>
        </p:nvSpPr>
        <p:spPr>
          <a:xfrm>
            <a:off x="162396" y="1172667"/>
            <a:ext cx="477520" cy="461665"/>
          </a:xfrm>
          <a:prstGeom prst="rect">
            <a:avLst/>
          </a:prstGeom>
          <a:noFill/>
        </p:spPr>
        <p:txBody>
          <a:bodyPr wrap="square" rtlCol="0">
            <a:spAutoFit/>
          </a:bodyPr>
          <a:lstStyle/>
          <a:p>
            <a:r>
              <a:rPr lang="ar-SA" sz="2400" b="1" dirty="0">
                <a:solidFill>
                  <a:srgbClr val="C00000"/>
                </a:solidFill>
                <a:latin typeface="Arabic Typesetting" panose="03020402040406030203" pitchFamily="66" charset="-78"/>
              </a:rPr>
              <a:t>5</a:t>
            </a:r>
            <a:endParaRPr lang="LID4096" sz="2400" b="1" dirty="0">
              <a:solidFill>
                <a:srgbClr val="C00000"/>
              </a:solidFill>
              <a:latin typeface="Arabic Typesetting" panose="03020402040406030203" pitchFamily="66" charset="-78"/>
            </a:endParaRPr>
          </a:p>
        </p:txBody>
      </p:sp>
    </p:spTree>
    <p:extLst>
      <p:ext uri="{BB962C8B-B14F-4D97-AF65-F5344CB8AC3E}">
        <p14:creationId xmlns:p14="http://schemas.microsoft.com/office/powerpoint/2010/main" val="14026700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920EB0-E0EA-8DFF-FC3E-4EC48EF86D6E}"/>
              </a:ext>
            </a:extLst>
          </p:cNvPr>
          <p:cNvSpPr/>
          <p:nvPr/>
        </p:nvSpPr>
        <p:spPr>
          <a:xfrm>
            <a:off x="0" y="0"/>
            <a:ext cx="12192000" cy="6858000"/>
          </a:xfrm>
          <a:prstGeom prst="rect">
            <a:avLst/>
          </a:prstGeom>
          <a:gradFill flip="none" rotWithShape="1">
            <a:gsLst>
              <a:gs pos="0">
                <a:srgbClr val="8E1F0B">
                  <a:tint val="66000"/>
                  <a:satMod val="160000"/>
                </a:srgbClr>
              </a:gs>
              <a:gs pos="50000">
                <a:srgbClr val="8E1F0B">
                  <a:tint val="44500"/>
                  <a:satMod val="160000"/>
                </a:srgbClr>
              </a:gs>
              <a:gs pos="100000">
                <a:srgbClr val="8E1F0B">
                  <a:tint val="23500"/>
                  <a:satMod val="160000"/>
                </a:srgb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0" name="Rectangle: Rounded Corners 9">
            <a:extLst>
              <a:ext uri="{FF2B5EF4-FFF2-40B4-BE49-F238E27FC236}">
                <a16:creationId xmlns:a16="http://schemas.microsoft.com/office/drawing/2014/main" id="{C5ADBA23-C1DC-36EB-0040-4503C8ED63E0}"/>
              </a:ext>
            </a:extLst>
          </p:cNvPr>
          <p:cNvSpPr/>
          <p:nvPr/>
        </p:nvSpPr>
        <p:spPr>
          <a:xfrm>
            <a:off x="9448800" y="149661"/>
            <a:ext cx="2362202" cy="455024"/>
          </a:xfrm>
          <a:prstGeom prst="roundRect">
            <a:avLst/>
          </a:prstGeom>
          <a:solidFill>
            <a:srgbClr val="C00000"/>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latin typeface="Arabic Typesetting" panose="03020402040406030203" pitchFamily="66" charset="-78"/>
                <a:cs typeface="Arabic Typesetting" panose="03020402040406030203" pitchFamily="66" charset="-78"/>
              </a:rPr>
              <a:t>الاستدامة العمرانية</a:t>
            </a:r>
            <a:endParaRPr lang="LID4096" sz="3200" b="1" dirty="0">
              <a:solidFill>
                <a:schemeClr val="bg1"/>
              </a:solidFill>
              <a:latin typeface="Arabic Typesetting" panose="03020402040406030203" pitchFamily="66" charset="-78"/>
              <a:cs typeface="Arabic Typesetting" panose="03020402040406030203" pitchFamily="66" charset="-78"/>
            </a:endParaRPr>
          </a:p>
        </p:txBody>
      </p:sp>
      <p:sp>
        <p:nvSpPr>
          <p:cNvPr id="6" name="Rectangle: Rounded Corners 5">
            <a:extLst>
              <a:ext uri="{FF2B5EF4-FFF2-40B4-BE49-F238E27FC236}">
                <a16:creationId xmlns:a16="http://schemas.microsoft.com/office/drawing/2014/main" id="{BDD4F59B-16F8-1752-FB63-C54E4162F643}"/>
              </a:ext>
            </a:extLst>
          </p:cNvPr>
          <p:cNvSpPr/>
          <p:nvPr/>
        </p:nvSpPr>
        <p:spPr>
          <a:xfrm>
            <a:off x="9448799" y="2094271"/>
            <a:ext cx="2362202" cy="455025"/>
          </a:xfrm>
          <a:prstGeom prst="roundRect">
            <a:avLst/>
          </a:prstGeom>
          <a:solidFill>
            <a:srgbClr val="C00000"/>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latin typeface="Arabic Typesetting" panose="03020402040406030203" pitchFamily="66" charset="-78"/>
                <a:cs typeface="Arabic Typesetting" panose="03020402040406030203" pitchFamily="66" charset="-78"/>
              </a:rPr>
              <a:t>التكامل الخدماتي</a:t>
            </a:r>
            <a:endParaRPr lang="LID4096" sz="3200" b="1" dirty="0">
              <a:solidFill>
                <a:schemeClr val="bg1"/>
              </a:solidFill>
              <a:latin typeface="Arabic Typesetting" panose="03020402040406030203" pitchFamily="66" charset="-78"/>
              <a:cs typeface="Arabic Typesetting" panose="03020402040406030203" pitchFamily="66" charset="-78"/>
            </a:endParaRPr>
          </a:p>
        </p:txBody>
      </p:sp>
      <p:graphicFrame>
        <p:nvGraphicFramePr>
          <p:cNvPr id="8" name="Diagram 7">
            <a:extLst>
              <a:ext uri="{FF2B5EF4-FFF2-40B4-BE49-F238E27FC236}">
                <a16:creationId xmlns:a16="http://schemas.microsoft.com/office/drawing/2014/main" id="{CB748D26-2A67-C713-14B5-003DB061353B}"/>
              </a:ext>
            </a:extLst>
          </p:cNvPr>
          <p:cNvGraphicFramePr/>
          <p:nvPr>
            <p:extLst>
              <p:ext uri="{D42A27DB-BD31-4B8C-83A1-F6EECF244321}">
                <p14:modId xmlns:p14="http://schemas.microsoft.com/office/powerpoint/2010/main" val="3883355129"/>
              </p:ext>
            </p:extLst>
          </p:nvPr>
        </p:nvGraphicFramePr>
        <p:xfrm>
          <a:off x="3018503" y="2647617"/>
          <a:ext cx="8986684" cy="1464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370DEA27-4005-03B3-E465-CD9F75B41136}"/>
              </a:ext>
            </a:extLst>
          </p:cNvPr>
          <p:cNvGraphicFramePr/>
          <p:nvPr>
            <p:extLst>
              <p:ext uri="{D42A27DB-BD31-4B8C-83A1-F6EECF244321}">
                <p14:modId xmlns:p14="http://schemas.microsoft.com/office/powerpoint/2010/main" val="3879780780"/>
              </p:ext>
            </p:extLst>
          </p:nvPr>
        </p:nvGraphicFramePr>
        <p:xfrm>
          <a:off x="4955458" y="752451"/>
          <a:ext cx="7049729" cy="11897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Rectangle: Rounded Corners 13">
            <a:extLst>
              <a:ext uri="{FF2B5EF4-FFF2-40B4-BE49-F238E27FC236}">
                <a16:creationId xmlns:a16="http://schemas.microsoft.com/office/drawing/2014/main" id="{0F1947D9-DFD0-6AF0-C370-E5FCC52A3288}"/>
              </a:ext>
            </a:extLst>
          </p:cNvPr>
          <p:cNvSpPr/>
          <p:nvPr/>
        </p:nvSpPr>
        <p:spPr>
          <a:xfrm>
            <a:off x="9448799" y="4409768"/>
            <a:ext cx="2362202" cy="455025"/>
          </a:xfrm>
          <a:prstGeom prst="roundRect">
            <a:avLst/>
          </a:prstGeom>
          <a:solidFill>
            <a:srgbClr val="C00000"/>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latin typeface="Arabic Typesetting" panose="03020402040406030203" pitchFamily="66" charset="-78"/>
                <a:cs typeface="Arabic Typesetting" panose="03020402040406030203" pitchFamily="66" charset="-78"/>
              </a:rPr>
              <a:t>الجذب الاقتصادي</a:t>
            </a:r>
            <a:endParaRPr lang="LID4096" sz="3200" b="1" dirty="0">
              <a:solidFill>
                <a:schemeClr val="bg1"/>
              </a:solidFill>
              <a:latin typeface="Arabic Typesetting" panose="03020402040406030203" pitchFamily="66" charset="-78"/>
              <a:cs typeface="Arabic Typesetting" panose="03020402040406030203" pitchFamily="66" charset="-78"/>
            </a:endParaRPr>
          </a:p>
        </p:txBody>
      </p:sp>
      <p:graphicFrame>
        <p:nvGraphicFramePr>
          <p:cNvPr id="17" name="Diagram 16">
            <a:extLst>
              <a:ext uri="{FF2B5EF4-FFF2-40B4-BE49-F238E27FC236}">
                <a16:creationId xmlns:a16="http://schemas.microsoft.com/office/drawing/2014/main" id="{FB22F916-A3B1-CED4-B65C-71D1201E375D}"/>
              </a:ext>
            </a:extLst>
          </p:cNvPr>
          <p:cNvGraphicFramePr/>
          <p:nvPr>
            <p:extLst>
              <p:ext uri="{D42A27DB-BD31-4B8C-83A1-F6EECF244321}">
                <p14:modId xmlns:p14="http://schemas.microsoft.com/office/powerpoint/2010/main" val="3090894623"/>
              </p:ext>
            </p:extLst>
          </p:nvPr>
        </p:nvGraphicFramePr>
        <p:xfrm>
          <a:off x="157316" y="4557534"/>
          <a:ext cx="11653685" cy="259789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8" name="Rectangle: Rounded Corners 17">
            <a:extLst>
              <a:ext uri="{FF2B5EF4-FFF2-40B4-BE49-F238E27FC236}">
                <a16:creationId xmlns:a16="http://schemas.microsoft.com/office/drawing/2014/main" id="{B5E5476A-F824-328F-9263-1EBE9A4F37DF}"/>
              </a:ext>
            </a:extLst>
          </p:cNvPr>
          <p:cNvSpPr/>
          <p:nvPr/>
        </p:nvSpPr>
        <p:spPr>
          <a:xfrm>
            <a:off x="4688758" y="85891"/>
            <a:ext cx="2590799" cy="62765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4000" b="1" dirty="0">
                <a:latin typeface="Arabic Typesetting" panose="03020402040406030203" pitchFamily="66" charset="-78"/>
                <a:cs typeface="Arabic Typesetting" panose="03020402040406030203" pitchFamily="66" charset="-78"/>
              </a:rPr>
              <a:t>أهداف عناصر الرؤية</a:t>
            </a:r>
            <a:endParaRPr lang="LID4096" sz="40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3961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8" grpId="0">
        <p:bldAsOne/>
      </p:bldGraphic>
      <p:bldP spid="14" grpId="0" animBg="1"/>
      <p:bldGraphic spid="17"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9BF27A-ECEC-5729-94FE-2BDEEFBB100B}"/>
              </a:ext>
            </a:extLst>
          </p:cNvPr>
          <p:cNvSpPr/>
          <p:nvPr/>
        </p:nvSpPr>
        <p:spPr>
          <a:xfrm>
            <a:off x="0" y="0"/>
            <a:ext cx="12192000" cy="6858000"/>
          </a:xfrm>
          <a:prstGeom prst="rect">
            <a:avLst/>
          </a:prstGeom>
          <a:gradFill flip="none" rotWithShape="1">
            <a:gsLst>
              <a:gs pos="0">
                <a:srgbClr val="8E1F0B">
                  <a:tint val="66000"/>
                  <a:satMod val="160000"/>
                </a:srgbClr>
              </a:gs>
              <a:gs pos="50000">
                <a:srgbClr val="8E1F0B">
                  <a:tint val="44500"/>
                  <a:satMod val="160000"/>
                </a:srgbClr>
              </a:gs>
              <a:gs pos="100000">
                <a:srgbClr val="8E1F0B">
                  <a:tint val="23500"/>
                  <a:satMod val="160000"/>
                </a:srgb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3" name="Rectangle: Rounded Corners 2">
            <a:extLst>
              <a:ext uri="{FF2B5EF4-FFF2-40B4-BE49-F238E27FC236}">
                <a16:creationId xmlns:a16="http://schemas.microsoft.com/office/drawing/2014/main" id="{0CF13C72-4123-EA35-8E57-D0941ED744DC}"/>
              </a:ext>
            </a:extLst>
          </p:cNvPr>
          <p:cNvSpPr/>
          <p:nvPr/>
        </p:nvSpPr>
        <p:spPr>
          <a:xfrm>
            <a:off x="9448800" y="506436"/>
            <a:ext cx="2362202" cy="455024"/>
          </a:xfrm>
          <a:prstGeom prst="roundRect">
            <a:avLst/>
          </a:prstGeom>
          <a:solidFill>
            <a:srgbClr val="C00000"/>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latin typeface="Arabic Typesetting" panose="03020402040406030203" pitchFamily="66" charset="-78"/>
                <a:cs typeface="Arabic Typesetting" panose="03020402040406030203" pitchFamily="66" charset="-78"/>
              </a:rPr>
              <a:t>الاستدامة البيئية</a:t>
            </a:r>
            <a:endParaRPr lang="LID4096" sz="3200" b="1" dirty="0">
              <a:solidFill>
                <a:schemeClr val="bg1"/>
              </a:solidFill>
              <a:latin typeface="Arabic Typesetting" panose="03020402040406030203" pitchFamily="66" charset="-78"/>
              <a:cs typeface="Arabic Typesetting" panose="03020402040406030203" pitchFamily="66" charset="-78"/>
            </a:endParaRPr>
          </a:p>
        </p:txBody>
      </p:sp>
      <p:sp>
        <p:nvSpPr>
          <p:cNvPr id="4" name="Rectangle: Rounded Corners 3">
            <a:extLst>
              <a:ext uri="{FF2B5EF4-FFF2-40B4-BE49-F238E27FC236}">
                <a16:creationId xmlns:a16="http://schemas.microsoft.com/office/drawing/2014/main" id="{42F43A54-1DCF-682B-0D94-277558E5856C}"/>
              </a:ext>
            </a:extLst>
          </p:cNvPr>
          <p:cNvSpPr/>
          <p:nvPr/>
        </p:nvSpPr>
        <p:spPr>
          <a:xfrm>
            <a:off x="9448800" y="3201488"/>
            <a:ext cx="2362202" cy="455024"/>
          </a:xfrm>
          <a:prstGeom prst="roundRect">
            <a:avLst/>
          </a:prstGeom>
          <a:solidFill>
            <a:srgbClr val="C00000"/>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latin typeface="Arabic Typesetting" panose="03020402040406030203" pitchFamily="66" charset="-78"/>
                <a:cs typeface="Arabic Typesetting" panose="03020402040406030203" pitchFamily="66" charset="-78"/>
              </a:rPr>
              <a:t>الإدارة الرشيدة</a:t>
            </a:r>
            <a:endParaRPr lang="LID4096" sz="3200" b="1" dirty="0">
              <a:solidFill>
                <a:schemeClr val="bg1"/>
              </a:solidFill>
              <a:latin typeface="Arabic Typesetting" panose="03020402040406030203" pitchFamily="66" charset="-78"/>
              <a:cs typeface="Arabic Typesetting" panose="03020402040406030203" pitchFamily="66" charset="-78"/>
            </a:endParaRPr>
          </a:p>
        </p:txBody>
      </p:sp>
      <p:graphicFrame>
        <p:nvGraphicFramePr>
          <p:cNvPr id="6" name="Diagram 5">
            <a:extLst>
              <a:ext uri="{FF2B5EF4-FFF2-40B4-BE49-F238E27FC236}">
                <a16:creationId xmlns:a16="http://schemas.microsoft.com/office/drawing/2014/main" id="{00101FCC-16D7-4A83-9E7C-7729862CA26B}"/>
              </a:ext>
            </a:extLst>
          </p:cNvPr>
          <p:cNvGraphicFramePr/>
          <p:nvPr>
            <p:extLst>
              <p:ext uri="{D42A27DB-BD31-4B8C-83A1-F6EECF244321}">
                <p14:modId xmlns:p14="http://schemas.microsoft.com/office/powerpoint/2010/main" val="2497811888"/>
              </p:ext>
            </p:extLst>
          </p:nvPr>
        </p:nvGraphicFramePr>
        <p:xfrm>
          <a:off x="3333135" y="754347"/>
          <a:ext cx="8477867" cy="2698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3E927206-1DC8-B83A-7A30-FD475AB5EB37}"/>
              </a:ext>
            </a:extLst>
          </p:cNvPr>
          <p:cNvGraphicFramePr/>
          <p:nvPr>
            <p:extLst>
              <p:ext uri="{D42A27DB-BD31-4B8C-83A1-F6EECF244321}">
                <p14:modId xmlns:p14="http://schemas.microsoft.com/office/powerpoint/2010/main" val="3664113394"/>
              </p:ext>
            </p:extLst>
          </p:nvPr>
        </p:nvGraphicFramePr>
        <p:xfrm>
          <a:off x="4729316" y="3623805"/>
          <a:ext cx="6931742" cy="26983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Rectangle: Rounded Corners 9">
            <a:extLst>
              <a:ext uri="{FF2B5EF4-FFF2-40B4-BE49-F238E27FC236}">
                <a16:creationId xmlns:a16="http://schemas.microsoft.com/office/drawing/2014/main" id="{D7C70861-996B-0ADC-2A55-34C0269A95F4}"/>
              </a:ext>
            </a:extLst>
          </p:cNvPr>
          <p:cNvSpPr/>
          <p:nvPr/>
        </p:nvSpPr>
        <p:spPr>
          <a:xfrm>
            <a:off x="4688758" y="85891"/>
            <a:ext cx="2590799" cy="62765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4000" b="1" dirty="0">
                <a:latin typeface="Arabic Typesetting" panose="03020402040406030203" pitchFamily="66" charset="-78"/>
                <a:cs typeface="Arabic Typesetting" panose="03020402040406030203" pitchFamily="66" charset="-78"/>
              </a:rPr>
              <a:t>أهداف عناصر الرؤية</a:t>
            </a:r>
            <a:endParaRPr lang="LID4096" sz="40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7581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A90A0DA-DC8F-52A4-74BC-1FF82BD8075F}"/>
              </a:ext>
            </a:extLst>
          </p:cNvPr>
          <p:cNvSpPr/>
          <p:nvPr/>
        </p:nvSpPr>
        <p:spPr>
          <a:xfrm>
            <a:off x="252311" y="578497"/>
            <a:ext cx="3965728" cy="5874589"/>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27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7" name="TextBox 6">
            <a:extLst>
              <a:ext uri="{FF2B5EF4-FFF2-40B4-BE49-F238E27FC236}">
                <a16:creationId xmlns:a16="http://schemas.microsoft.com/office/drawing/2014/main" id="{F8A965A5-DFFC-8BB3-4DF0-48F63AA7A724}"/>
              </a:ext>
            </a:extLst>
          </p:cNvPr>
          <p:cNvSpPr txBox="1"/>
          <p:nvPr/>
        </p:nvSpPr>
        <p:spPr>
          <a:xfrm>
            <a:off x="3805084" y="2794477"/>
            <a:ext cx="8499561" cy="1646605"/>
          </a:xfrm>
          <a:prstGeom prst="rect">
            <a:avLst/>
          </a:prstGeom>
          <a:noFill/>
          <a:ln>
            <a:noFill/>
          </a:ln>
        </p:spPr>
        <p:txBody>
          <a:bodyPr wrap="square" rtlCol="0">
            <a:spAutoFit/>
          </a:bodyPr>
          <a:lstStyle/>
          <a:p>
            <a:pPr marL="0" marR="0" lvl="0" indent="0" algn="ctr" defTabSz="512064" rtl="1" eaLnBrk="1" fontAlgn="auto" latinLnBrk="0" hangingPunct="1">
              <a:lnSpc>
                <a:spcPct val="100000"/>
              </a:lnSpc>
              <a:spcBef>
                <a:spcPts val="0"/>
              </a:spcBef>
              <a:spcAft>
                <a:spcPts val="600"/>
              </a:spcAft>
              <a:buClrTx/>
              <a:buSzTx/>
              <a:buFontTx/>
              <a:buNone/>
              <a:tabLst/>
              <a:defRPr/>
            </a:pPr>
            <a:r>
              <a:rPr lang="ar-SA" sz="4800" b="1" dirty="0">
                <a:solidFill>
                  <a:schemeClr val="accent6">
                    <a:lumMod val="50000"/>
                  </a:schemeClr>
                </a:solidFill>
                <a:latin typeface="Arabic Typesetting" panose="03020402040406030203" pitchFamily="66" charset="-78"/>
                <a:cs typeface="Arabic Typesetting" panose="03020402040406030203" pitchFamily="66" charset="-78"/>
              </a:rPr>
              <a:t>التطلعات المستقبلية لمنطقة التطوير الحضري</a:t>
            </a:r>
            <a:endParaRPr lang="en-US" sz="4800" b="1" dirty="0">
              <a:solidFill>
                <a:schemeClr val="accent6">
                  <a:lumMod val="50000"/>
                </a:schemeClr>
              </a:solidFill>
              <a:latin typeface="Arabic Typesetting" panose="03020402040406030203" pitchFamily="66" charset="-78"/>
              <a:cs typeface="Arabic Typesetting" panose="03020402040406030203" pitchFamily="66" charset="-78"/>
            </a:endParaRPr>
          </a:p>
          <a:p>
            <a:pPr marL="0" marR="0" lvl="0" indent="0" algn="ctr" defTabSz="512064" rtl="1" eaLnBrk="1" fontAlgn="auto" latinLnBrk="0" hangingPunct="1">
              <a:lnSpc>
                <a:spcPct val="100000"/>
              </a:lnSpc>
              <a:spcBef>
                <a:spcPts val="0"/>
              </a:spcBef>
              <a:spcAft>
                <a:spcPts val="600"/>
              </a:spcAft>
              <a:buClrTx/>
              <a:buSzTx/>
              <a:buFontTx/>
              <a:buNone/>
              <a:tabLst/>
              <a:defRPr/>
            </a:pPr>
            <a:r>
              <a:rPr kumimoji="0" lang="en-US" sz="48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a:t>
            </a:r>
            <a:r>
              <a:rPr lang="ar-SA" sz="4800" b="1" dirty="0">
                <a:solidFill>
                  <a:schemeClr val="accent6">
                    <a:lumMod val="50000"/>
                  </a:schemeClr>
                </a:solidFill>
                <a:latin typeface="Arabic Typesetting" panose="03020402040406030203" pitchFamily="66" charset="-78"/>
                <a:cs typeface="Arabic Typesetting" panose="03020402040406030203" pitchFamily="66" charset="-78"/>
              </a:rPr>
              <a:t> المقترحات</a:t>
            </a:r>
            <a:endParaRPr kumimoji="0" lang="ar-SA" sz="4800" b="1"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endParaRPr>
          </a:p>
        </p:txBody>
      </p:sp>
      <p:sp>
        <p:nvSpPr>
          <p:cNvPr id="8" name="Rectangle 7">
            <a:extLst>
              <a:ext uri="{FF2B5EF4-FFF2-40B4-BE49-F238E27FC236}">
                <a16:creationId xmlns:a16="http://schemas.microsoft.com/office/drawing/2014/main" id="{C116CDCA-54CC-5461-4B5D-BE3EA0763595}"/>
              </a:ext>
            </a:extLst>
          </p:cNvPr>
          <p:cNvSpPr/>
          <p:nvPr/>
        </p:nvSpPr>
        <p:spPr>
          <a:xfrm>
            <a:off x="4470350" y="1731277"/>
            <a:ext cx="7936283" cy="3395445"/>
          </a:xfrm>
          <a:prstGeom prst="rect">
            <a:avLst/>
          </a:prstGeom>
          <a:noFill/>
          <a:ln w="762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Picture 9" descr="A map of a desert with orange and black lines&#10;&#10;Description automatically generated">
            <a:extLst>
              <a:ext uri="{FF2B5EF4-FFF2-40B4-BE49-F238E27FC236}">
                <a16:creationId xmlns:a16="http://schemas.microsoft.com/office/drawing/2014/main" id="{26DB8189-F3F8-9AD6-86C8-590C828B9B05}"/>
              </a:ext>
            </a:extLst>
          </p:cNvPr>
          <p:cNvPicPr>
            <a:picLocks noChangeAspect="1"/>
          </p:cNvPicPr>
          <p:nvPr/>
        </p:nvPicPr>
        <p:blipFill rotWithShape="1">
          <a:blip r:embed="rId2">
            <a:extLst>
              <a:ext uri="{28A0092B-C50C-407E-A947-70E740481C1C}">
                <a14:useLocalDpi xmlns:a14="http://schemas.microsoft.com/office/drawing/2010/main" val="0"/>
              </a:ext>
            </a:extLst>
          </a:blip>
          <a:srcRect l="40048" t="6048" r="20273" b="16082"/>
          <a:stretch/>
        </p:blipFill>
        <p:spPr>
          <a:xfrm>
            <a:off x="990767" y="404914"/>
            <a:ext cx="4054191" cy="56314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173540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pic>
        <p:nvPicPr>
          <p:cNvPr id="3" name="Picture 2" descr="A map of a large area&#10;&#10;Description automatically generated with medium confidence">
            <a:extLst>
              <a:ext uri="{FF2B5EF4-FFF2-40B4-BE49-F238E27FC236}">
                <a16:creationId xmlns:a16="http://schemas.microsoft.com/office/drawing/2014/main" id="{0F65D6BE-D48C-30F9-5C5B-BF9C657B5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84" y="66379"/>
            <a:ext cx="9502351" cy="6722289"/>
          </a:xfrm>
          <a:prstGeom prst="rect">
            <a:avLst/>
          </a:prstGeom>
        </p:spPr>
      </p:pic>
      <p:pic>
        <p:nvPicPr>
          <p:cNvPr id="32" name="Picture 31">
            <a:extLst>
              <a:ext uri="{FF2B5EF4-FFF2-40B4-BE49-F238E27FC236}">
                <a16:creationId xmlns:a16="http://schemas.microsoft.com/office/drawing/2014/main" id="{C1241DBD-8DDC-4D34-7901-9857C7DBA73B}"/>
              </a:ext>
            </a:extLst>
          </p:cNvPr>
          <p:cNvPicPr>
            <a:picLocks noChangeAspect="1"/>
          </p:cNvPicPr>
          <p:nvPr/>
        </p:nvPicPr>
        <p:blipFill>
          <a:blip r:embed="rId4"/>
          <a:stretch>
            <a:fillRect/>
          </a:stretch>
        </p:blipFill>
        <p:spPr>
          <a:xfrm rot="18584097">
            <a:off x="8555571" y="439072"/>
            <a:ext cx="903934" cy="1174637"/>
          </a:xfrm>
          <a:prstGeom prst="rect">
            <a:avLst/>
          </a:prstGeom>
        </p:spPr>
      </p:pic>
      <p:sp>
        <p:nvSpPr>
          <p:cNvPr id="33" name="Freeform: Shape 32">
            <a:extLst>
              <a:ext uri="{FF2B5EF4-FFF2-40B4-BE49-F238E27FC236}">
                <a16:creationId xmlns:a16="http://schemas.microsoft.com/office/drawing/2014/main" id="{B7CE2339-413F-64E2-0D68-C7EE009B1867}"/>
              </a:ext>
            </a:extLst>
          </p:cNvPr>
          <p:cNvSpPr/>
          <p:nvPr/>
        </p:nvSpPr>
        <p:spPr>
          <a:xfrm>
            <a:off x="6834387" y="4567795"/>
            <a:ext cx="113755" cy="10934"/>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4" name="Freeform: Shape 33">
            <a:extLst>
              <a:ext uri="{FF2B5EF4-FFF2-40B4-BE49-F238E27FC236}">
                <a16:creationId xmlns:a16="http://schemas.microsoft.com/office/drawing/2014/main" id="{1434C2EE-A196-2770-E679-BCB87645410D}"/>
              </a:ext>
            </a:extLst>
          </p:cNvPr>
          <p:cNvSpPr/>
          <p:nvPr/>
        </p:nvSpPr>
        <p:spPr>
          <a:xfrm>
            <a:off x="7203872" y="4180634"/>
            <a:ext cx="1952" cy="61967"/>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5" name="Freeform: Shape 34">
            <a:extLst>
              <a:ext uri="{FF2B5EF4-FFF2-40B4-BE49-F238E27FC236}">
                <a16:creationId xmlns:a16="http://schemas.microsoft.com/office/drawing/2014/main" id="{7419C5F2-673B-5C35-D0E2-FA4D4D30B045}"/>
              </a:ext>
            </a:extLst>
          </p:cNvPr>
          <p:cNvSpPr/>
          <p:nvPr/>
        </p:nvSpPr>
        <p:spPr>
          <a:xfrm>
            <a:off x="6542098" y="3998486"/>
            <a:ext cx="247921"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6" name="Freeform: Shape 35">
            <a:extLst>
              <a:ext uri="{FF2B5EF4-FFF2-40B4-BE49-F238E27FC236}">
                <a16:creationId xmlns:a16="http://schemas.microsoft.com/office/drawing/2014/main" id="{6D0DF5DD-CD89-43E6-9475-188FB1F2EB65}"/>
              </a:ext>
            </a:extLst>
          </p:cNvPr>
          <p:cNvSpPr/>
          <p:nvPr/>
        </p:nvSpPr>
        <p:spPr>
          <a:xfrm>
            <a:off x="5872516" y="4026654"/>
            <a:ext cx="113223" cy="110791"/>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7" name="Freeform: Shape 36">
            <a:extLst>
              <a:ext uri="{FF2B5EF4-FFF2-40B4-BE49-F238E27FC236}">
                <a16:creationId xmlns:a16="http://schemas.microsoft.com/office/drawing/2014/main" id="{F45C37CC-213A-0729-266C-9E5F6ED9CD7E}"/>
              </a:ext>
            </a:extLst>
          </p:cNvPr>
          <p:cNvSpPr/>
          <p:nvPr/>
        </p:nvSpPr>
        <p:spPr>
          <a:xfrm>
            <a:off x="4129155" y="3994379"/>
            <a:ext cx="101511" cy="43189"/>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5"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شبكة الشوارع</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7"/>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8"/>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0133" y="6292759"/>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grpSp>
        <p:nvGrpSpPr>
          <p:cNvPr id="48" name="Group 47">
            <a:extLst>
              <a:ext uri="{FF2B5EF4-FFF2-40B4-BE49-F238E27FC236}">
                <a16:creationId xmlns:a16="http://schemas.microsoft.com/office/drawing/2014/main" id="{C50663B7-CEF6-9653-DB26-D6F692C0155E}"/>
              </a:ext>
            </a:extLst>
          </p:cNvPr>
          <p:cNvGrpSpPr/>
          <p:nvPr/>
        </p:nvGrpSpPr>
        <p:grpSpPr>
          <a:xfrm>
            <a:off x="10390639" y="1445417"/>
            <a:ext cx="1849583" cy="2575232"/>
            <a:chOff x="10360813" y="1436798"/>
            <a:chExt cx="1849583" cy="2575232"/>
          </a:xfrm>
        </p:grpSpPr>
        <p:sp>
          <p:nvSpPr>
            <p:cNvPr id="5" name="TextBox 4">
              <a:extLst>
                <a:ext uri="{FF2B5EF4-FFF2-40B4-BE49-F238E27FC236}">
                  <a16:creationId xmlns:a16="http://schemas.microsoft.com/office/drawing/2014/main" id="{DC461B32-A11E-14AE-AC2A-8C5FFF697CDD}"/>
                </a:ext>
              </a:extLst>
            </p:cNvPr>
            <p:cNvSpPr txBox="1"/>
            <p:nvPr/>
          </p:nvSpPr>
          <p:spPr>
            <a:xfrm>
              <a:off x="10674590" y="1828167"/>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31331" y="1436798"/>
              <a:ext cx="1177065" cy="401160"/>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9"/>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10">
              <a:extLst>
                <a:ext uri="{28A0092B-C50C-407E-A947-70E740481C1C}">
                  <a14:useLocalDpi xmlns:a14="http://schemas.microsoft.com/office/drawing/2010/main" val="0"/>
                </a:ext>
              </a:extLst>
            </a:blip>
            <a:srcRect b="60536"/>
            <a:stretch/>
          </p:blipFill>
          <p:spPr>
            <a:xfrm>
              <a:off x="10360813" y="2185738"/>
              <a:ext cx="1784830" cy="762539"/>
            </a:xfrm>
            <a:prstGeom prst="rect">
              <a:avLst/>
            </a:prstGeom>
          </p:spPr>
        </p:pic>
        <p:sp>
          <p:nvSpPr>
            <p:cNvPr id="100" name="TextBox 99">
              <a:extLst>
                <a:ext uri="{FF2B5EF4-FFF2-40B4-BE49-F238E27FC236}">
                  <a16:creationId xmlns:a16="http://schemas.microsoft.com/office/drawing/2014/main" id="{6BBC2AA6-07FA-033A-BCCA-E98C6035BF29}"/>
                </a:ext>
              </a:extLst>
            </p:cNvPr>
            <p:cNvSpPr txBox="1"/>
            <p:nvPr/>
          </p:nvSpPr>
          <p:spPr>
            <a:xfrm>
              <a:off x="10671904" y="3336698"/>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11"/>
            <a:srcRect l="28245" t="45697" r="19097" b="40722"/>
            <a:stretch/>
          </p:blipFill>
          <p:spPr>
            <a:xfrm>
              <a:off x="10908356" y="3701735"/>
              <a:ext cx="1176700" cy="310295"/>
            </a:xfrm>
            <a:prstGeom prst="rect">
              <a:avLst/>
            </a:prstGeom>
          </p:spPr>
        </p:pic>
        <p:pic>
          <p:nvPicPr>
            <p:cNvPr id="27" name="Picture 26">
              <a:extLst>
                <a:ext uri="{FF2B5EF4-FFF2-40B4-BE49-F238E27FC236}">
                  <a16:creationId xmlns:a16="http://schemas.microsoft.com/office/drawing/2014/main" id="{C8D4CC7E-B26E-7D8F-0D89-19A2306E9A49}"/>
                </a:ext>
              </a:extLst>
            </p:cNvPr>
            <p:cNvPicPr>
              <a:picLocks noChangeAspect="1"/>
            </p:cNvPicPr>
            <p:nvPr/>
          </p:nvPicPr>
          <p:blipFill rotWithShape="1">
            <a:blip r:embed="rId11"/>
            <a:srcRect l="18214" t="57276" r="19098" b="30964"/>
            <a:stretch/>
          </p:blipFill>
          <p:spPr>
            <a:xfrm>
              <a:off x="10759869" y="2974715"/>
              <a:ext cx="1343351" cy="257657"/>
            </a:xfrm>
            <a:prstGeom prst="rect">
              <a:avLst/>
            </a:prstGeom>
          </p:spPr>
        </p:pic>
      </p:grpSp>
    </p:spTree>
    <p:extLst>
      <p:ext uri="{BB962C8B-B14F-4D97-AF65-F5344CB8AC3E}">
        <p14:creationId xmlns:p14="http://schemas.microsoft.com/office/powerpoint/2010/main" val="19140198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4A9FB9-0E40-2375-A8BF-EABEB3F70E26}"/>
              </a:ext>
            </a:extLst>
          </p:cNvPr>
          <p:cNvSpPr/>
          <p:nvPr/>
        </p:nvSpPr>
        <p:spPr>
          <a:xfrm>
            <a:off x="0" y="0"/>
            <a:ext cx="12192000" cy="685800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white"/>
              </a:solidFill>
              <a:effectLst/>
              <a:uLnTx/>
              <a:uFillTx/>
              <a:latin typeface="Arial"/>
              <a:cs typeface="+mn-cs"/>
            </a:endParaRPr>
          </a:p>
        </p:txBody>
      </p:sp>
      <p:sp>
        <p:nvSpPr>
          <p:cNvPr id="3" name="Text Placeholder 2">
            <a:extLst>
              <a:ext uri="{FF2B5EF4-FFF2-40B4-BE49-F238E27FC236}">
                <a16:creationId xmlns:a16="http://schemas.microsoft.com/office/drawing/2014/main" id="{D530C294-44CA-3F17-6D09-A8DB842B558B}"/>
              </a:ext>
            </a:extLst>
          </p:cNvPr>
          <p:cNvSpPr txBox="1">
            <a:spLocks/>
          </p:cNvSpPr>
          <p:nvPr/>
        </p:nvSpPr>
        <p:spPr>
          <a:xfrm>
            <a:off x="0" y="277291"/>
            <a:ext cx="12192000" cy="4193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SA" sz="4000" b="1" dirty="0">
                <a:solidFill>
                  <a:schemeClr val="bg2">
                    <a:lumMod val="25000"/>
                  </a:schemeClr>
                </a:solidFill>
              </a:rPr>
              <a:t>تعريف بالمخطط الوطني المكاني 2050</a:t>
            </a:r>
            <a:endParaRPr lang="LID4096" sz="4000" b="1" dirty="0">
              <a:solidFill>
                <a:schemeClr val="bg2">
                  <a:lumMod val="25000"/>
                </a:schemeClr>
              </a:solidFill>
            </a:endParaRPr>
          </a:p>
        </p:txBody>
      </p:sp>
      <p:pic>
        <p:nvPicPr>
          <p:cNvPr id="4" name="Picture 3" descr="A map of israel with different colored areas&#10;&#10;Description automatically generated">
            <a:extLst>
              <a:ext uri="{FF2B5EF4-FFF2-40B4-BE49-F238E27FC236}">
                <a16:creationId xmlns:a16="http://schemas.microsoft.com/office/drawing/2014/main" id="{4D7BCF16-4D76-AD53-8C55-02C87AFB47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759779" cy="6728193"/>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5BDA02A0-B8B4-38B1-755D-6A2BF595D2D4}"/>
              </a:ext>
            </a:extLst>
          </p:cNvPr>
          <p:cNvSpPr txBox="1"/>
          <p:nvPr/>
        </p:nvSpPr>
        <p:spPr>
          <a:xfrm>
            <a:off x="4943789" y="1319489"/>
            <a:ext cx="7248211" cy="1938992"/>
          </a:xfrm>
          <a:prstGeom prst="rect">
            <a:avLst/>
          </a:prstGeom>
          <a:noFill/>
        </p:spPr>
        <p:txBody>
          <a:bodyPr wrap="square" rtlCol="0">
            <a:spAutoFit/>
          </a:bodyPr>
          <a:lstStyle/>
          <a:p>
            <a:pPr marL="571500" indent="-57150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مرجع أساسي للخطط التنموية وإطار شامل للتدخلات في قطاعات متعددة.</a:t>
            </a:r>
          </a:p>
          <a:p>
            <a:pPr marL="571500" indent="-57150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مبني على أساس التوازن البيئي والتنمية المستدامة.</a:t>
            </a:r>
          </a:p>
          <a:p>
            <a:pPr marL="571500" indent="-57150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يهدف الى إدارة الموارد بشكل فعال.</a:t>
            </a:r>
          </a:p>
          <a:p>
            <a:pPr marL="285750" indent="-285750" algn="just" rtl="1">
              <a:buFont typeface="Wingdings" panose="05000000000000000000" pitchFamily="2" charset="2"/>
              <a:buChar char="v"/>
            </a:pPr>
            <a:endParaRPr lang="LID4096" sz="30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4597504"/>
      </p:ext>
    </p:extLst>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8134E797-6A50-91CC-ED28-D8927B49784C}"/>
              </a:ext>
            </a:extLst>
          </p:cNvPr>
          <p:cNvPicPr>
            <a:picLocks noChangeAspect="1"/>
          </p:cNvPicPr>
          <p:nvPr/>
        </p:nvPicPr>
        <p:blipFill rotWithShape="1">
          <a:blip r:embed="rId3">
            <a:extLst>
              <a:ext uri="{28A0092B-C50C-407E-A947-70E740481C1C}">
                <a14:useLocalDpi xmlns:a14="http://schemas.microsoft.com/office/drawing/2010/main" val="0"/>
              </a:ext>
            </a:extLst>
          </a:blip>
          <a:srcRect t="557"/>
          <a:stretch/>
        </p:blipFill>
        <p:spPr>
          <a:xfrm>
            <a:off x="19418" y="179204"/>
            <a:ext cx="9702493" cy="6565766"/>
          </a:xfrm>
          <a:prstGeom prst="rect">
            <a:avLst/>
          </a:prstGeom>
        </p:spPr>
      </p:pic>
      <p:pic>
        <p:nvPicPr>
          <p:cNvPr id="32" name="Picture 31">
            <a:extLst>
              <a:ext uri="{FF2B5EF4-FFF2-40B4-BE49-F238E27FC236}">
                <a16:creationId xmlns:a16="http://schemas.microsoft.com/office/drawing/2014/main" id="{C1241DBD-8DDC-4D34-7901-9857C7DBA73B}"/>
              </a:ext>
            </a:extLst>
          </p:cNvPr>
          <p:cNvPicPr>
            <a:picLocks noChangeAspect="1"/>
          </p:cNvPicPr>
          <p:nvPr/>
        </p:nvPicPr>
        <p:blipFill>
          <a:blip r:embed="rId4"/>
          <a:stretch>
            <a:fillRect/>
          </a:stretch>
        </p:blipFill>
        <p:spPr>
          <a:xfrm rot="18584097">
            <a:off x="8555571" y="439072"/>
            <a:ext cx="903934" cy="1174637"/>
          </a:xfrm>
          <a:prstGeom prst="rect">
            <a:avLst/>
          </a:prstGeom>
        </p:spPr>
      </p:pic>
      <p:sp>
        <p:nvSpPr>
          <p:cNvPr id="33" name="Freeform: Shape 32">
            <a:extLst>
              <a:ext uri="{FF2B5EF4-FFF2-40B4-BE49-F238E27FC236}">
                <a16:creationId xmlns:a16="http://schemas.microsoft.com/office/drawing/2014/main" id="{B7CE2339-413F-64E2-0D68-C7EE009B1867}"/>
              </a:ext>
            </a:extLst>
          </p:cNvPr>
          <p:cNvSpPr/>
          <p:nvPr/>
        </p:nvSpPr>
        <p:spPr>
          <a:xfrm>
            <a:off x="6834387" y="4567795"/>
            <a:ext cx="113755" cy="10934"/>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4" name="Freeform: Shape 33">
            <a:extLst>
              <a:ext uri="{FF2B5EF4-FFF2-40B4-BE49-F238E27FC236}">
                <a16:creationId xmlns:a16="http://schemas.microsoft.com/office/drawing/2014/main" id="{1434C2EE-A196-2770-E679-BCB87645410D}"/>
              </a:ext>
            </a:extLst>
          </p:cNvPr>
          <p:cNvSpPr/>
          <p:nvPr/>
        </p:nvSpPr>
        <p:spPr>
          <a:xfrm>
            <a:off x="7203872" y="4180634"/>
            <a:ext cx="1952" cy="61967"/>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5" name="Freeform: Shape 34">
            <a:extLst>
              <a:ext uri="{FF2B5EF4-FFF2-40B4-BE49-F238E27FC236}">
                <a16:creationId xmlns:a16="http://schemas.microsoft.com/office/drawing/2014/main" id="{7419C5F2-673B-5C35-D0E2-FA4D4D30B045}"/>
              </a:ext>
            </a:extLst>
          </p:cNvPr>
          <p:cNvSpPr/>
          <p:nvPr/>
        </p:nvSpPr>
        <p:spPr>
          <a:xfrm>
            <a:off x="6542098" y="3998486"/>
            <a:ext cx="247921"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6" name="Freeform: Shape 35">
            <a:extLst>
              <a:ext uri="{FF2B5EF4-FFF2-40B4-BE49-F238E27FC236}">
                <a16:creationId xmlns:a16="http://schemas.microsoft.com/office/drawing/2014/main" id="{6D0DF5DD-CD89-43E6-9475-188FB1F2EB65}"/>
              </a:ext>
            </a:extLst>
          </p:cNvPr>
          <p:cNvSpPr/>
          <p:nvPr/>
        </p:nvSpPr>
        <p:spPr>
          <a:xfrm>
            <a:off x="5872516" y="4026654"/>
            <a:ext cx="113223" cy="110791"/>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7" name="Freeform: Shape 36">
            <a:extLst>
              <a:ext uri="{FF2B5EF4-FFF2-40B4-BE49-F238E27FC236}">
                <a16:creationId xmlns:a16="http://schemas.microsoft.com/office/drawing/2014/main" id="{F45C37CC-213A-0729-266C-9E5F6ED9CD7E}"/>
              </a:ext>
            </a:extLst>
          </p:cNvPr>
          <p:cNvSpPr/>
          <p:nvPr/>
        </p:nvSpPr>
        <p:spPr>
          <a:xfrm>
            <a:off x="4129155" y="3994379"/>
            <a:ext cx="101511" cy="43189"/>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8" name="Freeform: Shape 37">
            <a:extLst>
              <a:ext uri="{FF2B5EF4-FFF2-40B4-BE49-F238E27FC236}">
                <a16:creationId xmlns:a16="http://schemas.microsoft.com/office/drawing/2014/main" id="{536254AE-7647-1BC3-13BD-76B3A5C28372}"/>
              </a:ext>
            </a:extLst>
          </p:cNvPr>
          <p:cNvSpPr/>
          <p:nvPr/>
        </p:nvSpPr>
        <p:spPr>
          <a:xfrm>
            <a:off x="3697839" y="2697162"/>
            <a:ext cx="123604" cy="157736"/>
          </a:xfrm>
          <a:custGeom>
            <a:avLst/>
            <a:gdLst>
              <a:gd name="connsiteX0" fmla="*/ 0 w 120619"/>
              <a:gd name="connsiteY0" fmla="*/ 45720 h 160020"/>
              <a:gd name="connsiteX1" fmla="*/ 40005 w 120619"/>
              <a:gd name="connsiteY1" fmla="*/ 0 h 160020"/>
              <a:gd name="connsiteX2" fmla="*/ 40005 w 120619"/>
              <a:gd name="connsiteY2" fmla="*/ 0 h 160020"/>
              <a:gd name="connsiteX3" fmla="*/ 118110 w 120619"/>
              <a:gd name="connsiteY3" fmla="*/ 59055 h 160020"/>
              <a:gd name="connsiteX4" fmla="*/ 102870 w 120619"/>
              <a:gd name="connsiteY4" fmla="*/ 160020 h 160020"/>
              <a:gd name="connsiteX5" fmla="*/ 102870 w 120619"/>
              <a:gd name="connsiteY5" fmla="*/ 160020 h 160020"/>
              <a:gd name="connsiteX6" fmla="*/ 0 w 120619"/>
              <a:gd name="connsiteY6" fmla="*/ 45720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619" h="160020">
                <a:moveTo>
                  <a:pt x="0" y="45720"/>
                </a:moveTo>
                <a:lnTo>
                  <a:pt x="40005" y="0"/>
                </a:lnTo>
                <a:lnTo>
                  <a:pt x="40005" y="0"/>
                </a:lnTo>
                <a:cubicBezTo>
                  <a:pt x="53022" y="9842"/>
                  <a:pt x="107632" y="32385"/>
                  <a:pt x="118110" y="59055"/>
                </a:cubicBezTo>
                <a:cubicBezTo>
                  <a:pt x="128588" y="85725"/>
                  <a:pt x="102870" y="160020"/>
                  <a:pt x="102870" y="160020"/>
                </a:cubicBezTo>
                <a:lnTo>
                  <a:pt x="102870" y="160020"/>
                </a:lnTo>
                <a:lnTo>
                  <a:pt x="0" y="45720"/>
                </a:lnTo>
                <a:close/>
              </a:path>
            </a:pathLst>
          </a:custGeom>
          <a:pattFill prst="wdUpDiag">
            <a:fgClr>
              <a:schemeClr val="accent4">
                <a:lumMod val="75000"/>
              </a:schemeClr>
            </a:fgClr>
            <a:bgClr>
              <a:schemeClr val="accent4">
                <a:lumMod val="40000"/>
                <a:lumOff val="6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9" name="Freeform: Shape 38">
            <a:extLst>
              <a:ext uri="{FF2B5EF4-FFF2-40B4-BE49-F238E27FC236}">
                <a16:creationId xmlns:a16="http://schemas.microsoft.com/office/drawing/2014/main" id="{90F13534-287A-F27D-3C20-7B04B4BB148D}"/>
              </a:ext>
            </a:extLst>
          </p:cNvPr>
          <p:cNvSpPr/>
          <p:nvPr/>
        </p:nvSpPr>
        <p:spPr>
          <a:xfrm>
            <a:off x="1762970" y="2879309"/>
            <a:ext cx="140269" cy="142023"/>
          </a:xfrm>
          <a:custGeom>
            <a:avLst/>
            <a:gdLst>
              <a:gd name="connsiteX0" fmla="*/ 4107 w 136882"/>
              <a:gd name="connsiteY0" fmla="*/ 0 h 144079"/>
              <a:gd name="connsiteX1" fmla="*/ 86022 w 136882"/>
              <a:gd name="connsiteY1" fmla="*/ 51435 h 144079"/>
              <a:gd name="connsiteX2" fmla="*/ 86022 w 136882"/>
              <a:gd name="connsiteY2" fmla="*/ 51435 h 144079"/>
              <a:gd name="connsiteX3" fmla="*/ 135552 w 136882"/>
              <a:gd name="connsiteY3" fmla="*/ 57150 h 144079"/>
              <a:gd name="connsiteX4" fmla="*/ 114597 w 136882"/>
              <a:gd name="connsiteY4" fmla="*/ 121920 h 144079"/>
              <a:gd name="connsiteX5" fmla="*/ 30777 w 136882"/>
              <a:gd name="connsiteY5" fmla="*/ 142875 h 144079"/>
              <a:gd name="connsiteX6" fmla="*/ 4107 w 136882"/>
              <a:gd name="connsiteY6" fmla="*/ 91440 h 144079"/>
              <a:gd name="connsiteX7" fmla="*/ 4107 w 136882"/>
              <a:gd name="connsiteY7" fmla="*/ 0 h 144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82" h="144079">
                <a:moveTo>
                  <a:pt x="4107" y="0"/>
                </a:moveTo>
                <a:lnTo>
                  <a:pt x="86022" y="51435"/>
                </a:lnTo>
                <a:lnTo>
                  <a:pt x="86022" y="51435"/>
                </a:lnTo>
                <a:cubicBezTo>
                  <a:pt x="94277" y="52387"/>
                  <a:pt x="130790" y="45403"/>
                  <a:pt x="135552" y="57150"/>
                </a:cubicBezTo>
                <a:cubicBezTo>
                  <a:pt x="140314" y="68897"/>
                  <a:pt x="132059" y="107633"/>
                  <a:pt x="114597" y="121920"/>
                </a:cubicBezTo>
                <a:cubicBezTo>
                  <a:pt x="97135" y="136207"/>
                  <a:pt x="49192" y="147955"/>
                  <a:pt x="30777" y="142875"/>
                </a:cubicBezTo>
                <a:cubicBezTo>
                  <a:pt x="12362" y="137795"/>
                  <a:pt x="9504" y="113347"/>
                  <a:pt x="4107" y="91440"/>
                </a:cubicBezTo>
                <a:cubicBezTo>
                  <a:pt x="-1290" y="69533"/>
                  <a:pt x="-1449" y="40481"/>
                  <a:pt x="4107" y="0"/>
                </a:cubicBezTo>
                <a:close/>
              </a:path>
            </a:pathLst>
          </a:custGeom>
          <a:pattFill prst="wdUpDiag">
            <a:fgClr>
              <a:schemeClr val="accent4">
                <a:lumMod val="75000"/>
              </a:schemeClr>
            </a:fgClr>
            <a:bgClr>
              <a:schemeClr val="accent4">
                <a:lumMod val="40000"/>
                <a:lumOff val="6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0" name="Freeform: Shape 39">
            <a:extLst>
              <a:ext uri="{FF2B5EF4-FFF2-40B4-BE49-F238E27FC236}">
                <a16:creationId xmlns:a16="http://schemas.microsoft.com/office/drawing/2014/main" id="{74D6D267-93C1-BC68-A6F6-F193A53B3914}"/>
              </a:ext>
            </a:extLst>
          </p:cNvPr>
          <p:cNvSpPr/>
          <p:nvPr/>
        </p:nvSpPr>
        <p:spPr>
          <a:xfrm>
            <a:off x="3056147" y="2708740"/>
            <a:ext cx="284530" cy="190818"/>
          </a:xfrm>
          <a:custGeom>
            <a:avLst/>
            <a:gdLst>
              <a:gd name="connsiteX0" fmla="*/ 271868 w 277660"/>
              <a:gd name="connsiteY0" fmla="*/ 41594 h 193581"/>
              <a:gd name="connsiteX1" fmla="*/ 226148 w 277660"/>
              <a:gd name="connsiteY1" fmla="*/ 134939 h 193581"/>
              <a:gd name="connsiteX2" fmla="*/ 157568 w 277660"/>
              <a:gd name="connsiteY2" fmla="*/ 182564 h 193581"/>
              <a:gd name="connsiteX3" fmla="*/ 121373 w 277660"/>
              <a:gd name="connsiteY3" fmla="*/ 188279 h 193581"/>
              <a:gd name="connsiteX4" fmla="*/ 69938 w 277660"/>
              <a:gd name="connsiteY4" fmla="*/ 117794 h 193581"/>
              <a:gd name="connsiteX5" fmla="*/ 7073 w 277660"/>
              <a:gd name="connsiteY5" fmla="*/ 112079 h 193581"/>
              <a:gd name="connsiteX6" fmla="*/ 10883 w 277660"/>
              <a:gd name="connsiteY6" fmla="*/ 16829 h 193581"/>
              <a:gd name="connsiteX7" fmla="*/ 90893 w 277660"/>
              <a:gd name="connsiteY7" fmla="*/ 1589 h 193581"/>
              <a:gd name="connsiteX8" fmla="*/ 271868 w 277660"/>
              <a:gd name="connsiteY8" fmla="*/ 41594 h 193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660" h="193581">
                <a:moveTo>
                  <a:pt x="271868" y="41594"/>
                </a:moveTo>
                <a:cubicBezTo>
                  <a:pt x="294410" y="63819"/>
                  <a:pt x="245198" y="111444"/>
                  <a:pt x="226148" y="134939"/>
                </a:cubicBezTo>
                <a:cubicBezTo>
                  <a:pt x="207098" y="158434"/>
                  <a:pt x="175030" y="173674"/>
                  <a:pt x="157568" y="182564"/>
                </a:cubicBezTo>
                <a:cubicBezTo>
                  <a:pt x="140105" y="191454"/>
                  <a:pt x="135978" y="199074"/>
                  <a:pt x="121373" y="188279"/>
                </a:cubicBezTo>
                <a:cubicBezTo>
                  <a:pt x="106768" y="177484"/>
                  <a:pt x="88988" y="130494"/>
                  <a:pt x="69938" y="117794"/>
                </a:cubicBezTo>
                <a:cubicBezTo>
                  <a:pt x="50888" y="105094"/>
                  <a:pt x="16915" y="128907"/>
                  <a:pt x="7073" y="112079"/>
                </a:cubicBezTo>
                <a:cubicBezTo>
                  <a:pt x="-2770" y="95252"/>
                  <a:pt x="-3087" y="35244"/>
                  <a:pt x="10883" y="16829"/>
                </a:cubicBezTo>
                <a:cubicBezTo>
                  <a:pt x="24853" y="-1586"/>
                  <a:pt x="51840" y="-1586"/>
                  <a:pt x="90893" y="1589"/>
                </a:cubicBezTo>
                <a:cubicBezTo>
                  <a:pt x="129946" y="4764"/>
                  <a:pt x="249326" y="19369"/>
                  <a:pt x="271868" y="41594"/>
                </a:cubicBezTo>
                <a:close/>
              </a:path>
            </a:pathLst>
          </a:cu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1" name="Freeform: Shape 40">
            <a:extLst>
              <a:ext uri="{FF2B5EF4-FFF2-40B4-BE49-F238E27FC236}">
                <a16:creationId xmlns:a16="http://schemas.microsoft.com/office/drawing/2014/main" id="{2C86FAF9-3D55-A644-2755-F9AC01BF0756}"/>
              </a:ext>
            </a:extLst>
          </p:cNvPr>
          <p:cNvSpPr/>
          <p:nvPr/>
        </p:nvSpPr>
        <p:spPr>
          <a:xfrm>
            <a:off x="2106145" y="3663519"/>
            <a:ext cx="92050" cy="124177"/>
          </a:xfrm>
          <a:custGeom>
            <a:avLst/>
            <a:gdLst>
              <a:gd name="connsiteX0" fmla="*/ 4498 w 89828"/>
              <a:gd name="connsiteY0" fmla="*/ 19777 h 125975"/>
              <a:gd name="connsiteX1" fmla="*/ 8308 w 89828"/>
              <a:gd name="connsiteY1" fmla="*/ 78832 h 125975"/>
              <a:gd name="connsiteX2" fmla="*/ 17833 w 89828"/>
              <a:gd name="connsiteY2" fmla="*/ 105502 h 125975"/>
              <a:gd name="connsiteX3" fmla="*/ 31168 w 89828"/>
              <a:gd name="connsiteY3" fmla="*/ 120742 h 125975"/>
              <a:gd name="connsiteX4" fmla="*/ 63553 w 89828"/>
              <a:gd name="connsiteY4" fmla="*/ 124552 h 125975"/>
              <a:gd name="connsiteX5" fmla="*/ 88318 w 89828"/>
              <a:gd name="connsiteY5" fmla="*/ 124552 h 125975"/>
              <a:gd name="connsiteX6" fmla="*/ 86413 w 89828"/>
              <a:gd name="connsiteY6" fmla="*/ 107407 h 125975"/>
              <a:gd name="connsiteX7" fmla="*/ 80698 w 89828"/>
              <a:gd name="connsiteY7" fmla="*/ 63592 h 125975"/>
              <a:gd name="connsiteX8" fmla="*/ 76888 w 89828"/>
              <a:gd name="connsiteY8" fmla="*/ 36922 h 125975"/>
              <a:gd name="connsiteX9" fmla="*/ 74983 w 89828"/>
              <a:gd name="connsiteY9" fmla="*/ 17872 h 125975"/>
              <a:gd name="connsiteX10" fmla="*/ 74983 w 89828"/>
              <a:gd name="connsiteY10" fmla="*/ 727 h 125975"/>
              <a:gd name="connsiteX11" fmla="*/ 4498 w 89828"/>
              <a:gd name="connsiteY11" fmla="*/ 19777 h 12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828" h="125975">
                <a:moveTo>
                  <a:pt x="4498" y="19777"/>
                </a:moveTo>
                <a:cubicBezTo>
                  <a:pt x="-6615" y="32795"/>
                  <a:pt x="6086" y="64545"/>
                  <a:pt x="8308" y="78832"/>
                </a:cubicBezTo>
                <a:cubicBezTo>
                  <a:pt x="10530" y="93119"/>
                  <a:pt x="14023" y="98517"/>
                  <a:pt x="17833" y="105502"/>
                </a:cubicBezTo>
                <a:cubicBezTo>
                  <a:pt x="21643" y="112487"/>
                  <a:pt x="23548" y="117567"/>
                  <a:pt x="31168" y="120742"/>
                </a:cubicBezTo>
                <a:cubicBezTo>
                  <a:pt x="38788" y="123917"/>
                  <a:pt x="54028" y="123917"/>
                  <a:pt x="63553" y="124552"/>
                </a:cubicBezTo>
                <a:cubicBezTo>
                  <a:pt x="73078" y="125187"/>
                  <a:pt x="84508" y="127409"/>
                  <a:pt x="88318" y="124552"/>
                </a:cubicBezTo>
                <a:cubicBezTo>
                  <a:pt x="92128" y="121695"/>
                  <a:pt x="87683" y="117567"/>
                  <a:pt x="86413" y="107407"/>
                </a:cubicBezTo>
                <a:cubicBezTo>
                  <a:pt x="85143" y="97247"/>
                  <a:pt x="82286" y="75340"/>
                  <a:pt x="80698" y="63592"/>
                </a:cubicBezTo>
                <a:cubicBezTo>
                  <a:pt x="79111" y="51845"/>
                  <a:pt x="77840" y="44542"/>
                  <a:pt x="76888" y="36922"/>
                </a:cubicBezTo>
                <a:cubicBezTo>
                  <a:pt x="75936" y="29302"/>
                  <a:pt x="75300" y="23904"/>
                  <a:pt x="74983" y="17872"/>
                </a:cubicBezTo>
                <a:cubicBezTo>
                  <a:pt x="74666" y="11840"/>
                  <a:pt x="79745" y="4219"/>
                  <a:pt x="74983" y="727"/>
                </a:cubicBezTo>
                <a:cubicBezTo>
                  <a:pt x="70221" y="-2765"/>
                  <a:pt x="15611" y="6759"/>
                  <a:pt x="4498" y="19777"/>
                </a:cubicBezTo>
                <a:close/>
              </a:path>
            </a:pathLst>
          </a:cu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5"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التطوير العمراني السكني</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7"/>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8"/>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0133" y="6292759"/>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grpSp>
        <p:nvGrpSpPr>
          <p:cNvPr id="48" name="Group 47">
            <a:extLst>
              <a:ext uri="{FF2B5EF4-FFF2-40B4-BE49-F238E27FC236}">
                <a16:creationId xmlns:a16="http://schemas.microsoft.com/office/drawing/2014/main" id="{C50663B7-CEF6-9653-DB26-D6F692C0155E}"/>
              </a:ext>
            </a:extLst>
          </p:cNvPr>
          <p:cNvGrpSpPr/>
          <p:nvPr/>
        </p:nvGrpSpPr>
        <p:grpSpPr>
          <a:xfrm>
            <a:off x="10390639" y="1445417"/>
            <a:ext cx="1849583" cy="3618173"/>
            <a:chOff x="10360813" y="1436798"/>
            <a:chExt cx="1849583" cy="3618173"/>
          </a:xfrm>
        </p:grpSpPr>
        <p:sp>
          <p:nvSpPr>
            <p:cNvPr id="5" name="TextBox 4">
              <a:extLst>
                <a:ext uri="{FF2B5EF4-FFF2-40B4-BE49-F238E27FC236}">
                  <a16:creationId xmlns:a16="http://schemas.microsoft.com/office/drawing/2014/main" id="{DC461B32-A11E-14AE-AC2A-8C5FFF697CDD}"/>
                </a:ext>
              </a:extLst>
            </p:cNvPr>
            <p:cNvSpPr txBox="1"/>
            <p:nvPr/>
          </p:nvSpPr>
          <p:spPr>
            <a:xfrm>
              <a:off x="10674590" y="1828167"/>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31331" y="1436798"/>
              <a:ext cx="1177065" cy="401160"/>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9"/>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10">
              <a:extLst>
                <a:ext uri="{28A0092B-C50C-407E-A947-70E740481C1C}">
                  <a14:useLocalDpi xmlns:a14="http://schemas.microsoft.com/office/drawing/2010/main" val="0"/>
                </a:ext>
              </a:extLst>
            </a:blip>
            <a:srcRect b="60536"/>
            <a:stretch/>
          </p:blipFill>
          <p:spPr>
            <a:xfrm>
              <a:off x="10360813" y="2185738"/>
              <a:ext cx="1784830" cy="762539"/>
            </a:xfrm>
            <a:prstGeom prst="rect">
              <a:avLst/>
            </a:prstGeom>
          </p:spPr>
        </p:pic>
        <p:sp>
          <p:nvSpPr>
            <p:cNvPr id="100" name="TextBox 99">
              <a:extLst>
                <a:ext uri="{FF2B5EF4-FFF2-40B4-BE49-F238E27FC236}">
                  <a16:creationId xmlns:a16="http://schemas.microsoft.com/office/drawing/2014/main" id="{6BBC2AA6-07FA-033A-BCCA-E98C6035BF29}"/>
                </a:ext>
              </a:extLst>
            </p:cNvPr>
            <p:cNvSpPr txBox="1"/>
            <p:nvPr/>
          </p:nvSpPr>
          <p:spPr>
            <a:xfrm>
              <a:off x="10650937" y="3700796"/>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sp>
          <p:nvSpPr>
            <p:cNvPr id="19" name="TextBox 18">
              <a:extLst>
                <a:ext uri="{FF2B5EF4-FFF2-40B4-BE49-F238E27FC236}">
                  <a16:creationId xmlns:a16="http://schemas.microsoft.com/office/drawing/2014/main" id="{12DFCE8A-7BBE-0B9B-9CE3-9AF59FB39C6B}"/>
                </a:ext>
              </a:extLst>
            </p:cNvPr>
            <p:cNvSpPr txBox="1"/>
            <p:nvPr/>
          </p:nvSpPr>
          <p:spPr>
            <a:xfrm>
              <a:off x="11220508" y="4747194"/>
              <a:ext cx="556828" cy="307777"/>
            </a:xfrm>
            <a:prstGeom prst="rect">
              <a:avLst/>
            </a:prstGeom>
            <a:noFill/>
          </p:spPr>
          <p:txBody>
            <a:bodyPr wrap="square" rtlCol="0">
              <a:spAutoFit/>
            </a:bodyPr>
            <a:lstStyle/>
            <a:p>
              <a:r>
                <a:rPr lang="ar-SA" sz="1400" dirty="0"/>
                <a:t>اسكان</a:t>
              </a:r>
              <a:endParaRPr lang="LID4096" sz="1400" dirty="0"/>
            </a:p>
          </p:txBody>
        </p:sp>
        <p:pic>
          <p:nvPicPr>
            <p:cNvPr id="23" name="Picture 22">
              <a:extLst>
                <a:ext uri="{FF2B5EF4-FFF2-40B4-BE49-F238E27FC236}">
                  <a16:creationId xmlns:a16="http://schemas.microsoft.com/office/drawing/2014/main" id="{A1BFE99A-3F82-106A-E15F-98427780CDA9}"/>
                </a:ext>
              </a:extLst>
            </p:cNvPr>
            <p:cNvPicPr>
              <a:picLocks noChangeAspect="1"/>
            </p:cNvPicPr>
            <p:nvPr/>
          </p:nvPicPr>
          <p:blipFill rotWithShape="1">
            <a:blip r:embed="rId11"/>
            <a:srcRect l="25429" t="69131" r="19098" b="19851"/>
            <a:stretch/>
          </p:blipFill>
          <p:spPr>
            <a:xfrm>
              <a:off x="10843094" y="4424631"/>
              <a:ext cx="1268788" cy="257657"/>
            </a:xfrm>
            <a:prstGeom prst="rect">
              <a:avLst/>
            </a:prstGeom>
          </p:spPr>
        </p:pic>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11"/>
            <a:srcRect l="28245" t="45697" r="19097" b="40722"/>
            <a:stretch/>
          </p:blipFill>
          <p:spPr>
            <a:xfrm>
              <a:off x="10935182" y="4094627"/>
              <a:ext cx="1176700" cy="310295"/>
            </a:xfrm>
            <a:prstGeom prst="rect">
              <a:avLst/>
            </a:prstGeom>
          </p:spPr>
        </p:pic>
        <p:sp>
          <p:nvSpPr>
            <p:cNvPr id="26" name="Rectangle 25">
              <a:extLst>
                <a:ext uri="{FF2B5EF4-FFF2-40B4-BE49-F238E27FC236}">
                  <a16:creationId xmlns:a16="http://schemas.microsoft.com/office/drawing/2014/main" id="{D6CB4D7A-D5E5-B1AE-7C9E-55B6D443DE57}"/>
                </a:ext>
              </a:extLst>
            </p:cNvPr>
            <p:cNvSpPr/>
            <p:nvPr/>
          </p:nvSpPr>
          <p:spPr>
            <a:xfrm>
              <a:off x="11797135" y="4792418"/>
              <a:ext cx="264051" cy="158896"/>
            </a:xfrm>
            <a:prstGeom prst="rect">
              <a:avLst/>
            </a:pr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7" name="Picture 26">
              <a:extLst>
                <a:ext uri="{FF2B5EF4-FFF2-40B4-BE49-F238E27FC236}">
                  <a16:creationId xmlns:a16="http://schemas.microsoft.com/office/drawing/2014/main" id="{C8D4CC7E-B26E-7D8F-0D89-19A2306E9A49}"/>
                </a:ext>
              </a:extLst>
            </p:cNvPr>
            <p:cNvPicPr>
              <a:picLocks noChangeAspect="1"/>
            </p:cNvPicPr>
            <p:nvPr/>
          </p:nvPicPr>
          <p:blipFill rotWithShape="1">
            <a:blip r:embed="rId11"/>
            <a:srcRect l="18214" t="57276" r="19098" b="30964"/>
            <a:stretch/>
          </p:blipFill>
          <p:spPr>
            <a:xfrm>
              <a:off x="10759869" y="2974715"/>
              <a:ext cx="1343351" cy="257657"/>
            </a:xfrm>
            <a:prstGeom prst="rect">
              <a:avLst/>
            </a:prstGeom>
          </p:spPr>
        </p:pic>
        <p:sp>
          <p:nvSpPr>
            <p:cNvPr id="28" name="Rectangle 27">
              <a:extLst>
                <a:ext uri="{FF2B5EF4-FFF2-40B4-BE49-F238E27FC236}">
                  <a16:creationId xmlns:a16="http://schemas.microsoft.com/office/drawing/2014/main" id="{E456E6EA-EFE0-B142-A0E0-4B0EEFD35BFC}"/>
                </a:ext>
              </a:extLst>
            </p:cNvPr>
            <p:cNvSpPr/>
            <p:nvPr/>
          </p:nvSpPr>
          <p:spPr>
            <a:xfrm>
              <a:off x="11793284" y="3331959"/>
              <a:ext cx="256532" cy="141954"/>
            </a:xfrm>
            <a:prstGeom prst="rect">
              <a:avLst/>
            </a:prstGeom>
            <a:pattFill prst="wdUpDiag">
              <a:fgClr>
                <a:schemeClr val="accent4">
                  <a:lumMod val="75000"/>
                </a:schemeClr>
              </a:fgClr>
              <a:bgClr>
                <a:schemeClr val="accent4">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9" name="TextBox 28">
              <a:extLst>
                <a:ext uri="{FF2B5EF4-FFF2-40B4-BE49-F238E27FC236}">
                  <a16:creationId xmlns:a16="http://schemas.microsoft.com/office/drawing/2014/main" id="{F1EBD39F-6D3B-7553-4418-5B96215B3BD9}"/>
                </a:ext>
              </a:extLst>
            </p:cNvPr>
            <p:cNvSpPr txBox="1"/>
            <p:nvPr/>
          </p:nvSpPr>
          <p:spPr>
            <a:xfrm>
              <a:off x="11236456" y="3261130"/>
              <a:ext cx="556828" cy="307777"/>
            </a:xfrm>
            <a:prstGeom prst="rect">
              <a:avLst/>
            </a:prstGeom>
            <a:noFill/>
          </p:spPr>
          <p:txBody>
            <a:bodyPr wrap="square" rtlCol="0">
              <a:spAutoFit/>
            </a:bodyPr>
            <a:lstStyle/>
            <a:p>
              <a:r>
                <a:rPr lang="ar-SA" sz="1400" dirty="0"/>
                <a:t>اسكان</a:t>
              </a:r>
              <a:endParaRPr lang="LID4096" sz="1400" dirty="0"/>
            </a:p>
          </p:txBody>
        </p:sp>
      </p:grpSp>
    </p:spTree>
    <p:extLst>
      <p:ext uri="{BB962C8B-B14F-4D97-AF65-F5344CB8AC3E}">
        <p14:creationId xmlns:p14="http://schemas.microsoft.com/office/powerpoint/2010/main" val="34556957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grpSp>
        <p:nvGrpSpPr>
          <p:cNvPr id="109" name="Group 108">
            <a:extLst>
              <a:ext uri="{FF2B5EF4-FFF2-40B4-BE49-F238E27FC236}">
                <a16:creationId xmlns:a16="http://schemas.microsoft.com/office/drawing/2014/main" id="{D4FEF174-3A93-3E91-79B7-CB475C8A34DC}"/>
              </a:ext>
            </a:extLst>
          </p:cNvPr>
          <p:cNvGrpSpPr/>
          <p:nvPr/>
        </p:nvGrpSpPr>
        <p:grpSpPr>
          <a:xfrm>
            <a:off x="110944" y="160894"/>
            <a:ext cx="9645141" cy="6614780"/>
            <a:chOff x="51320" y="175991"/>
            <a:chExt cx="9285303" cy="6568737"/>
          </a:xfrm>
        </p:grpSpPr>
        <p:pic>
          <p:nvPicPr>
            <p:cNvPr id="110" name="Picture 109" descr="A map of a large area&#10;&#10;Description automatically generated with medium confidence">
              <a:extLst>
                <a:ext uri="{FF2B5EF4-FFF2-40B4-BE49-F238E27FC236}">
                  <a16:creationId xmlns:a16="http://schemas.microsoft.com/office/drawing/2014/main" id="{81EBBE24-4A74-AF6F-D81C-444427ADC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20" y="175991"/>
              <a:ext cx="9285303" cy="6568737"/>
            </a:xfrm>
            <a:prstGeom prst="rect">
              <a:avLst/>
            </a:prstGeom>
          </p:spPr>
        </p:pic>
        <p:pic>
          <p:nvPicPr>
            <p:cNvPr id="111" name="Picture 110">
              <a:extLst>
                <a:ext uri="{FF2B5EF4-FFF2-40B4-BE49-F238E27FC236}">
                  <a16:creationId xmlns:a16="http://schemas.microsoft.com/office/drawing/2014/main" id="{34DF74FC-BB67-EED5-7257-38B39BE402C1}"/>
                </a:ext>
              </a:extLst>
            </p:cNvPr>
            <p:cNvPicPr>
              <a:picLocks noChangeAspect="1"/>
            </p:cNvPicPr>
            <p:nvPr/>
          </p:nvPicPr>
          <p:blipFill>
            <a:blip r:embed="rId4"/>
            <a:stretch>
              <a:fillRect/>
            </a:stretch>
          </p:blipFill>
          <p:spPr>
            <a:xfrm rot="18584097">
              <a:off x="8235816" y="435096"/>
              <a:ext cx="917021" cy="1146277"/>
            </a:xfrm>
            <a:prstGeom prst="rect">
              <a:avLst/>
            </a:prstGeom>
          </p:spPr>
        </p:pic>
        <p:sp>
          <p:nvSpPr>
            <p:cNvPr id="112" name="Freeform: Shape 111">
              <a:extLst>
                <a:ext uri="{FF2B5EF4-FFF2-40B4-BE49-F238E27FC236}">
                  <a16:creationId xmlns:a16="http://schemas.microsoft.com/office/drawing/2014/main" id="{908544D2-5AE5-A414-B01B-9E6DF52C9FD3}"/>
                </a:ext>
              </a:extLst>
            </p:cNvPr>
            <p:cNvSpPr/>
            <p:nvPr/>
          </p:nvSpPr>
          <p:spPr>
            <a:xfrm>
              <a:off x="3976353" y="3995593"/>
              <a:ext cx="112395" cy="45719"/>
            </a:xfrm>
            <a:custGeom>
              <a:avLst/>
              <a:gdLst>
                <a:gd name="connsiteX0" fmla="*/ 0 w 112395"/>
                <a:gd name="connsiteY0" fmla="*/ 49530 h 49530"/>
                <a:gd name="connsiteX1" fmla="*/ 112395 w 112395"/>
                <a:gd name="connsiteY1" fmla="*/ 0 h 49530"/>
              </a:gdLst>
              <a:ahLst/>
              <a:cxnLst>
                <a:cxn ang="0">
                  <a:pos x="connsiteX0" y="connsiteY0"/>
                </a:cxn>
                <a:cxn ang="0">
                  <a:pos x="connsiteX1" y="connsiteY1"/>
                </a:cxn>
              </a:cxnLst>
              <a:rect l="l" t="t" r="r" b="b"/>
              <a:pathLst>
                <a:path w="112395" h="49530">
                  <a:moveTo>
                    <a:pt x="0" y="49530"/>
                  </a:moveTo>
                  <a:cubicBezTo>
                    <a:pt x="42704" y="29686"/>
                    <a:pt x="85408" y="9842"/>
                    <a:pt x="112395" y="0"/>
                  </a:cubicBezTo>
                </a:path>
              </a:pathLst>
            </a:custGeom>
            <a:noFill/>
            <a:ln w="28575">
              <a:solidFill>
                <a:srgbClr val="7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13" name="Freeform: Shape 112">
              <a:extLst>
                <a:ext uri="{FF2B5EF4-FFF2-40B4-BE49-F238E27FC236}">
                  <a16:creationId xmlns:a16="http://schemas.microsoft.com/office/drawing/2014/main" id="{16C87116-6BFD-B1EE-6AFA-721BEA1ECE9B}"/>
                </a:ext>
              </a:extLst>
            </p:cNvPr>
            <p:cNvSpPr/>
            <p:nvPr/>
          </p:nvSpPr>
          <p:spPr>
            <a:xfrm>
              <a:off x="5632577" y="4010027"/>
              <a:ext cx="124291" cy="138938"/>
            </a:xfrm>
            <a:custGeom>
              <a:avLst/>
              <a:gdLst>
                <a:gd name="connsiteX0" fmla="*/ 99572 w 99572"/>
                <a:gd name="connsiteY0" fmla="*/ 120015 h 120015"/>
                <a:gd name="connsiteX1" fmla="*/ 11942 w 99572"/>
                <a:gd name="connsiteY1" fmla="*/ 106680 h 120015"/>
                <a:gd name="connsiteX2" fmla="*/ 2417 w 99572"/>
                <a:gd name="connsiteY2" fmla="*/ 80010 h 120015"/>
                <a:gd name="connsiteX3" fmla="*/ 27182 w 99572"/>
                <a:gd name="connsiteY3" fmla="*/ 74295 h 120015"/>
                <a:gd name="connsiteX4" fmla="*/ 23372 w 99572"/>
                <a:gd name="connsiteY4" fmla="*/ 0 h 120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72" h="120015">
                  <a:moveTo>
                    <a:pt x="99572" y="120015"/>
                  </a:moveTo>
                  <a:cubicBezTo>
                    <a:pt x="63853" y="116681"/>
                    <a:pt x="28134" y="113347"/>
                    <a:pt x="11942" y="106680"/>
                  </a:cubicBezTo>
                  <a:cubicBezTo>
                    <a:pt x="-4251" y="100012"/>
                    <a:pt x="-123" y="85407"/>
                    <a:pt x="2417" y="80010"/>
                  </a:cubicBezTo>
                  <a:cubicBezTo>
                    <a:pt x="4957" y="74613"/>
                    <a:pt x="23690" y="87630"/>
                    <a:pt x="27182" y="74295"/>
                  </a:cubicBezTo>
                  <a:cubicBezTo>
                    <a:pt x="30674" y="60960"/>
                    <a:pt x="27023" y="30480"/>
                    <a:pt x="23372" y="0"/>
                  </a:cubicBezTo>
                </a:path>
              </a:pathLst>
            </a:custGeom>
            <a:noFill/>
            <a:ln w="28575">
              <a:solidFill>
                <a:srgbClr val="7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15" name="Picture 114">
              <a:extLst>
                <a:ext uri="{FF2B5EF4-FFF2-40B4-BE49-F238E27FC236}">
                  <a16:creationId xmlns:a16="http://schemas.microsoft.com/office/drawing/2014/main" id="{DDBBA233-D8E9-0DB1-5111-EA916565A11A}"/>
                </a:ext>
              </a:extLst>
            </p:cNvPr>
            <p:cNvPicPr>
              <a:picLocks noChangeAspect="1"/>
            </p:cNvPicPr>
            <p:nvPr/>
          </p:nvPicPr>
          <p:blipFill rotWithShape="1">
            <a:blip r:embed="rId5"/>
            <a:srcRect l="68195" t="69561" r="20402" b="21530"/>
            <a:stretch/>
          </p:blipFill>
          <p:spPr>
            <a:xfrm>
              <a:off x="624133" y="2690275"/>
              <a:ext cx="246620" cy="180075"/>
            </a:xfrm>
            <a:prstGeom prst="rect">
              <a:avLst/>
            </a:prstGeom>
          </p:spPr>
        </p:pic>
        <p:pic>
          <p:nvPicPr>
            <p:cNvPr id="116" name="Picture 115">
              <a:extLst>
                <a:ext uri="{FF2B5EF4-FFF2-40B4-BE49-F238E27FC236}">
                  <a16:creationId xmlns:a16="http://schemas.microsoft.com/office/drawing/2014/main" id="{E9321EBF-AC3F-8681-8C75-4A43B87E4898}"/>
                </a:ext>
              </a:extLst>
            </p:cNvPr>
            <p:cNvPicPr>
              <a:picLocks noChangeAspect="1"/>
            </p:cNvPicPr>
            <p:nvPr/>
          </p:nvPicPr>
          <p:blipFill rotWithShape="1">
            <a:blip r:embed="rId5"/>
            <a:srcRect l="68892" t="55880" r="20846" b="32123"/>
            <a:stretch/>
          </p:blipFill>
          <p:spPr>
            <a:xfrm>
              <a:off x="3452555" y="2771195"/>
              <a:ext cx="223709" cy="244422"/>
            </a:xfrm>
            <a:prstGeom prst="rect">
              <a:avLst/>
            </a:prstGeom>
          </p:spPr>
        </p:pic>
        <p:pic>
          <p:nvPicPr>
            <p:cNvPr id="118" name="Picture 117">
              <a:extLst>
                <a:ext uri="{FF2B5EF4-FFF2-40B4-BE49-F238E27FC236}">
                  <a16:creationId xmlns:a16="http://schemas.microsoft.com/office/drawing/2014/main" id="{441F750A-FA0D-7E0E-B455-7695BA03A997}"/>
                </a:ext>
              </a:extLst>
            </p:cNvPr>
            <p:cNvPicPr>
              <a:picLocks noChangeAspect="1"/>
            </p:cNvPicPr>
            <p:nvPr/>
          </p:nvPicPr>
          <p:blipFill rotWithShape="1">
            <a:blip r:embed="rId5"/>
            <a:srcRect l="68892" t="55880" r="20846" b="32123"/>
            <a:stretch/>
          </p:blipFill>
          <p:spPr>
            <a:xfrm>
              <a:off x="966393" y="2635942"/>
              <a:ext cx="221703" cy="242231"/>
            </a:xfrm>
            <a:prstGeom prst="rect">
              <a:avLst/>
            </a:prstGeom>
          </p:spPr>
        </p:pic>
        <p:pic>
          <p:nvPicPr>
            <p:cNvPr id="119" name="Picture 118">
              <a:extLst>
                <a:ext uri="{FF2B5EF4-FFF2-40B4-BE49-F238E27FC236}">
                  <a16:creationId xmlns:a16="http://schemas.microsoft.com/office/drawing/2014/main" id="{F0BE95DF-4FF1-D4A5-79EA-93B6433F01E4}"/>
                </a:ext>
              </a:extLst>
            </p:cNvPr>
            <p:cNvPicPr>
              <a:picLocks noChangeAspect="1"/>
            </p:cNvPicPr>
            <p:nvPr/>
          </p:nvPicPr>
          <p:blipFill rotWithShape="1">
            <a:blip r:embed="rId5"/>
            <a:srcRect l="68892" t="55880" r="20846" b="32123"/>
            <a:stretch/>
          </p:blipFill>
          <p:spPr>
            <a:xfrm>
              <a:off x="6576168" y="4216021"/>
              <a:ext cx="188302" cy="205736"/>
            </a:xfrm>
            <a:prstGeom prst="rect">
              <a:avLst/>
            </a:prstGeom>
          </p:spPr>
        </p:pic>
        <p:pic>
          <p:nvPicPr>
            <p:cNvPr id="120" name="Picture 119">
              <a:extLst>
                <a:ext uri="{FF2B5EF4-FFF2-40B4-BE49-F238E27FC236}">
                  <a16:creationId xmlns:a16="http://schemas.microsoft.com/office/drawing/2014/main" id="{C0085A23-D7E9-2489-01FA-D1A8F52826EE}"/>
                </a:ext>
              </a:extLst>
            </p:cNvPr>
            <p:cNvPicPr>
              <a:picLocks noChangeAspect="1"/>
            </p:cNvPicPr>
            <p:nvPr/>
          </p:nvPicPr>
          <p:blipFill rotWithShape="1">
            <a:blip r:embed="rId5"/>
            <a:srcRect l="68195" t="69561" r="20402" b="21530"/>
            <a:stretch/>
          </p:blipFill>
          <p:spPr>
            <a:xfrm>
              <a:off x="1364330" y="2696049"/>
              <a:ext cx="285434" cy="208417"/>
            </a:xfrm>
            <a:prstGeom prst="rect">
              <a:avLst/>
            </a:prstGeom>
          </p:spPr>
        </p:pic>
        <p:pic>
          <p:nvPicPr>
            <p:cNvPr id="121" name="Picture 120">
              <a:extLst>
                <a:ext uri="{FF2B5EF4-FFF2-40B4-BE49-F238E27FC236}">
                  <a16:creationId xmlns:a16="http://schemas.microsoft.com/office/drawing/2014/main" id="{0180F99A-EDFD-BC9A-3914-7B2B7FE351A0}"/>
                </a:ext>
              </a:extLst>
            </p:cNvPr>
            <p:cNvPicPr>
              <a:picLocks noChangeAspect="1"/>
            </p:cNvPicPr>
            <p:nvPr/>
          </p:nvPicPr>
          <p:blipFill rotWithShape="1">
            <a:blip r:embed="rId5"/>
            <a:srcRect l="68195" t="69561" r="20402" b="21530"/>
            <a:stretch/>
          </p:blipFill>
          <p:spPr>
            <a:xfrm>
              <a:off x="998878" y="2829282"/>
              <a:ext cx="283593" cy="207073"/>
            </a:xfrm>
            <a:prstGeom prst="rect">
              <a:avLst/>
            </a:prstGeom>
          </p:spPr>
        </p:pic>
        <p:pic>
          <p:nvPicPr>
            <p:cNvPr id="122" name="Picture 121">
              <a:extLst>
                <a:ext uri="{FF2B5EF4-FFF2-40B4-BE49-F238E27FC236}">
                  <a16:creationId xmlns:a16="http://schemas.microsoft.com/office/drawing/2014/main" id="{5E28E462-3351-8E54-8261-5BC56077304C}"/>
                </a:ext>
              </a:extLst>
            </p:cNvPr>
            <p:cNvPicPr>
              <a:picLocks noChangeAspect="1"/>
            </p:cNvPicPr>
            <p:nvPr/>
          </p:nvPicPr>
          <p:blipFill rotWithShape="1">
            <a:blip r:embed="rId5"/>
            <a:srcRect l="68195" t="69561" r="20402" b="21530"/>
            <a:stretch/>
          </p:blipFill>
          <p:spPr>
            <a:xfrm>
              <a:off x="890166" y="2888081"/>
              <a:ext cx="246065" cy="179671"/>
            </a:xfrm>
            <a:prstGeom prst="rect">
              <a:avLst/>
            </a:prstGeom>
          </p:spPr>
        </p:pic>
        <p:pic>
          <p:nvPicPr>
            <p:cNvPr id="123" name="Graphic 122" descr="Fire Hydrant with solid fill">
              <a:extLst>
                <a:ext uri="{FF2B5EF4-FFF2-40B4-BE49-F238E27FC236}">
                  <a16:creationId xmlns:a16="http://schemas.microsoft.com/office/drawing/2014/main" id="{5884E075-2F0D-9780-3AA0-AD894CDC9E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54431" y="2942123"/>
              <a:ext cx="265415" cy="265415"/>
            </a:xfrm>
            <a:prstGeom prst="rect">
              <a:avLst/>
            </a:prstGeom>
          </p:spPr>
        </p:pic>
        <p:pic>
          <p:nvPicPr>
            <p:cNvPr id="126" name="Graphic 125" descr="Siren with solid fill">
              <a:extLst>
                <a:ext uri="{FF2B5EF4-FFF2-40B4-BE49-F238E27FC236}">
                  <a16:creationId xmlns:a16="http://schemas.microsoft.com/office/drawing/2014/main" id="{EF1162C1-43D7-F87F-54C3-6CF8CD27D5E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95525" y="3986433"/>
              <a:ext cx="246019" cy="246020"/>
            </a:xfrm>
            <a:prstGeom prst="rect">
              <a:avLst/>
            </a:prstGeom>
          </p:spPr>
        </p:pic>
        <p:pic>
          <p:nvPicPr>
            <p:cNvPr id="127" name="Graphic 126" descr="Siren with solid fill">
              <a:extLst>
                <a:ext uri="{FF2B5EF4-FFF2-40B4-BE49-F238E27FC236}">
                  <a16:creationId xmlns:a16="http://schemas.microsoft.com/office/drawing/2014/main" id="{84338DAE-C63D-84C3-940F-7A6B3C246B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03982" y="2762670"/>
              <a:ext cx="252946" cy="252946"/>
            </a:xfrm>
            <a:prstGeom prst="rect">
              <a:avLst/>
            </a:prstGeom>
          </p:spPr>
        </p:pic>
        <p:pic>
          <p:nvPicPr>
            <p:cNvPr id="128" name="Graphic 127" descr="Siren with solid fill">
              <a:extLst>
                <a:ext uri="{FF2B5EF4-FFF2-40B4-BE49-F238E27FC236}">
                  <a16:creationId xmlns:a16="http://schemas.microsoft.com/office/drawing/2014/main" id="{B2A06BBE-A727-1F13-1972-176AD712B32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50042" y="2762670"/>
              <a:ext cx="252946" cy="252946"/>
            </a:xfrm>
            <a:prstGeom prst="rect">
              <a:avLst/>
            </a:prstGeom>
          </p:spPr>
        </p:pic>
        <p:pic>
          <p:nvPicPr>
            <p:cNvPr id="134" name="Graphic 133" descr="Siren with solid fill">
              <a:extLst>
                <a:ext uri="{FF2B5EF4-FFF2-40B4-BE49-F238E27FC236}">
                  <a16:creationId xmlns:a16="http://schemas.microsoft.com/office/drawing/2014/main" id="{635615A5-FE62-F44E-4AE5-864E5A5298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6725" y="3991047"/>
              <a:ext cx="205736" cy="205736"/>
            </a:xfrm>
            <a:prstGeom prst="rect">
              <a:avLst/>
            </a:prstGeom>
          </p:spPr>
        </p:pic>
        <p:pic>
          <p:nvPicPr>
            <p:cNvPr id="135" name="Graphic 134" descr="Fire Hydrant with solid fill">
              <a:extLst>
                <a:ext uri="{FF2B5EF4-FFF2-40B4-BE49-F238E27FC236}">
                  <a16:creationId xmlns:a16="http://schemas.microsoft.com/office/drawing/2014/main" id="{F5B42FFF-ACD8-187F-AC3E-9B44B42C02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33100" y="4193226"/>
              <a:ext cx="214940" cy="214940"/>
            </a:xfrm>
            <a:prstGeom prst="rect">
              <a:avLst/>
            </a:prstGeom>
          </p:spPr>
        </p:pic>
        <p:sp>
          <p:nvSpPr>
            <p:cNvPr id="136" name="Rectangle 135">
              <a:extLst>
                <a:ext uri="{FF2B5EF4-FFF2-40B4-BE49-F238E27FC236}">
                  <a16:creationId xmlns:a16="http://schemas.microsoft.com/office/drawing/2014/main" id="{02143DBC-1550-B67F-B6D8-8F496973E05A}"/>
                </a:ext>
              </a:extLst>
            </p:cNvPr>
            <p:cNvSpPr/>
            <p:nvPr/>
          </p:nvSpPr>
          <p:spPr>
            <a:xfrm>
              <a:off x="2372556" y="3230789"/>
              <a:ext cx="163381" cy="163985"/>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7" name="Rectangle 136">
              <a:extLst>
                <a:ext uri="{FF2B5EF4-FFF2-40B4-BE49-F238E27FC236}">
                  <a16:creationId xmlns:a16="http://schemas.microsoft.com/office/drawing/2014/main" id="{4DAF227C-99DA-6A54-8DE1-C789244C6398}"/>
                </a:ext>
              </a:extLst>
            </p:cNvPr>
            <p:cNvSpPr/>
            <p:nvPr/>
          </p:nvSpPr>
          <p:spPr>
            <a:xfrm>
              <a:off x="2953061" y="2773515"/>
              <a:ext cx="166334" cy="206059"/>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38" name="Graphic 137" descr="Fire Hydrant with solid fill">
              <a:extLst>
                <a:ext uri="{FF2B5EF4-FFF2-40B4-BE49-F238E27FC236}">
                  <a16:creationId xmlns:a16="http://schemas.microsoft.com/office/drawing/2014/main" id="{D7B19A87-DEB0-F8F9-0C7B-AEA4DA99E87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20061" y="2760377"/>
              <a:ext cx="232334" cy="232334"/>
            </a:xfrm>
            <a:prstGeom prst="rect">
              <a:avLst/>
            </a:prstGeom>
          </p:spPr>
        </p:pic>
        <p:sp>
          <p:nvSpPr>
            <p:cNvPr id="142" name="Rectangle: Rounded Corners 141">
              <a:extLst>
                <a:ext uri="{FF2B5EF4-FFF2-40B4-BE49-F238E27FC236}">
                  <a16:creationId xmlns:a16="http://schemas.microsoft.com/office/drawing/2014/main" id="{065C51CB-893A-9BA9-C03E-2D6042455E7D}"/>
                </a:ext>
              </a:extLst>
            </p:cNvPr>
            <p:cNvSpPr/>
            <p:nvPr/>
          </p:nvSpPr>
          <p:spPr>
            <a:xfrm>
              <a:off x="4096211" y="3938911"/>
              <a:ext cx="145360" cy="163704"/>
            </a:xfrm>
            <a:prstGeom prst="roundRect">
              <a:avLst/>
            </a:prstGeom>
            <a:solidFill>
              <a:srgbClr val="66FF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75000"/>
                      <a:lumOff val="25000"/>
                    </a:schemeClr>
                  </a:solidFill>
                </a:rPr>
                <a:t>H</a:t>
              </a:r>
              <a:endParaRPr lang="LID4096" b="1" dirty="0">
                <a:solidFill>
                  <a:schemeClr val="tx1">
                    <a:lumMod val="75000"/>
                    <a:lumOff val="25000"/>
                  </a:schemeClr>
                </a:solidFill>
              </a:endParaRPr>
            </a:p>
          </p:txBody>
        </p:sp>
        <p:sp>
          <p:nvSpPr>
            <p:cNvPr id="143" name="Rectangle: Rounded Corners 142">
              <a:extLst>
                <a:ext uri="{FF2B5EF4-FFF2-40B4-BE49-F238E27FC236}">
                  <a16:creationId xmlns:a16="http://schemas.microsoft.com/office/drawing/2014/main" id="{FE85E664-DD99-2D51-D79C-AD79B8174796}"/>
                </a:ext>
              </a:extLst>
            </p:cNvPr>
            <p:cNvSpPr/>
            <p:nvPr/>
          </p:nvSpPr>
          <p:spPr>
            <a:xfrm>
              <a:off x="2794137" y="4475508"/>
              <a:ext cx="145360" cy="163704"/>
            </a:xfrm>
            <a:prstGeom prst="roundRect">
              <a:avLst/>
            </a:prstGeom>
            <a:solidFill>
              <a:srgbClr val="66FF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75000"/>
                      <a:lumOff val="25000"/>
                    </a:schemeClr>
                  </a:solidFill>
                </a:rPr>
                <a:t>H</a:t>
              </a:r>
              <a:endParaRPr lang="LID4096" b="1" dirty="0">
                <a:solidFill>
                  <a:schemeClr val="tx1">
                    <a:lumMod val="75000"/>
                    <a:lumOff val="25000"/>
                  </a:schemeClr>
                </a:solidFill>
              </a:endParaRPr>
            </a:p>
          </p:txBody>
        </p:sp>
        <p:pic>
          <p:nvPicPr>
            <p:cNvPr id="144" name="Picture 143">
              <a:extLst>
                <a:ext uri="{FF2B5EF4-FFF2-40B4-BE49-F238E27FC236}">
                  <a16:creationId xmlns:a16="http://schemas.microsoft.com/office/drawing/2014/main" id="{25996F52-213C-C1FD-0984-17AFE351ED4C}"/>
                </a:ext>
              </a:extLst>
            </p:cNvPr>
            <p:cNvPicPr>
              <a:picLocks noChangeAspect="1"/>
            </p:cNvPicPr>
            <p:nvPr/>
          </p:nvPicPr>
          <p:blipFill rotWithShape="1">
            <a:blip r:embed="rId5"/>
            <a:srcRect l="68195" t="69561" r="20402" b="21530"/>
            <a:stretch/>
          </p:blipFill>
          <p:spPr>
            <a:xfrm>
              <a:off x="2302208" y="3172746"/>
              <a:ext cx="304074" cy="222028"/>
            </a:xfrm>
            <a:prstGeom prst="rect">
              <a:avLst/>
            </a:prstGeom>
          </p:spPr>
        </p:pic>
        <p:cxnSp>
          <p:nvCxnSpPr>
            <p:cNvPr id="145" name="Straight Connector 144">
              <a:extLst>
                <a:ext uri="{FF2B5EF4-FFF2-40B4-BE49-F238E27FC236}">
                  <a16:creationId xmlns:a16="http://schemas.microsoft.com/office/drawing/2014/main" id="{0C7BF748-BF0A-7210-76B1-5B13D03D711C}"/>
                </a:ext>
              </a:extLst>
            </p:cNvPr>
            <p:cNvCxnSpPr>
              <a:cxnSpLocks/>
            </p:cNvCxnSpPr>
            <p:nvPr/>
          </p:nvCxnSpPr>
          <p:spPr>
            <a:xfrm flipH="1" flipV="1">
              <a:off x="3218460" y="4050724"/>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146" name="Rectangle 145">
              <a:extLst>
                <a:ext uri="{FF2B5EF4-FFF2-40B4-BE49-F238E27FC236}">
                  <a16:creationId xmlns:a16="http://schemas.microsoft.com/office/drawing/2014/main" id="{DF84B48C-D490-D2CA-F70A-8D9EC8DCB6DB}"/>
                </a:ext>
              </a:extLst>
            </p:cNvPr>
            <p:cNvSpPr/>
            <p:nvPr/>
          </p:nvSpPr>
          <p:spPr>
            <a:xfrm>
              <a:off x="3217551" y="4024314"/>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7" name="Freeform: Shape 146">
              <a:extLst>
                <a:ext uri="{FF2B5EF4-FFF2-40B4-BE49-F238E27FC236}">
                  <a16:creationId xmlns:a16="http://schemas.microsoft.com/office/drawing/2014/main" id="{0DEE9373-442E-1736-E4C5-F0B803461EC7}"/>
                </a:ext>
              </a:extLst>
            </p:cNvPr>
            <p:cNvSpPr/>
            <p:nvPr/>
          </p:nvSpPr>
          <p:spPr>
            <a:xfrm>
              <a:off x="6573643" y="4600913"/>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8" name="Freeform: Shape 147">
              <a:extLst>
                <a:ext uri="{FF2B5EF4-FFF2-40B4-BE49-F238E27FC236}">
                  <a16:creationId xmlns:a16="http://schemas.microsoft.com/office/drawing/2014/main" id="{2E9AA903-85E5-9AED-B5DD-D2883ADE3550}"/>
                </a:ext>
              </a:extLst>
            </p:cNvPr>
            <p:cNvSpPr/>
            <p:nvPr/>
          </p:nvSpPr>
          <p:spPr>
            <a:xfrm>
              <a:off x="6934207" y="4208146"/>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9" name="Freeform: Shape 148">
              <a:extLst>
                <a:ext uri="{FF2B5EF4-FFF2-40B4-BE49-F238E27FC236}">
                  <a16:creationId xmlns:a16="http://schemas.microsoft.com/office/drawing/2014/main" id="{5BAF2A4C-7699-5F4B-8C94-2841441B75C7}"/>
                </a:ext>
              </a:extLst>
            </p:cNvPr>
            <p:cNvSpPr/>
            <p:nvPr/>
          </p:nvSpPr>
          <p:spPr>
            <a:xfrm>
              <a:off x="6288411" y="4023361"/>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0" name="Rectangle: Top Corners Rounded 149">
              <a:extLst>
                <a:ext uri="{FF2B5EF4-FFF2-40B4-BE49-F238E27FC236}">
                  <a16:creationId xmlns:a16="http://schemas.microsoft.com/office/drawing/2014/main" id="{0CE22C59-57CB-90C4-BEE8-9EEACF2941FD}"/>
                </a:ext>
              </a:extLst>
            </p:cNvPr>
            <p:cNvSpPr/>
            <p:nvPr/>
          </p:nvSpPr>
          <p:spPr>
            <a:xfrm>
              <a:off x="4486687" y="3057310"/>
              <a:ext cx="232335" cy="92244"/>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151" name="Straight Connector 150">
              <a:extLst>
                <a:ext uri="{FF2B5EF4-FFF2-40B4-BE49-F238E27FC236}">
                  <a16:creationId xmlns:a16="http://schemas.microsoft.com/office/drawing/2014/main" id="{A9DA5097-14D7-BE45-7D2F-C7844257CCA0}"/>
                </a:ext>
              </a:extLst>
            </p:cNvPr>
            <p:cNvCxnSpPr>
              <a:cxnSpLocks/>
            </p:cNvCxnSpPr>
            <p:nvPr/>
          </p:nvCxnSpPr>
          <p:spPr>
            <a:xfrm flipH="1" flipV="1">
              <a:off x="4597937" y="2960930"/>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152" name="Rectangle 151">
              <a:extLst>
                <a:ext uri="{FF2B5EF4-FFF2-40B4-BE49-F238E27FC236}">
                  <a16:creationId xmlns:a16="http://schemas.microsoft.com/office/drawing/2014/main" id="{581F12C2-0A40-79A5-FBFE-D7E238CBAF2F}"/>
                </a:ext>
              </a:extLst>
            </p:cNvPr>
            <p:cNvSpPr/>
            <p:nvPr/>
          </p:nvSpPr>
          <p:spPr>
            <a:xfrm>
              <a:off x="4597030" y="2934520"/>
              <a:ext cx="64510"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4" name="Rectangle: Top Corners Snipped 153">
              <a:extLst>
                <a:ext uri="{FF2B5EF4-FFF2-40B4-BE49-F238E27FC236}">
                  <a16:creationId xmlns:a16="http://schemas.microsoft.com/office/drawing/2014/main" id="{618A40F1-22CA-B75B-9FBC-66E410E4016E}"/>
                </a:ext>
              </a:extLst>
            </p:cNvPr>
            <p:cNvSpPr/>
            <p:nvPr/>
          </p:nvSpPr>
          <p:spPr>
            <a:xfrm>
              <a:off x="2314114" y="4456647"/>
              <a:ext cx="140167" cy="173548"/>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R</a:t>
              </a:r>
              <a:endParaRPr lang="LID4096" sz="1200" b="1" dirty="0"/>
            </a:p>
          </p:txBody>
        </p:sp>
        <p:sp>
          <p:nvSpPr>
            <p:cNvPr id="155" name="Rectangle: Top Corners Rounded 154">
              <a:extLst>
                <a:ext uri="{FF2B5EF4-FFF2-40B4-BE49-F238E27FC236}">
                  <a16:creationId xmlns:a16="http://schemas.microsoft.com/office/drawing/2014/main" id="{6CDC739E-77C1-0A7E-DA50-A0EC256B9F88}"/>
                </a:ext>
              </a:extLst>
            </p:cNvPr>
            <p:cNvSpPr/>
            <p:nvPr/>
          </p:nvSpPr>
          <p:spPr>
            <a:xfrm>
              <a:off x="3137578" y="4142000"/>
              <a:ext cx="232335" cy="92244"/>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156" name="Picture 155">
              <a:extLst>
                <a:ext uri="{FF2B5EF4-FFF2-40B4-BE49-F238E27FC236}">
                  <a16:creationId xmlns:a16="http://schemas.microsoft.com/office/drawing/2014/main" id="{C635E584-4DB5-707A-1F61-B75D0DAC10E2}"/>
                </a:ext>
              </a:extLst>
            </p:cNvPr>
            <p:cNvPicPr>
              <a:picLocks noChangeAspect="1"/>
            </p:cNvPicPr>
            <p:nvPr/>
          </p:nvPicPr>
          <p:blipFill rotWithShape="1">
            <a:blip r:embed="rId5"/>
            <a:srcRect l="68195" t="69561" r="20402" b="21530"/>
            <a:stretch/>
          </p:blipFill>
          <p:spPr>
            <a:xfrm>
              <a:off x="6369284" y="3962264"/>
              <a:ext cx="301034" cy="219808"/>
            </a:xfrm>
            <a:prstGeom prst="rect">
              <a:avLst/>
            </a:prstGeom>
          </p:spPr>
        </p:pic>
        <p:sp>
          <p:nvSpPr>
            <p:cNvPr id="157" name="Rectangle 156">
              <a:extLst>
                <a:ext uri="{FF2B5EF4-FFF2-40B4-BE49-F238E27FC236}">
                  <a16:creationId xmlns:a16="http://schemas.microsoft.com/office/drawing/2014/main" id="{A88DB736-2540-ADDD-9A2B-812EB5028D4C}"/>
                </a:ext>
              </a:extLst>
            </p:cNvPr>
            <p:cNvSpPr/>
            <p:nvPr/>
          </p:nvSpPr>
          <p:spPr>
            <a:xfrm>
              <a:off x="5916818" y="4467449"/>
              <a:ext cx="163381" cy="163985"/>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58" name="Picture 157">
              <a:extLst>
                <a:ext uri="{FF2B5EF4-FFF2-40B4-BE49-F238E27FC236}">
                  <a16:creationId xmlns:a16="http://schemas.microsoft.com/office/drawing/2014/main" id="{81B2ED71-D796-106E-C513-60D21B9FD5BA}"/>
                </a:ext>
              </a:extLst>
            </p:cNvPr>
            <p:cNvPicPr>
              <a:picLocks noChangeAspect="1"/>
            </p:cNvPicPr>
            <p:nvPr/>
          </p:nvPicPr>
          <p:blipFill rotWithShape="1">
            <a:blip r:embed="rId5"/>
            <a:srcRect l="68195" t="69561" r="20402" b="21530"/>
            <a:stretch/>
          </p:blipFill>
          <p:spPr>
            <a:xfrm>
              <a:off x="5846471" y="4408166"/>
              <a:ext cx="304074" cy="222028"/>
            </a:xfrm>
            <a:prstGeom prst="rect">
              <a:avLst/>
            </a:prstGeom>
          </p:spPr>
        </p:pic>
        <p:sp>
          <p:nvSpPr>
            <p:cNvPr id="161" name="Rectangle: Top Corners Snipped 160">
              <a:extLst>
                <a:ext uri="{FF2B5EF4-FFF2-40B4-BE49-F238E27FC236}">
                  <a16:creationId xmlns:a16="http://schemas.microsoft.com/office/drawing/2014/main" id="{3EDAFA45-4582-FAC1-0152-7BE10D5AA9CB}"/>
                </a:ext>
              </a:extLst>
            </p:cNvPr>
            <p:cNvSpPr/>
            <p:nvPr/>
          </p:nvSpPr>
          <p:spPr>
            <a:xfrm>
              <a:off x="3735206" y="2893070"/>
              <a:ext cx="140167" cy="173547"/>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R</a:t>
              </a:r>
              <a:endParaRPr lang="LID4096" sz="1200" b="1" dirty="0"/>
            </a:p>
          </p:txBody>
        </p:sp>
        <p:sp>
          <p:nvSpPr>
            <p:cNvPr id="162" name="Freeform: Shape 161">
              <a:extLst>
                <a:ext uri="{FF2B5EF4-FFF2-40B4-BE49-F238E27FC236}">
                  <a16:creationId xmlns:a16="http://schemas.microsoft.com/office/drawing/2014/main" id="{FC74C65A-65B5-D3BD-450C-BDE723A95727}"/>
                </a:ext>
              </a:extLst>
            </p:cNvPr>
            <p:cNvSpPr/>
            <p:nvPr/>
          </p:nvSpPr>
          <p:spPr>
            <a:xfrm>
              <a:off x="3416406" y="4771612"/>
              <a:ext cx="1031369" cy="656575"/>
            </a:xfrm>
            <a:custGeom>
              <a:avLst/>
              <a:gdLst>
                <a:gd name="connsiteX0" fmla="*/ 1029362 w 1031368"/>
                <a:gd name="connsiteY0" fmla="*/ 310049 h 656576"/>
                <a:gd name="connsiteX1" fmla="*/ 1014122 w 1031368"/>
                <a:gd name="connsiteY1" fmla="*/ 146219 h 656576"/>
                <a:gd name="connsiteX2" fmla="*/ 876962 w 1031368"/>
                <a:gd name="connsiteY2" fmla="*/ 115739 h 656576"/>
                <a:gd name="connsiteX3" fmla="*/ 755042 w 1031368"/>
                <a:gd name="connsiteY3" fmla="*/ 123359 h 656576"/>
                <a:gd name="connsiteX4" fmla="*/ 686462 w 1031368"/>
                <a:gd name="connsiteY4" fmla="*/ 9059 h 656576"/>
                <a:gd name="connsiteX5" fmla="*/ 602642 w 1031368"/>
                <a:gd name="connsiteY5" fmla="*/ 9059 h 656576"/>
                <a:gd name="connsiteX6" fmla="*/ 484532 w 1031368"/>
                <a:gd name="connsiteY6" fmla="*/ 24299 h 656576"/>
                <a:gd name="connsiteX7" fmla="*/ 324512 w 1031368"/>
                <a:gd name="connsiteY7" fmla="*/ 81449 h 656576"/>
                <a:gd name="connsiteX8" fmla="*/ 233072 w 1031368"/>
                <a:gd name="connsiteY8" fmla="*/ 233849 h 656576"/>
                <a:gd name="connsiteX9" fmla="*/ 130202 w 1031368"/>
                <a:gd name="connsiteY9" fmla="*/ 325289 h 656576"/>
                <a:gd name="connsiteX10" fmla="*/ 4472 w 1031368"/>
                <a:gd name="connsiteY10" fmla="*/ 435779 h 656576"/>
                <a:gd name="connsiteX11" fmla="*/ 301652 w 1031368"/>
                <a:gd name="connsiteY11" fmla="*/ 519599 h 656576"/>
                <a:gd name="connsiteX12" fmla="*/ 484532 w 1031368"/>
                <a:gd name="connsiteY12" fmla="*/ 553889 h 656576"/>
                <a:gd name="connsiteX13" fmla="*/ 705512 w 1031368"/>
                <a:gd name="connsiteY13" fmla="*/ 630089 h 656576"/>
                <a:gd name="connsiteX14" fmla="*/ 888392 w 1031368"/>
                <a:gd name="connsiteY14" fmla="*/ 652949 h 656576"/>
                <a:gd name="connsiteX15" fmla="*/ 1021742 w 1031368"/>
                <a:gd name="connsiteY15" fmla="*/ 561509 h 656576"/>
                <a:gd name="connsiteX16" fmla="*/ 1014122 w 1031368"/>
                <a:gd name="connsiteY16" fmla="*/ 409109 h 656576"/>
                <a:gd name="connsiteX17" fmla="*/ 1029362 w 1031368"/>
                <a:gd name="connsiteY17" fmla="*/ 310049 h 65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1368" h="656576">
                  <a:moveTo>
                    <a:pt x="1029362" y="310049"/>
                  </a:moveTo>
                  <a:cubicBezTo>
                    <a:pt x="1029362" y="266234"/>
                    <a:pt x="1039522" y="178604"/>
                    <a:pt x="1014122" y="146219"/>
                  </a:cubicBezTo>
                  <a:cubicBezTo>
                    <a:pt x="988722" y="113834"/>
                    <a:pt x="920142" y="119549"/>
                    <a:pt x="876962" y="115739"/>
                  </a:cubicBezTo>
                  <a:cubicBezTo>
                    <a:pt x="833782" y="111929"/>
                    <a:pt x="786792" y="141139"/>
                    <a:pt x="755042" y="123359"/>
                  </a:cubicBezTo>
                  <a:cubicBezTo>
                    <a:pt x="723292" y="105579"/>
                    <a:pt x="711862" y="28109"/>
                    <a:pt x="686462" y="9059"/>
                  </a:cubicBezTo>
                  <a:cubicBezTo>
                    <a:pt x="661062" y="-9991"/>
                    <a:pt x="636297" y="6519"/>
                    <a:pt x="602642" y="9059"/>
                  </a:cubicBezTo>
                  <a:cubicBezTo>
                    <a:pt x="568987" y="11599"/>
                    <a:pt x="530887" y="12234"/>
                    <a:pt x="484532" y="24299"/>
                  </a:cubicBezTo>
                  <a:cubicBezTo>
                    <a:pt x="438177" y="36364"/>
                    <a:pt x="366422" y="46524"/>
                    <a:pt x="324512" y="81449"/>
                  </a:cubicBezTo>
                  <a:cubicBezTo>
                    <a:pt x="282602" y="116374"/>
                    <a:pt x="265457" y="193209"/>
                    <a:pt x="233072" y="233849"/>
                  </a:cubicBezTo>
                  <a:cubicBezTo>
                    <a:pt x="200687" y="274489"/>
                    <a:pt x="130202" y="325289"/>
                    <a:pt x="130202" y="325289"/>
                  </a:cubicBezTo>
                  <a:cubicBezTo>
                    <a:pt x="92102" y="358944"/>
                    <a:pt x="-24103" y="403394"/>
                    <a:pt x="4472" y="435779"/>
                  </a:cubicBezTo>
                  <a:cubicBezTo>
                    <a:pt x="33047" y="468164"/>
                    <a:pt x="221642" y="499914"/>
                    <a:pt x="301652" y="519599"/>
                  </a:cubicBezTo>
                  <a:cubicBezTo>
                    <a:pt x="381662" y="539284"/>
                    <a:pt x="417222" y="535474"/>
                    <a:pt x="484532" y="553889"/>
                  </a:cubicBezTo>
                  <a:cubicBezTo>
                    <a:pt x="551842" y="572304"/>
                    <a:pt x="638202" y="613579"/>
                    <a:pt x="705512" y="630089"/>
                  </a:cubicBezTo>
                  <a:cubicBezTo>
                    <a:pt x="772822" y="646599"/>
                    <a:pt x="835687" y="664379"/>
                    <a:pt x="888392" y="652949"/>
                  </a:cubicBezTo>
                  <a:cubicBezTo>
                    <a:pt x="941097" y="641519"/>
                    <a:pt x="1000787" y="602149"/>
                    <a:pt x="1021742" y="561509"/>
                  </a:cubicBezTo>
                  <a:cubicBezTo>
                    <a:pt x="1042697" y="520869"/>
                    <a:pt x="1014122" y="455464"/>
                    <a:pt x="1014122" y="409109"/>
                  </a:cubicBezTo>
                  <a:cubicBezTo>
                    <a:pt x="1014122" y="362754"/>
                    <a:pt x="1029362" y="353864"/>
                    <a:pt x="1029362" y="310049"/>
                  </a:cubicBezTo>
                  <a:close/>
                </a:path>
              </a:pathLst>
            </a:custGeom>
            <a:solidFill>
              <a:srgbClr val="3B7D23"/>
            </a:solid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3" name="Freeform: Shape 162">
              <a:extLst>
                <a:ext uri="{FF2B5EF4-FFF2-40B4-BE49-F238E27FC236}">
                  <a16:creationId xmlns:a16="http://schemas.microsoft.com/office/drawing/2014/main" id="{018AA1E1-AE95-CD7F-5D80-601410F4F8A5}"/>
                </a:ext>
              </a:extLst>
            </p:cNvPr>
            <p:cNvSpPr/>
            <p:nvPr/>
          </p:nvSpPr>
          <p:spPr>
            <a:xfrm>
              <a:off x="5220702" y="3234372"/>
              <a:ext cx="586704" cy="486025"/>
            </a:xfrm>
            <a:custGeom>
              <a:avLst/>
              <a:gdLst>
                <a:gd name="connsiteX0" fmla="*/ 13534 w 586704"/>
                <a:gd name="connsiteY0" fmla="*/ 128259 h 486025"/>
                <a:gd name="connsiteX1" fmla="*/ 165934 w 586704"/>
                <a:gd name="connsiteY1" fmla="*/ 71109 h 486025"/>
                <a:gd name="connsiteX2" fmla="*/ 333574 w 586704"/>
                <a:gd name="connsiteY2" fmla="*/ 21579 h 486025"/>
                <a:gd name="connsiteX3" fmla="*/ 402154 w 586704"/>
                <a:gd name="connsiteY3" fmla="*/ 2529 h 486025"/>
                <a:gd name="connsiteX4" fmla="*/ 478354 w 586704"/>
                <a:gd name="connsiteY4" fmla="*/ 74919 h 486025"/>
                <a:gd name="connsiteX5" fmla="*/ 520264 w 586704"/>
                <a:gd name="connsiteY5" fmla="*/ 162549 h 486025"/>
                <a:gd name="connsiteX6" fmla="*/ 554554 w 586704"/>
                <a:gd name="connsiteY6" fmla="*/ 314949 h 486025"/>
                <a:gd name="connsiteX7" fmla="*/ 577414 w 586704"/>
                <a:gd name="connsiteY7" fmla="*/ 471159 h 486025"/>
                <a:gd name="connsiteX8" fmla="*/ 390724 w 586704"/>
                <a:gd name="connsiteY8" fmla="*/ 478779 h 486025"/>
                <a:gd name="connsiteX9" fmla="*/ 63064 w 586704"/>
                <a:gd name="connsiteY9" fmla="*/ 463539 h 486025"/>
                <a:gd name="connsiteX10" fmla="*/ 13534 w 586704"/>
                <a:gd name="connsiteY10" fmla="*/ 261609 h 486025"/>
                <a:gd name="connsiteX11" fmla="*/ 13534 w 586704"/>
                <a:gd name="connsiteY11" fmla="*/ 128259 h 4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6704" h="486025">
                  <a:moveTo>
                    <a:pt x="13534" y="128259"/>
                  </a:moveTo>
                  <a:cubicBezTo>
                    <a:pt x="38934" y="96509"/>
                    <a:pt x="112594" y="88889"/>
                    <a:pt x="165934" y="71109"/>
                  </a:cubicBezTo>
                  <a:cubicBezTo>
                    <a:pt x="219274" y="53329"/>
                    <a:pt x="294204" y="33009"/>
                    <a:pt x="333574" y="21579"/>
                  </a:cubicBezTo>
                  <a:cubicBezTo>
                    <a:pt x="372944" y="10149"/>
                    <a:pt x="378024" y="-6361"/>
                    <a:pt x="402154" y="2529"/>
                  </a:cubicBezTo>
                  <a:cubicBezTo>
                    <a:pt x="426284" y="11419"/>
                    <a:pt x="458669" y="48249"/>
                    <a:pt x="478354" y="74919"/>
                  </a:cubicBezTo>
                  <a:cubicBezTo>
                    <a:pt x="498039" y="101589"/>
                    <a:pt x="507564" y="122544"/>
                    <a:pt x="520264" y="162549"/>
                  </a:cubicBezTo>
                  <a:cubicBezTo>
                    <a:pt x="532964" y="202554"/>
                    <a:pt x="545029" y="263514"/>
                    <a:pt x="554554" y="314949"/>
                  </a:cubicBezTo>
                  <a:cubicBezTo>
                    <a:pt x="564079" y="366384"/>
                    <a:pt x="604719" y="443854"/>
                    <a:pt x="577414" y="471159"/>
                  </a:cubicBezTo>
                  <a:cubicBezTo>
                    <a:pt x="550109" y="498464"/>
                    <a:pt x="476449" y="480049"/>
                    <a:pt x="390724" y="478779"/>
                  </a:cubicBezTo>
                  <a:cubicBezTo>
                    <a:pt x="304999" y="477509"/>
                    <a:pt x="125929" y="499734"/>
                    <a:pt x="63064" y="463539"/>
                  </a:cubicBezTo>
                  <a:cubicBezTo>
                    <a:pt x="199" y="427344"/>
                    <a:pt x="22424" y="319394"/>
                    <a:pt x="13534" y="261609"/>
                  </a:cubicBezTo>
                  <a:cubicBezTo>
                    <a:pt x="4644" y="203824"/>
                    <a:pt x="-11866" y="160009"/>
                    <a:pt x="13534" y="128259"/>
                  </a:cubicBezTo>
                  <a:close/>
                </a:path>
              </a:pathLst>
            </a:custGeom>
            <a:pattFill prst="narHorz">
              <a:fgClr>
                <a:schemeClr val="accent5">
                  <a:lumMod val="20000"/>
                  <a:lumOff val="80000"/>
                </a:schemeClr>
              </a:fgClr>
              <a:bgClr>
                <a:srgbClr val="D86ECC"/>
              </a:bgClr>
            </a:pattFill>
            <a:ln w="28575">
              <a:solidFill>
                <a:schemeClr val="accent5">
                  <a:lumMod val="40000"/>
                  <a:lumOff val="6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12"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22524"/>
            <a:ext cx="12176410" cy="669815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a:off x="9779057" y="122524"/>
            <a:ext cx="0" cy="6698152"/>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التطوير الخدماتي</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14"/>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5"/>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9057" y="6292759"/>
            <a:ext cx="2412943"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sp>
        <p:nvSpPr>
          <p:cNvPr id="5" name="TextBox 4">
            <a:extLst>
              <a:ext uri="{FF2B5EF4-FFF2-40B4-BE49-F238E27FC236}">
                <a16:creationId xmlns:a16="http://schemas.microsoft.com/office/drawing/2014/main" id="{DC461B32-A11E-14AE-AC2A-8C5FFF697CDD}"/>
              </a:ext>
            </a:extLst>
          </p:cNvPr>
          <p:cNvSpPr txBox="1"/>
          <p:nvPr/>
        </p:nvSpPr>
        <p:spPr>
          <a:xfrm>
            <a:off x="10582498" y="1662878"/>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77376" y="1424973"/>
            <a:ext cx="1039703" cy="302677"/>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15"/>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377257" y="1924429"/>
            <a:ext cx="1678076" cy="1816656"/>
          </a:xfrm>
          <a:prstGeom prst="rect">
            <a:avLst/>
          </a:prstGeom>
        </p:spPr>
      </p:pic>
      <p:sp>
        <p:nvSpPr>
          <p:cNvPr id="100" name="TextBox 99">
            <a:extLst>
              <a:ext uri="{FF2B5EF4-FFF2-40B4-BE49-F238E27FC236}">
                <a16:creationId xmlns:a16="http://schemas.microsoft.com/office/drawing/2014/main" id="{6BBC2AA6-07FA-033A-BCCA-E98C6035BF29}"/>
              </a:ext>
            </a:extLst>
          </p:cNvPr>
          <p:cNvSpPr txBox="1"/>
          <p:nvPr/>
        </p:nvSpPr>
        <p:spPr>
          <a:xfrm>
            <a:off x="10602891" y="3722511"/>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grpSp>
        <p:nvGrpSpPr>
          <p:cNvPr id="17" name="Group 16">
            <a:extLst>
              <a:ext uri="{FF2B5EF4-FFF2-40B4-BE49-F238E27FC236}">
                <a16:creationId xmlns:a16="http://schemas.microsoft.com/office/drawing/2014/main" id="{B28CC924-F267-C5BE-4B05-8CBB93C5549D}"/>
              </a:ext>
            </a:extLst>
          </p:cNvPr>
          <p:cNvGrpSpPr/>
          <p:nvPr/>
        </p:nvGrpSpPr>
        <p:grpSpPr>
          <a:xfrm>
            <a:off x="9927734" y="3990121"/>
            <a:ext cx="2127599" cy="2338552"/>
            <a:chOff x="9927734" y="3990121"/>
            <a:chExt cx="2127599" cy="2338552"/>
          </a:xfrm>
        </p:grpSpPr>
        <p:pic>
          <p:nvPicPr>
            <p:cNvPr id="107" name="Picture 106" descr="A screenshot of a video game&#10;&#10;Description automatically generated">
              <a:extLst>
                <a:ext uri="{FF2B5EF4-FFF2-40B4-BE49-F238E27FC236}">
                  <a16:creationId xmlns:a16="http://schemas.microsoft.com/office/drawing/2014/main" id="{7B5ACAF6-CBEE-5A8E-51A4-DCBB73BE1B4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927734" y="4187693"/>
              <a:ext cx="2127599" cy="2140980"/>
            </a:xfrm>
            <a:prstGeom prst="rect">
              <a:avLst/>
            </a:prstGeom>
          </p:spPr>
        </p:pic>
        <p:pic>
          <p:nvPicPr>
            <p:cNvPr id="3" name="Picture 2">
              <a:extLst>
                <a:ext uri="{FF2B5EF4-FFF2-40B4-BE49-F238E27FC236}">
                  <a16:creationId xmlns:a16="http://schemas.microsoft.com/office/drawing/2014/main" id="{D0148B58-CAD6-E25F-30A1-395C0F28DB4E}"/>
                </a:ext>
              </a:extLst>
            </p:cNvPr>
            <p:cNvPicPr>
              <a:picLocks noChangeAspect="1"/>
            </p:cNvPicPr>
            <p:nvPr/>
          </p:nvPicPr>
          <p:blipFill rotWithShape="1">
            <a:blip r:embed="rId18"/>
            <a:srcRect l="28245" t="45697" r="19097" b="40722"/>
            <a:stretch/>
          </p:blipFill>
          <p:spPr>
            <a:xfrm>
              <a:off x="11142623" y="3990121"/>
              <a:ext cx="865706" cy="228286"/>
            </a:xfrm>
            <a:prstGeom prst="rect">
              <a:avLst/>
            </a:prstGeom>
          </p:spPr>
        </p:pic>
      </p:grpSp>
    </p:spTree>
    <p:extLst>
      <p:ext uri="{BB962C8B-B14F-4D97-AF65-F5344CB8AC3E}">
        <p14:creationId xmlns:p14="http://schemas.microsoft.com/office/powerpoint/2010/main" val="36628250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grpSp>
        <p:nvGrpSpPr>
          <p:cNvPr id="83" name="Group 82">
            <a:extLst>
              <a:ext uri="{FF2B5EF4-FFF2-40B4-BE49-F238E27FC236}">
                <a16:creationId xmlns:a16="http://schemas.microsoft.com/office/drawing/2014/main" id="{BA34143F-5D3B-9CD1-5178-B39E4C874F08}"/>
              </a:ext>
            </a:extLst>
          </p:cNvPr>
          <p:cNvGrpSpPr/>
          <p:nvPr/>
        </p:nvGrpSpPr>
        <p:grpSpPr>
          <a:xfrm>
            <a:off x="270177" y="130236"/>
            <a:ext cx="9350316" cy="6614734"/>
            <a:chOff x="259328" y="135316"/>
            <a:chExt cx="9350316" cy="6614734"/>
          </a:xfrm>
        </p:grpSpPr>
        <p:pic>
          <p:nvPicPr>
            <p:cNvPr id="3" name="Picture 2" descr="A map of a large area&#10;&#10;Description automatically generated with medium confidence">
              <a:extLst>
                <a:ext uri="{FF2B5EF4-FFF2-40B4-BE49-F238E27FC236}">
                  <a16:creationId xmlns:a16="http://schemas.microsoft.com/office/drawing/2014/main" id="{E0D70F06-EDDC-E40E-3A40-A9FB4EC7E3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28" y="135316"/>
              <a:ext cx="9350316" cy="6614734"/>
            </a:xfrm>
            <a:prstGeom prst="rect">
              <a:avLst/>
            </a:prstGeom>
          </p:spPr>
        </p:pic>
        <p:sp>
          <p:nvSpPr>
            <p:cNvPr id="59" name="Freeform: Shape 58">
              <a:extLst>
                <a:ext uri="{FF2B5EF4-FFF2-40B4-BE49-F238E27FC236}">
                  <a16:creationId xmlns:a16="http://schemas.microsoft.com/office/drawing/2014/main" id="{B073B867-395B-EEA6-7ED0-EDFBC9EC27D8}"/>
                </a:ext>
              </a:extLst>
            </p:cNvPr>
            <p:cNvSpPr/>
            <p:nvPr/>
          </p:nvSpPr>
          <p:spPr>
            <a:xfrm>
              <a:off x="2754630" y="3360420"/>
              <a:ext cx="777240" cy="598170"/>
            </a:xfrm>
            <a:custGeom>
              <a:avLst/>
              <a:gdLst>
                <a:gd name="connsiteX0" fmla="*/ 0 w 777240"/>
                <a:gd name="connsiteY0" fmla="*/ 598170 h 598170"/>
                <a:gd name="connsiteX1" fmla="*/ 22860 w 777240"/>
                <a:gd name="connsiteY1" fmla="*/ 548640 h 598170"/>
                <a:gd name="connsiteX2" fmla="*/ 45720 w 777240"/>
                <a:gd name="connsiteY2" fmla="*/ 434340 h 598170"/>
                <a:gd name="connsiteX3" fmla="*/ 152400 w 777240"/>
                <a:gd name="connsiteY3" fmla="*/ 312420 h 598170"/>
                <a:gd name="connsiteX4" fmla="*/ 350520 w 777240"/>
                <a:gd name="connsiteY4" fmla="*/ 240030 h 598170"/>
                <a:gd name="connsiteX5" fmla="*/ 514350 w 777240"/>
                <a:gd name="connsiteY5" fmla="*/ 278130 h 598170"/>
                <a:gd name="connsiteX6" fmla="*/ 499110 w 777240"/>
                <a:gd name="connsiteY6" fmla="*/ 182880 h 598170"/>
                <a:gd name="connsiteX7" fmla="*/ 632460 w 777240"/>
                <a:gd name="connsiteY7" fmla="*/ 125730 h 598170"/>
                <a:gd name="connsiteX8" fmla="*/ 777240 w 777240"/>
                <a:gd name="connsiteY8" fmla="*/ 0 h 59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 h="598170" extrusionOk="0">
                  <a:moveTo>
                    <a:pt x="0" y="598170"/>
                  </a:moveTo>
                  <a:cubicBezTo>
                    <a:pt x="7245" y="586825"/>
                    <a:pt x="14142" y="576357"/>
                    <a:pt x="22860" y="548640"/>
                  </a:cubicBezTo>
                  <a:cubicBezTo>
                    <a:pt x="37096" y="522728"/>
                    <a:pt x="12262" y="474087"/>
                    <a:pt x="45720" y="434340"/>
                  </a:cubicBezTo>
                  <a:cubicBezTo>
                    <a:pt x="66373" y="395885"/>
                    <a:pt x="100662" y="349988"/>
                    <a:pt x="152400" y="312420"/>
                  </a:cubicBezTo>
                  <a:cubicBezTo>
                    <a:pt x="192257" y="274048"/>
                    <a:pt x="298384" y="249658"/>
                    <a:pt x="350520" y="240030"/>
                  </a:cubicBezTo>
                  <a:cubicBezTo>
                    <a:pt x="416391" y="234973"/>
                    <a:pt x="490689" y="285383"/>
                    <a:pt x="514350" y="278130"/>
                  </a:cubicBezTo>
                  <a:cubicBezTo>
                    <a:pt x="534546" y="267905"/>
                    <a:pt x="475445" y="212027"/>
                    <a:pt x="499110" y="182880"/>
                  </a:cubicBezTo>
                  <a:cubicBezTo>
                    <a:pt x="518132" y="151157"/>
                    <a:pt x="577685" y="167912"/>
                    <a:pt x="632460" y="125730"/>
                  </a:cubicBezTo>
                  <a:cubicBezTo>
                    <a:pt x="682391" y="97252"/>
                    <a:pt x="744610" y="51612"/>
                    <a:pt x="777240" y="0"/>
                  </a:cubicBezTo>
                </a:path>
              </a:pathLst>
            </a:custGeom>
            <a:noFill/>
            <a:ln w="57150" cmpd="dbl">
              <a:solidFill>
                <a:schemeClr val="tx2">
                  <a:lumMod val="10000"/>
                  <a:lumOff val="90000"/>
                </a:schemeClr>
              </a:solidFill>
              <a:prstDash val="solid"/>
              <a:extLst>
                <a:ext uri="{C807C97D-BFC1-408E-A445-0C87EB9F89A2}">
                  <ask:lineSketchStyleProps xmlns:ask="http://schemas.microsoft.com/office/drawing/2018/sketchyshapes" sd="1219033472">
                    <a:custGeom>
                      <a:avLst/>
                      <a:gdLst>
                        <a:gd name="connsiteX0" fmla="*/ 0 w 777240"/>
                        <a:gd name="connsiteY0" fmla="*/ 598170 h 598170"/>
                        <a:gd name="connsiteX1" fmla="*/ 22860 w 777240"/>
                        <a:gd name="connsiteY1" fmla="*/ 548640 h 598170"/>
                        <a:gd name="connsiteX2" fmla="*/ 45720 w 777240"/>
                        <a:gd name="connsiteY2" fmla="*/ 434340 h 598170"/>
                        <a:gd name="connsiteX3" fmla="*/ 152400 w 777240"/>
                        <a:gd name="connsiteY3" fmla="*/ 312420 h 598170"/>
                        <a:gd name="connsiteX4" fmla="*/ 350520 w 777240"/>
                        <a:gd name="connsiteY4" fmla="*/ 240030 h 598170"/>
                        <a:gd name="connsiteX5" fmla="*/ 514350 w 777240"/>
                        <a:gd name="connsiteY5" fmla="*/ 278130 h 598170"/>
                        <a:gd name="connsiteX6" fmla="*/ 499110 w 777240"/>
                        <a:gd name="connsiteY6" fmla="*/ 182880 h 598170"/>
                        <a:gd name="connsiteX7" fmla="*/ 632460 w 777240"/>
                        <a:gd name="connsiteY7" fmla="*/ 125730 h 598170"/>
                        <a:gd name="connsiteX8" fmla="*/ 777240 w 777240"/>
                        <a:gd name="connsiteY8" fmla="*/ 0 h 59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 h="598170">
                          <a:moveTo>
                            <a:pt x="0" y="598170"/>
                          </a:moveTo>
                          <a:cubicBezTo>
                            <a:pt x="7620" y="587057"/>
                            <a:pt x="15240" y="575945"/>
                            <a:pt x="22860" y="548640"/>
                          </a:cubicBezTo>
                          <a:cubicBezTo>
                            <a:pt x="30480" y="521335"/>
                            <a:pt x="24130" y="473710"/>
                            <a:pt x="45720" y="434340"/>
                          </a:cubicBezTo>
                          <a:cubicBezTo>
                            <a:pt x="67310" y="394970"/>
                            <a:pt x="101600" y="344805"/>
                            <a:pt x="152400" y="312420"/>
                          </a:cubicBezTo>
                          <a:cubicBezTo>
                            <a:pt x="203200" y="280035"/>
                            <a:pt x="290195" y="245745"/>
                            <a:pt x="350520" y="240030"/>
                          </a:cubicBezTo>
                          <a:cubicBezTo>
                            <a:pt x="410845" y="234315"/>
                            <a:pt x="489585" y="287655"/>
                            <a:pt x="514350" y="278130"/>
                          </a:cubicBezTo>
                          <a:cubicBezTo>
                            <a:pt x="539115" y="268605"/>
                            <a:pt x="479425" y="208280"/>
                            <a:pt x="499110" y="182880"/>
                          </a:cubicBezTo>
                          <a:cubicBezTo>
                            <a:pt x="518795" y="157480"/>
                            <a:pt x="586105" y="156210"/>
                            <a:pt x="632460" y="125730"/>
                          </a:cubicBezTo>
                          <a:cubicBezTo>
                            <a:pt x="678815" y="95250"/>
                            <a:pt x="728027" y="47625"/>
                            <a:pt x="777240" y="0"/>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60" name="Picture 59">
              <a:extLst>
                <a:ext uri="{FF2B5EF4-FFF2-40B4-BE49-F238E27FC236}">
                  <a16:creationId xmlns:a16="http://schemas.microsoft.com/office/drawing/2014/main" id="{57093A09-9DC5-4DD1-B91C-BD4D90138CE6}"/>
                </a:ext>
              </a:extLst>
            </p:cNvPr>
            <p:cNvPicPr>
              <a:picLocks noChangeAspect="1"/>
            </p:cNvPicPr>
            <p:nvPr/>
          </p:nvPicPr>
          <p:blipFill rotWithShape="1">
            <a:blip r:embed="rId4"/>
            <a:srcRect l="14984" t="14125" r="11762" b="7743"/>
            <a:stretch/>
          </p:blipFill>
          <p:spPr>
            <a:xfrm>
              <a:off x="1352073" y="3473390"/>
              <a:ext cx="210505" cy="205165"/>
            </a:xfrm>
            <a:prstGeom prst="rect">
              <a:avLst/>
            </a:prstGeom>
          </p:spPr>
        </p:pic>
        <p:sp>
          <p:nvSpPr>
            <p:cNvPr id="61" name="Oval 60">
              <a:extLst>
                <a:ext uri="{FF2B5EF4-FFF2-40B4-BE49-F238E27FC236}">
                  <a16:creationId xmlns:a16="http://schemas.microsoft.com/office/drawing/2014/main" id="{2D772E89-E82D-F601-D30B-E2B53108E0FA}"/>
                </a:ext>
              </a:extLst>
            </p:cNvPr>
            <p:cNvSpPr/>
            <p:nvPr/>
          </p:nvSpPr>
          <p:spPr>
            <a:xfrm>
              <a:off x="3715564" y="4485021"/>
              <a:ext cx="182070" cy="184785"/>
            </a:xfrm>
            <a:prstGeom prst="ellipse">
              <a:avLst/>
            </a:prstGeom>
            <a:solidFill>
              <a:srgbClr val="FF00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62" name="Oval 61">
              <a:extLst>
                <a:ext uri="{FF2B5EF4-FFF2-40B4-BE49-F238E27FC236}">
                  <a16:creationId xmlns:a16="http://schemas.microsoft.com/office/drawing/2014/main" id="{006919D1-3AC8-78C4-0A22-11FF75AEA36F}"/>
                </a:ext>
              </a:extLst>
            </p:cNvPr>
            <p:cNvSpPr/>
            <p:nvPr/>
          </p:nvSpPr>
          <p:spPr>
            <a:xfrm>
              <a:off x="3769999" y="4540267"/>
              <a:ext cx="72390" cy="71738"/>
            </a:xfrm>
            <a:prstGeom prst="ellips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63" name="Picture 62">
              <a:extLst>
                <a:ext uri="{FF2B5EF4-FFF2-40B4-BE49-F238E27FC236}">
                  <a16:creationId xmlns:a16="http://schemas.microsoft.com/office/drawing/2014/main" id="{91963B75-CC7C-0EB8-912F-B7EF84EF4570}"/>
                </a:ext>
              </a:extLst>
            </p:cNvPr>
            <p:cNvPicPr>
              <a:picLocks noChangeAspect="1"/>
            </p:cNvPicPr>
            <p:nvPr/>
          </p:nvPicPr>
          <p:blipFill>
            <a:blip r:embed="rId5"/>
            <a:stretch>
              <a:fillRect/>
            </a:stretch>
          </p:blipFill>
          <p:spPr>
            <a:xfrm>
              <a:off x="7896108" y="3186125"/>
              <a:ext cx="241936" cy="291746"/>
            </a:xfrm>
            <a:prstGeom prst="rect">
              <a:avLst/>
            </a:prstGeom>
          </p:spPr>
        </p:pic>
        <p:pic>
          <p:nvPicPr>
            <p:cNvPr id="64" name="Picture 63">
              <a:extLst>
                <a:ext uri="{FF2B5EF4-FFF2-40B4-BE49-F238E27FC236}">
                  <a16:creationId xmlns:a16="http://schemas.microsoft.com/office/drawing/2014/main" id="{11415199-99A1-2CA5-4CAE-22856546526F}"/>
                </a:ext>
              </a:extLst>
            </p:cNvPr>
            <p:cNvPicPr>
              <a:picLocks noChangeAspect="1"/>
            </p:cNvPicPr>
            <p:nvPr/>
          </p:nvPicPr>
          <p:blipFill>
            <a:blip r:embed="rId5"/>
            <a:stretch>
              <a:fillRect/>
            </a:stretch>
          </p:blipFill>
          <p:spPr>
            <a:xfrm>
              <a:off x="5023713" y="4748208"/>
              <a:ext cx="241936" cy="291746"/>
            </a:xfrm>
            <a:prstGeom prst="rect">
              <a:avLst/>
            </a:prstGeom>
          </p:spPr>
        </p:pic>
        <p:pic>
          <p:nvPicPr>
            <p:cNvPr id="66" name="Picture 65">
              <a:extLst>
                <a:ext uri="{FF2B5EF4-FFF2-40B4-BE49-F238E27FC236}">
                  <a16:creationId xmlns:a16="http://schemas.microsoft.com/office/drawing/2014/main" id="{2CF53004-3CDC-F91C-2336-A88631CA4C3D}"/>
                </a:ext>
              </a:extLst>
            </p:cNvPr>
            <p:cNvPicPr>
              <a:picLocks noChangeAspect="1"/>
            </p:cNvPicPr>
            <p:nvPr/>
          </p:nvPicPr>
          <p:blipFill>
            <a:blip r:embed="rId5"/>
            <a:stretch>
              <a:fillRect/>
            </a:stretch>
          </p:blipFill>
          <p:spPr>
            <a:xfrm>
              <a:off x="1932432" y="2348664"/>
              <a:ext cx="236237" cy="284874"/>
            </a:xfrm>
            <a:prstGeom prst="rect">
              <a:avLst/>
            </a:prstGeom>
          </p:spPr>
        </p:pic>
        <p:sp>
          <p:nvSpPr>
            <p:cNvPr id="67" name="Oval 66">
              <a:extLst>
                <a:ext uri="{FF2B5EF4-FFF2-40B4-BE49-F238E27FC236}">
                  <a16:creationId xmlns:a16="http://schemas.microsoft.com/office/drawing/2014/main" id="{9BEAA6CC-372E-8F49-C02B-30B78D654483}"/>
                </a:ext>
              </a:extLst>
            </p:cNvPr>
            <p:cNvSpPr/>
            <p:nvPr/>
          </p:nvSpPr>
          <p:spPr>
            <a:xfrm>
              <a:off x="3112770" y="3429000"/>
              <a:ext cx="171246" cy="153351"/>
            </a:xfrm>
            <a:prstGeom prst="ellipse">
              <a:avLst/>
            </a:prstGeom>
            <a:solidFill>
              <a:srgbClr val="01C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0" name="Lightning Bolt 69">
              <a:extLst>
                <a:ext uri="{FF2B5EF4-FFF2-40B4-BE49-F238E27FC236}">
                  <a16:creationId xmlns:a16="http://schemas.microsoft.com/office/drawing/2014/main" id="{034D48C5-6C0F-4013-3693-F15AD2F85E61}"/>
                </a:ext>
              </a:extLst>
            </p:cNvPr>
            <p:cNvSpPr/>
            <p:nvPr/>
          </p:nvSpPr>
          <p:spPr>
            <a:xfrm rot="2113460">
              <a:off x="3161544" y="3452969"/>
              <a:ext cx="75848" cy="71162"/>
            </a:xfrm>
            <a:prstGeom prst="lightningBol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71" name="Straight Connector 70">
              <a:extLst>
                <a:ext uri="{FF2B5EF4-FFF2-40B4-BE49-F238E27FC236}">
                  <a16:creationId xmlns:a16="http://schemas.microsoft.com/office/drawing/2014/main" id="{23975A34-F3F1-23F4-F419-674AEDDCF306}"/>
                </a:ext>
              </a:extLst>
            </p:cNvPr>
            <p:cNvCxnSpPr>
              <a:cxnSpLocks/>
            </p:cNvCxnSpPr>
            <p:nvPr/>
          </p:nvCxnSpPr>
          <p:spPr>
            <a:xfrm>
              <a:off x="2771997" y="385381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D97A4ACC-A6C6-0F68-F54E-A1DBCA2940FA}"/>
                </a:ext>
              </a:extLst>
            </p:cNvPr>
            <p:cNvCxnSpPr>
              <a:cxnSpLocks/>
            </p:cNvCxnSpPr>
            <p:nvPr/>
          </p:nvCxnSpPr>
          <p:spPr>
            <a:xfrm flipH="1">
              <a:off x="2743422" y="386715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3CC1E1A-1F72-3AE2-C8AA-E59F8AF8240E}"/>
                </a:ext>
              </a:extLst>
            </p:cNvPr>
            <p:cNvCxnSpPr>
              <a:cxnSpLocks/>
            </p:cNvCxnSpPr>
            <p:nvPr/>
          </p:nvCxnSpPr>
          <p:spPr>
            <a:xfrm>
              <a:off x="2798784" y="3665220"/>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AF8B61C-DFB0-B424-FCD6-B817B87F8C03}"/>
                </a:ext>
              </a:extLst>
            </p:cNvPr>
            <p:cNvCxnSpPr>
              <a:cxnSpLocks/>
            </p:cNvCxnSpPr>
            <p:nvPr/>
          </p:nvCxnSpPr>
          <p:spPr>
            <a:xfrm flipH="1">
              <a:off x="2770209" y="3678555"/>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7F0B9A6-1E9F-343D-87D0-A5FC683EB6A1}"/>
                </a:ext>
              </a:extLst>
            </p:cNvPr>
            <p:cNvCxnSpPr>
              <a:cxnSpLocks/>
            </p:cNvCxnSpPr>
            <p:nvPr/>
          </p:nvCxnSpPr>
          <p:spPr>
            <a:xfrm>
              <a:off x="2990850" y="3582351"/>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41EFDB64-B439-6C69-F341-CF1A93A6E2AC}"/>
                </a:ext>
              </a:extLst>
            </p:cNvPr>
            <p:cNvCxnSpPr>
              <a:cxnSpLocks/>
            </p:cNvCxnSpPr>
            <p:nvPr/>
          </p:nvCxnSpPr>
          <p:spPr>
            <a:xfrm flipH="1">
              <a:off x="2962275" y="3595686"/>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7E7BE68-53EC-B58B-76A8-04D2210C18EB}"/>
                </a:ext>
              </a:extLst>
            </p:cNvPr>
            <p:cNvCxnSpPr>
              <a:cxnSpLocks/>
            </p:cNvCxnSpPr>
            <p:nvPr/>
          </p:nvCxnSpPr>
          <p:spPr>
            <a:xfrm>
              <a:off x="3186828" y="3583252"/>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6933104-9021-66CF-F3CB-8781448D9F94}"/>
                </a:ext>
              </a:extLst>
            </p:cNvPr>
            <p:cNvCxnSpPr>
              <a:cxnSpLocks/>
            </p:cNvCxnSpPr>
            <p:nvPr/>
          </p:nvCxnSpPr>
          <p:spPr>
            <a:xfrm flipH="1">
              <a:off x="3158253" y="3596587"/>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525ECDDF-AD59-185D-1D9C-CF7E1D9740E0}"/>
                </a:ext>
              </a:extLst>
            </p:cNvPr>
            <p:cNvCxnSpPr>
              <a:cxnSpLocks/>
            </p:cNvCxnSpPr>
            <p:nvPr/>
          </p:nvCxnSpPr>
          <p:spPr>
            <a:xfrm>
              <a:off x="3346488" y="342427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28EB2B0A-17FC-1D06-6473-BFF0ECB7B0D7}"/>
                </a:ext>
              </a:extLst>
            </p:cNvPr>
            <p:cNvCxnSpPr>
              <a:cxnSpLocks/>
            </p:cNvCxnSpPr>
            <p:nvPr/>
          </p:nvCxnSpPr>
          <p:spPr>
            <a:xfrm flipH="1">
              <a:off x="3317913" y="343761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620B426-8757-9712-B244-481EB25A768F}"/>
                </a:ext>
              </a:extLst>
            </p:cNvPr>
            <p:cNvCxnSpPr>
              <a:cxnSpLocks/>
            </p:cNvCxnSpPr>
            <p:nvPr/>
          </p:nvCxnSpPr>
          <p:spPr>
            <a:xfrm>
              <a:off x="3492407" y="334708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197DC833-C8B6-8352-01B3-6ECBE02D8DE6}"/>
                </a:ext>
              </a:extLst>
            </p:cNvPr>
            <p:cNvCxnSpPr>
              <a:cxnSpLocks/>
            </p:cNvCxnSpPr>
            <p:nvPr/>
          </p:nvCxnSpPr>
          <p:spPr>
            <a:xfrm flipH="1">
              <a:off x="3463832" y="336042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pic>
        <p:nvPicPr>
          <p:cNvPr id="32" name="Picture 31">
            <a:extLst>
              <a:ext uri="{FF2B5EF4-FFF2-40B4-BE49-F238E27FC236}">
                <a16:creationId xmlns:a16="http://schemas.microsoft.com/office/drawing/2014/main" id="{C1241DBD-8DDC-4D34-7901-9857C7DBA73B}"/>
              </a:ext>
            </a:extLst>
          </p:cNvPr>
          <p:cNvPicPr>
            <a:picLocks noChangeAspect="1"/>
          </p:cNvPicPr>
          <p:nvPr/>
        </p:nvPicPr>
        <p:blipFill>
          <a:blip r:embed="rId6"/>
          <a:stretch>
            <a:fillRect/>
          </a:stretch>
        </p:blipFill>
        <p:spPr>
          <a:xfrm rot="18584097">
            <a:off x="8555571" y="439072"/>
            <a:ext cx="903934" cy="1174637"/>
          </a:xfrm>
          <a:prstGeom prst="rect">
            <a:avLst/>
          </a:prstGeom>
        </p:spPr>
      </p:pic>
      <p:sp>
        <p:nvSpPr>
          <p:cNvPr id="33" name="Freeform: Shape 32">
            <a:extLst>
              <a:ext uri="{FF2B5EF4-FFF2-40B4-BE49-F238E27FC236}">
                <a16:creationId xmlns:a16="http://schemas.microsoft.com/office/drawing/2014/main" id="{B7CE2339-413F-64E2-0D68-C7EE009B1867}"/>
              </a:ext>
            </a:extLst>
          </p:cNvPr>
          <p:cNvSpPr/>
          <p:nvPr/>
        </p:nvSpPr>
        <p:spPr>
          <a:xfrm>
            <a:off x="6834387" y="4567795"/>
            <a:ext cx="113755" cy="10934"/>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4" name="Freeform: Shape 33">
            <a:extLst>
              <a:ext uri="{FF2B5EF4-FFF2-40B4-BE49-F238E27FC236}">
                <a16:creationId xmlns:a16="http://schemas.microsoft.com/office/drawing/2014/main" id="{1434C2EE-A196-2770-E679-BCB87645410D}"/>
              </a:ext>
            </a:extLst>
          </p:cNvPr>
          <p:cNvSpPr/>
          <p:nvPr/>
        </p:nvSpPr>
        <p:spPr>
          <a:xfrm>
            <a:off x="7203872" y="4180634"/>
            <a:ext cx="1952" cy="61967"/>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5" name="Freeform: Shape 34">
            <a:extLst>
              <a:ext uri="{FF2B5EF4-FFF2-40B4-BE49-F238E27FC236}">
                <a16:creationId xmlns:a16="http://schemas.microsoft.com/office/drawing/2014/main" id="{7419C5F2-673B-5C35-D0E2-FA4D4D30B045}"/>
              </a:ext>
            </a:extLst>
          </p:cNvPr>
          <p:cNvSpPr/>
          <p:nvPr/>
        </p:nvSpPr>
        <p:spPr>
          <a:xfrm>
            <a:off x="6542098" y="3998486"/>
            <a:ext cx="247921"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6" name="Freeform: Shape 35">
            <a:extLst>
              <a:ext uri="{FF2B5EF4-FFF2-40B4-BE49-F238E27FC236}">
                <a16:creationId xmlns:a16="http://schemas.microsoft.com/office/drawing/2014/main" id="{6D0DF5DD-CD89-43E6-9475-188FB1F2EB65}"/>
              </a:ext>
            </a:extLst>
          </p:cNvPr>
          <p:cNvSpPr/>
          <p:nvPr/>
        </p:nvSpPr>
        <p:spPr>
          <a:xfrm>
            <a:off x="5872516" y="4026654"/>
            <a:ext cx="113223" cy="110791"/>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7" name="Freeform: Shape 36">
            <a:extLst>
              <a:ext uri="{FF2B5EF4-FFF2-40B4-BE49-F238E27FC236}">
                <a16:creationId xmlns:a16="http://schemas.microsoft.com/office/drawing/2014/main" id="{F45C37CC-213A-0729-266C-9E5F6ED9CD7E}"/>
              </a:ext>
            </a:extLst>
          </p:cNvPr>
          <p:cNvSpPr/>
          <p:nvPr/>
        </p:nvSpPr>
        <p:spPr>
          <a:xfrm>
            <a:off x="4222396" y="3995597"/>
            <a:ext cx="101511" cy="43189"/>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7"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تطوير البنية التحتية</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9"/>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10"/>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0133" y="6292759"/>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sp>
        <p:nvSpPr>
          <p:cNvPr id="5" name="TextBox 4">
            <a:extLst>
              <a:ext uri="{FF2B5EF4-FFF2-40B4-BE49-F238E27FC236}">
                <a16:creationId xmlns:a16="http://schemas.microsoft.com/office/drawing/2014/main" id="{DC461B32-A11E-14AE-AC2A-8C5FFF697CDD}"/>
              </a:ext>
            </a:extLst>
          </p:cNvPr>
          <p:cNvSpPr txBox="1"/>
          <p:nvPr/>
        </p:nvSpPr>
        <p:spPr>
          <a:xfrm>
            <a:off x="10680305" y="1836786"/>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37046" y="1445417"/>
            <a:ext cx="1177065" cy="401160"/>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11"/>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12">
            <a:extLst>
              <a:ext uri="{28A0092B-C50C-407E-A947-70E740481C1C}">
                <a14:useLocalDpi xmlns:a14="http://schemas.microsoft.com/office/drawing/2010/main" val="0"/>
              </a:ext>
            </a:extLst>
          </a:blip>
          <a:srcRect b="60536"/>
          <a:stretch/>
        </p:blipFill>
        <p:spPr>
          <a:xfrm>
            <a:off x="10366528" y="2194357"/>
            <a:ext cx="1784830" cy="762539"/>
          </a:xfrm>
          <a:prstGeom prst="rect">
            <a:avLst/>
          </a:prstGeom>
        </p:spPr>
      </p:pic>
      <p:sp>
        <p:nvSpPr>
          <p:cNvPr id="100" name="TextBox 99">
            <a:extLst>
              <a:ext uri="{FF2B5EF4-FFF2-40B4-BE49-F238E27FC236}">
                <a16:creationId xmlns:a16="http://schemas.microsoft.com/office/drawing/2014/main" id="{6BBC2AA6-07FA-033A-BCCA-E98C6035BF29}"/>
              </a:ext>
            </a:extLst>
          </p:cNvPr>
          <p:cNvSpPr txBox="1"/>
          <p:nvPr/>
        </p:nvSpPr>
        <p:spPr>
          <a:xfrm>
            <a:off x="10678221" y="3109248"/>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13"/>
          <a:srcRect l="28245" t="45697" r="19097" b="40722"/>
          <a:stretch/>
        </p:blipFill>
        <p:spPr>
          <a:xfrm>
            <a:off x="11079371" y="3443125"/>
            <a:ext cx="1017414" cy="268291"/>
          </a:xfrm>
          <a:prstGeom prst="rect">
            <a:avLst/>
          </a:prstGeom>
        </p:spPr>
      </p:pic>
      <p:grpSp>
        <p:nvGrpSpPr>
          <p:cNvPr id="7" name="Group 6">
            <a:extLst>
              <a:ext uri="{FF2B5EF4-FFF2-40B4-BE49-F238E27FC236}">
                <a16:creationId xmlns:a16="http://schemas.microsoft.com/office/drawing/2014/main" id="{B7E5322C-9518-3E5C-59B4-4CAEA60EA3D4}"/>
              </a:ext>
            </a:extLst>
          </p:cNvPr>
          <p:cNvGrpSpPr/>
          <p:nvPr/>
        </p:nvGrpSpPr>
        <p:grpSpPr>
          <a:xfrm>
            <a:off x="10502906" y="3745757"/>
            <a:ext cx="1575402" cy="1834575"/>
            <a:chOff x="10473829" y="4319823"/>
            <a:chExt cx="1575402" cy="1834575"/>
          </a:xfrm>
        </p:grpSpPr>
        <p:sp>
          <p:nvSpPr>
            <p:cNvPr id="94" name="TextBox 93">
              <a:extLst>
                <a:ext uri="{FF2B5EF4-FFF2-40B4-BE49-F238E27FC236}">
                  <a16:creationId xmlns:a16="http://schemas.microsoft.com/office/drawing/2014/main" id="{F53B6C5D-95B7-5E4F-1407-FD9BB8A3CFA4}"/>
                </a:ext>
              </a:extLst>
            </p:cNvPr>
            <p:cNvSpPr txBox="1"/>
            <p:nvPr/>
          </p:nvSpPr>
          <p:spPr>
            <a:xfrm>
              <a:off x="10473829" y="4319823"/>
              <a:ext cx="1319401" cy="276999"/>
            </a:xfrm>
            <a:prstGeom prst="rect">
              <a:avLst/>
            </a:prstGeom>
            <a:noFill/>
          </p:spPr>
          <p:txBody>
            <a:bodyPr wrap="square" rtlCol="0">
              <a:spAutoFit/>
            </a:bodyPr>
            <a:lstStyle/>
            <a:p>
              <a:pPr algn="r" rtl="1"/>
              <a:r>
                <a:rPr lang="ar-SA" sz="1200" dirty="0"/>
                <a:t>محطة تنقية</a:t>
              </a:r>
              <a:endParaRPr lang="LID4096" sz="1200" dirty="0"/>
            </a:p>
          </p:txBody>
        </p:sp>
        <p:sp>
          <p:nvSpPr>
            <p:cNvPr id="95" name="TextBox 94">
              <a:extLst>
                <a:ext uri="{FF2B5EF4-FFF2-40B4-BE49-F238E27FC236}">
                  <a16:creationId xmlns:a16="http://schemas.microsoft.com/office/drawing/2014/main" id="{5CE564A5-2FFC-B659-B5E5-DFE10D63F26A}"/>
                </a:ext>
              </a:extLst>
            </p:cNvPr>
            <p:cNvSpPr txBox="1"/>
            <p:nvPr/>
          </p:nvSpPr>
          <p:spPr>
            <a:xfrm>
              <a:off x="10726104" y="4743128"/>
              <a:ext cx="1319401" cy="276999"/>
            </a:xfrm>
            <a:prstGeom prst="rect">
              <a:avLst/>
            </a:prstGeom>
            <a:noFill/>
          </p:spPr>
          <p:txBody>
            <a:bodyPr wrap="square" rtlCol="0">
              <a:spAutoFit/>
            </a:bodyPr>
            <a:lstStyle/>
            <a:p>
              <a:r>
                <a:rPr lang="ar-SA" sz="1200" dirty="0"/>
                <a:t>محطة طاقة شمسية</a:t>
              </a:r>
              <a:endParaRPr lang="LID4096" sz="1200" dirty="0"/>
            </a:p>
          </p:txBody>
        </p:sp>
        <p:sp>
          <p:nvSpPr>
            <p:cNvPr id="97" name="Oval 96">
              <a:extLst>
                <a:ext uri="{FF2B5EF4-FFF2-40B4-BE49-F238E27FC236}">
                  <a16:creationId xmlns:a16="http://schemas.microsoft.com/office/drawing/2014/main" id="{ED812558-5839-0DDB-E190-3976EFFF6430}"/>
                </a:ext>
              </a:extLst>
            </p:cNvPr>
            <p:cNvSpPr/>
            <p:nvPr/>
          </p:nvSpPr>
          <p:spPr>
            <a:xfrm>
              <a:off x="11830838" y="4385643"/>
              <a:ext cx="182070" cy="184785"/>
            </a:xfrm>
            <a:prstGeom prst="ellipse">
              <a:avLst/>
            </a:prstGeom>
            <a:solidFill>
              <a:srgbClr val="FF00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8" name="Oval 97">
              <a:extLst>
                <a:ext uri="{FF2B5EF4-FFF2-40B4-BE49-F238E27FC236}">
                  <a16:creationId xmlns:a16="http://schemas.microsoft.com/office/drawing/2014/main" id="{063C6907-53E1-5340-4F71-4E17EA984987}"/>
                </a:ext>
              </a:extLst>
            </p:cNvPr>
            <p:cNvSpPr/>
            <p:nvPr/>
          </p:nvSpPr>
          <p:spPr>
            <a:xfrm>
              <a:off x="11892514" y="4449695"/>
              <a:ext cx="72390" cy="71738"/>
            </a:xfrm>
            <a:prstGeom prst="ellips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1" name="Picture 100">
              <a:extLst>
                <a:ext uri="{FF2B5EF4-FFF2-40B4-BE49-F238E27FC236}">
                  <a16:creationId xmlns:a16="http://schemas.microsoft.com/office/drawing/2014/main" id="{45783FBF-6266-EAC9-4824-AAEF529D0C3E}"/>
                </a:ext>
              </a:extLst>
            </p:cNvPr>
            <p:cNvPicPr>
              <a:picLocks noChangeAspect="1"/>
            </p:cNvPicPr>
            <p:nvPr/>
          </p:nvPicPr>
          <p:blipFill>
            <a:blip r:embed="rId5"/>
            <a:stretch>
              <a:fillRect/>
            </a:stretch>
          </p:blipFill>
          <p:spPr>
            <a:xfrm>
              <a:off x="11807295" y="4738342"/>
              <a:ext cx="241936" cy="291746"/>
            </a:xfrm>
            <a:prstGeom prst="rect">
              <a:avLst/>
            </a:prstGeom>
          </p:spPr>
        </p:pic>
        <p:pic>
          <p:nvPicPr>
            <p:cNvPr id="102" name="Picture 101">
              <a:extLst>
                <a:ext uri="{FF2B5EF4-FFF2-40B4-BE49-F238E27FC236}">
                  <a16:creationId xmlns:a16="http://schemas.microsoft.com/office/drawing/2014/main" id="{76AA9446-724F-FA9C-B379-FBD515D7F388}"/>
                </a:ext>
              </a:extLst>
            </p:cNvPr>
            <p:cNvPicPr>
              <a:picLocks noChangeAspect="1"/>
            </p:cNvPicPr>
            <p:nvPr/>
          </p:nvPicPr>
          <p:blipFill rotWithShape="1">
            <a:blip r:embed="rId4"/>
            <a:srcRect l="14984" t="14125" r="11762" b="7743"/>
            <a:stretch/>
          </p:blipFill>
          <p:spPr>
            <a:xfrm>
              <a:off x="11827694" y="5157119"/>
              <a:ext cx="194610" cy="189674"/>
            </a:xfrm>
            <a:prstGeom prst="rect">
              <a:avLst/>
            </a:prstGeom>
          </p:spPr>
        </p:pic>
        <p:sp>
          <p:nvSpPr>
            <p:cNvPr id="103" name="TextBox 102">
              <a:extLst>
                <a:ext uri="{FF2B5EF4-FFF2-40B4-BE49-F238E27FC236}">
                  <a16:creationId xmlns:a16="http://schemas.microsoft.com/office/drawing/2014/main" id="{13FC1830-E15C-7FDE-69DA-CCC9D820980D}"/>
                </a:ext>
              </a:extLst>
            </p:cNvPr>
            <p:cNvSpPr txBox="1"/>
            <p:nvPr/>
          </p:nvSpPr>
          <p:spPr>
            <a:xfrm>
              <a:off x="10637165" y="5104983"/>
              <a:ext cx="1319401" cy="276999"/>
            </a:xfrm>
            <a:prstGeom prst="rect">
              <a:avLst/>
            </a:prstGeom>
            <a:noFill/>
          </p:spPr>
          <p:txBody>
            <a:bodyPr wrap="square" rtlCol="0">
              <a:spAutoFit/>
            </a:bodyPr>
            <a:lstStyle/>
            <a:p>
              <a:r>
                <a:rPr lang="ar-SA" sz="1200" dirty="0"/>
                <a:t>محطة ترحيل نفايات</a:t>
              </a:r>
              <a:endParaRPr lang="LID4096" sz="1200" dirty="0"/>
            </a:p>
          </p:txBody>
        </p:sp>
        <p:sp>
          <p:nvSpPr>
            <p:cNvPr id="104" name="Oval 103">
              <a:extLst>
                <a:ext uri="{FF2B5EF4-FFF2-40B4-BE49-F238E27FC236}">
                  <a16:creationId xmlns:a16="http://schemas.microsoft.com/office/drawing/2014/main" id="{E59258EF-276C-E737-D58A-07DFD928CF46}"/>
                </a:ext>
              </a:extLst>
            </p:cNvPr>
            <p:cNvSpPr/>
            <p:nvPr/>
          </p:nvSpPr>
          <p:spPr>
            <a:xfrm>
              <a:off x="11825815" y="5543132"/>
              <a:ext cx="191914" cy="192534"/>
            </a:xfrm>
            <a:prstGeom prst="ellipse">
              <a:avLst/>
            </a:prstGeom>
            <a:solidFill>
              <a:srgbClr val="01C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5" name="Lightning Bolt 104">
              <a:extLst>
                <a:ext uri="{FF2B5EF4-FFF2-40B4-BE49-F238E27FC236}">
                  <a16:creationId xmlns:a16="http://schemas.microsoft.com/office/drawing/2014/main" id="{31A836A6-D81A-D33E-71AB-3A86237F8F72}"/>
                </a:ext>
              </a:extLst>
            </p:cNvPr>
            <p:cNvSpPr/>
            <p:nvPr/>
          </p:nvSpPr>
          <p:spPr>
            <a:xfrm rot="2113460">
              <a:off x="11877203" y="5582217"/>
              <a:ext cx="85002" cy="89345"/>
            </a:xfrm>
            <a:prstGeom prst="lightningBol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06" name="TextBox 105">
              <a:extLst>
                <a:ext uri="{FF2B5EF4-FFF2-40B4-BE49-F238E27FC236}">
                  <a16:creationId xmlns:a16="http://schemas.microsoft.com/office/drawing/2014/main" id="{9B8941E5-F615-977F-0E1F-74CDEE303638}"/>
                </a:ext>
              </a:extLst>
            </p:cNvPr>
            <p:cNvSpPr txBox="1"/>
            <p:nvPr/>
          </p:nvSpPr>
          <p:spPr>
            <a:xfrm>
              <a:off x="10683455" y="5519900"/>
              <a:ext cx="1319401" cy="276999"/>
            </a:xfrm>
            <a:prstGeom prst="rect">
              <a:avLst/>
            </a:prstGeom>
            <a:noFill/>
          </p:spPr>
          <p:txBody>
            <a:bodyPr wrap="square" rtlCol="0">
              <a:spAutoFit/>
            </a:bodyPr>
            <a:lstStyle/>
            <a:p>
              <a:r>
                <a:rPr lang="ar-SA" sz="1200" dirty="0"/>
                <a:t>محطة تحويل طاقة</a:t>
              </a:r>
              <a:endParaRPr lang="LID4096" sz="1200" dirty="0"/>
            </a:p>
          </p:txBody>
        </p:sp>
        <p:sp>
          <p:nvSpPr>
            <p:cNvPr id="107" name="TextBox 106">
              <a:extLst>
                <a:ext uri="{FF2B5EF4-FFF2-40B4-BE49-F238E27FC236}">
                  <a16:creationId xmlns:a16="http://schemas.microsoft.com/office/drawing/2014/main" id="{AB69F9AD-D216-4E0E-D6A3-60F323C7C8B2}"/>
                </a:ext>
              </a:extLst>
            </p:cNvPr>
            <p:cNvSpPr txBox="1"/>
            <p:nvPr/>
          </p:nvSpPr>
          <p:spPr>
            <a:xfrm>
              <a:off x="10719223" y="5877399"/>
              <a:ext cx="1319401" cy="276999"/>
            </a:xfrm>
            <a:prstGeom prst="rect">
              <a:avLst/>
            </a:prstGeom>
            <a:noFill/>
          </p:spPr>
          <p:txBody>
            <a:bodyPr wrap="square" rtlCol="0">
              <a:spAutoFit/>
            </a:bodyPr>
            <a:lstStyle/>
            <a:p>
              <a:r>
                <a:rPr lang="ar-SA" sz="1200" dirty="0"/>
                <a:t>شبكة ضغط عالي</a:t>
              </a:r>
              <a:endParaRPr lang="LID4096" sz="1200" dirty="0"/>
            </a:p>
          </p:txBody>
        </p:sp>
        <p:cxnSp>
          <p:nvCxnSpPr>
            <p:cNvPr id="108" name="Straight Connector 107">
              <a:extLst>
                <a:ext uri="{FF2B5EF4-FFF2-40B4-BE49-F238E27FC236}">
                  <a16:creationId xmlns:a16="http://schemas.microsoft.com/office/drawing/2014/main" id="{66CCDE0C-D16F-CA2D-C6DE-2E81C7960A02}"/>
                </a:ext>
              </a:extLst>
            </p:cNvPr>
            <p:cNvCxnSpPr>
              <a:cxnSpLocks/>
            </p:cNvCxnSpPr>
            <p:nvPr/>
          </p:nvCxnSpPr>
          <p:spPr>
            <a:xfrm flipV="1">
              <a:off x="11839717" y="5979121"/>
              <a:ext cx="159682" cy="6015"/>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D87530F2-0712-4ACC-69C4-781C0BC32360}"/>
                </a:ext>
              </a:extLst>
            </p:cNvPr>
            <p:cNvCxnSpPr/>
            <p:nvPr/>
          </p:nvCxnSpPr>
          <p:spPr>
            <a:xfrm flipV="1">
              <a:off x="11839717" y="6028679"/>
              <a:ext cx="159682" cy="6015"/>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86976C84-D5CC-E9E2-D09C-1FE68B72C00F}"/>
                </a:ext>
              </a:extLst>
            </p:cNvPr>
            <p:cNvCxnSpPr/>
            <p:nvPr/>
          </p:nvCxnSpPr>
          <p:spPr>
            <a:xfrm flipH="1">
              <a:off x="11915227" y="5914383"/>
              <a:ext cx="107123" cy="86462"/>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84DA4AEF-BD71-01BA-393B-97D37CE708B5}"/>
                </a:ext>
              </a:extLst>
            </p:cNvPr>
            <p:cNvCxnSpPr>
              <a:cxnSpLocks/>
            </p:cNvCxnSpPr>
            <p:nvPr/>
          </p:nvCxnSpPr>
          <p:spPr>
            <a:xfrm>
              <a:off x="11915227" y="5914383"/>
              <a:ext cx="107123" cy="109734"/>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CDDCEC39-B5AF-E2FD-25A9-D25B70D11709}"/>
                </a:ext>
              </a:extLst>
            </p:cNvPr>
            <p:cNvCxnSpPr/>
            <p:nvPr/>
          </p:nvCxnSpPr>
          <p:spPr>
            <a:xfrm flipH="1">
              <a:off x="11801177" y="5985136"/>
              <a:ext cx="107123" cy="86462"/>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09635404-CF79-EC76-581E-5F48A6A0B1A6}"/>
                </a:ext>
              </a:extLst>
            </p:cNvPr>
            <p:cNvCxnSpPr>
              <a:cxnSpLocks/>
            </p:cNvCxnSpPr>
            <p:nvPr/>
          </p:nvCxnSpPr>
          <p:spPr>
            <a:xfrm>
              <a:off x="11801177" y="5985136"/>
              <a:ext cx="107123" cy="109734"/>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grpSp>
      <p:pic>
        <p:nvPicPr>
          <p:cNvPr id="114" name="Picture 113">
            <a:extLst>
              <a:ext uri="{FF2B5EF4-FFF2-40B4-BE49-F238E27FC236}">
                <a16:creationId xmlns:a16="http://schemas.microsoft.com/office/drawing/2014/main" id="{71BFA90C-E923-7617-B31B-9051A9FA9D71}"/>
              </a:ext>
            </a:extLst>
          </p:cNvPr>
          <p:cNvPicPr>
            <a:picLocks noChangeAspect="1"/>
          </p:cNvPicPr>
          <p:nvPr/>
        </p:nvPicPr>
        <p:blipFill rotWithShape="1">
          <a:blip r:embed="rId4"/>
          <a:srcRect l="14984" t="14125" r="11762" b="7743"/>
          <a:stretch/>
        </p:blipFill>
        <p:spPr>
          <a:xfrm>
            <a:off x="7193420" y="4479941"/>
            <a:ext cx="194610" cy="189674"/>
          </a:xfrm>
          <a:prstGeom prst="rect">
            <a:avLst/>
          </a:prstGeom>
        </p:spPr>
      </p:pic>
    </p:spTree>
    <p:extLst>
      <p:ext uri="{BB962C8B-B14F-4D97-AF65-F5344CB8AC3E}">
        <p14:creationId xmlns:p14="http://schemas.microsoft.com/office/powerpoint/2010/main" val="17543880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96102397-78CF-D548-2B96-D6E8BEE945A9}"/>
              </a:ext>
            </a:extLst>
          </p:cNvPr>
          <p:cNvGrpSpPr/>
          <p:nvPr/>
        </p:nvGrpSpPr>
        <p:grpSpPr>
          <a:xfrm>
            <a:off x="132883" y="120440"/>
            <a:ext cx="9587959" cy="6692824"/>
            <a:chOff x="15590" y="196598"/>
            <a:chExt cx="9332733" cy="6602296"/>
          </a:xfrm>
        </p:grpSpPr>
        <p:pic>
          <p:nvPicPr>
            <p:cNvPr id="16" name="Picture 15" descr="A map of a mountain range&#10;&#10;Description automatically generated">
              <a:extLst>
                <a:ext uri="{FF2B5EF4-FFF2-40B4-BE49-F238E27FC236}">
                  <a16:creationId xmlns:a16="http://schemas.microsoft.com/office/drawing/2014/main" id="{5FC14242-79F1-35DF-D6B0-DD91BE5C9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0" y="196598"/>
              <a:ext cx="9332733" cy="6602296"/>
            </a:xfrm>
            <a:prstGeom prst="rect">
              <a:avLst/>
            </a:prstGeom>
          </p:spPr>
        </p:pic>
        <p:pic>
          <p:nvPicPr>
            <p:cNvPr id="17" name="Picture 16">
              <a:extLst>
                <a:ext uri="{FF2B5EF4-FFF2-40B4-BE49-F238E27FC236}">
                  <a16:creationId xmlns:a16="http://schemas.microsoft.com/office/drawing/2014/main" id="{072FD6AC-C656-E993-3B91-931E86539239}"/>
                </a:ext>
              </a:extLst>
            </p:cNvPr>
            <p:cNvPicPr>
              <a:picLocks noChangeAspect="1"/>
            </p:cNvPicPr>
            <p:nvPr/>
          </p:nvPicPr>
          <p:blipFill>
            <a:blip r:embed="rId4"/>
            <a:stretch>
              <a:fillRect/>
            </a:stretch>
          </p:blipFill>
          <p:spPr>
            <a:xfrm rot="18584097">
              <a:off x="8235807" y="435096"/>
              <a:ext cx="917021" cy="1146276"/>
            </a:xfrm>
            <a:prstGeom prst="rect">
              <a:avLst/>
            </a:prstGeom>
          </p:spPr>
        </p:pic>
        <p:sp>
          <p:nvSpPr>
            <p:cNvPr id="18" name="Freeform: Shape 17">
              <a:extLst>
                <a:ext uri="{FF2B5EF4-FFF2-40B4-BE49-F238E27FC236}">
                  <a16:creationId xmlns:a16="http://schemas.microsoft.com/office/drawing/2014/main" id="{E1F5FB9F-5904-F5D3-6E7D-A1CF58B16ABA}"/>
                </a:ext>
              </a:extLst>
            </p:cNvPr>
            <p:cNvSpPr/>
            <p:nvPr/>
          </p:nvSpPr>
          <p:spPr>
            <a:xfrm>
              <a:off x="4878705" y="3928109"/>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19" name="Freeform: Shape 18">
              <a:extLst>
                <a:ext uri="{FF2B5EF4-FFF2-40B4-BE49-F238E27FC236}">
                  <a16:creationId xmlns:a16="http://schemas.microsoft.com/office/drawing/2014/main" id="{763A1227-DA33-4623-1B34-680007790219}"/>
                </a:ext>
              </a:extLst>
            </p:cNvPr>
            <p:cNvSpPr/>
            <p:nvPr/>
          </p:nvSpPr>
          <p:spPr>
            <a:xfrm>
              <a:off x="1287723" y="2573655"/>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3" name="Freeform: Shape 22">
              <a:extLst>
                <a:ext uri="{FF2B5EF4-FFF2-40B4-BE49-F238E27FC236}">
                  <a16:creationId xmlns:a16="http://schemas.microsoft.com/office/drawing/2014/main" id="{50A32E94-74A5-FF94-6407-45364B7A92BB}"/>
                </a:ext>
              </a:extLst>
            </p:cNvPr>
            <p:cNvSpPr/>
            <p:nvPr/>
          </p:nvSpPr>
          <p:spPr>
            <a:xfrm>
              <a:off x="1072515" y="2754570"/>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5" name="Freeform: Shape 24">
              <a:extLst>
                <a:ext uri="{FF2B5EF4-FFF2-40B4-BE49-F238E27FC236}">
                  <a16:creationId xmlns:a16="http://schemas.microsoft.com/office/drawing/2014/main" id="{FDE6A1BF-3AE4-F69F-59C1-152691F03978}"/>
                </a:ext>
              </a:extLst>
            </p:cNvPr>
            <p:cNvSpPr/>
            <p:nvPr/>
          </p:nvSpPr>
          <p:spPr>
            <a:xfrm>
              <a:off x="1493520" y="1967865"/>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6" name="Freeform: Shape 25">
              <a:extLst>
                <a:ext uri="{FF2B5EF4-FFF2-40B4-BE49-F238E27FC236}">
                  <a16:creationId xmlns:a16="http://schemas.microsoft.com/office/drawing/2014/main" id="{15E1FDD4-36A7-0F4F-F53E-ADB732F5767D}"/>
                </a:ext>
              </a:extLst>
            </p:cNvPr>
            <p:cNvSpPr/>
            <p:nvPr/>
          </p:nvSpPr>
          <p:spPr>
            <a:xfrm>
              <a:off x="2011045" y="4028440"/>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7" name="Freeform: Shape 26">
              <a:extLst>
                <a:ext uri="{FF2B5EF4-FFF2-40B4-BE49-F238E27FC236}">
                  <a16:creationId xmlns:a16="http://schemas.microsoft.com/office/drawing/2014/main" id="{9C203842-615C-3A89-7306-D3073847EE94}"/>
                </a:ext>
              </a:extLst>
            </p:cNvPr>
            <p:cNvSpPr/>
            <p:nvPr/>
          </p:nvSpPr>
          <p:spPr>
            <a:xfrm>
              <a:off x="6069330" y="4208128"/>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8" name="Freeform: Shape 27">
              <a:extLst>
                <a:ext uri="{FF2B5EF4-FFF2-40B4-BE49-F238E27FC236}">
                  <a16:creationId xmlns:a16="http://schemas.microsoft.com/office/drawing/2014/main" id="{2385C53F-CB61-3EB8-479C-44982B804D3C}"/>
                </a:ext>
              </a:extLst>
            </p:cNvPr>
            <p:cNvSpPr/>
            <p:nvPr/>
          </p:nvSpPr>
          <p:spPr>
            <a:xfrm>
              <a:off x="3288030" y="2800350"/>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9" name="Freeform: Shape 28">
              <a:extLst>
                <a:ext uri="{FF2B5EF4-FFF2-40B4-BE49-F238E27FC236}">
                  <a16:creationId xmlns:a16="http://schemas.microsoft.com/office/drawing/2014/main" id="{CF4C3253-9AEB-B84D-AA04-905B07A193CF}"/>
                </a:ext>
              </a:extLst>
            </p:cNvPr>
            <p:cNvSpPr/>
            <p:nvPr/>
          </p:nvSpPr>
          <p:spPr>
            <a:xfrm>
              <a:off x="1329045" y="3774808"/>
              <a:ext cx="175378" cy="226791"/>
            </a:xfrm>
            <a:custGeom>
              <a:avLst/>
              <a:gdLst>
                <a:gd name="connsiteX0" fmla="*/ 38745 w 175378"/>
                <a:gd name="connsiteY0" fmla="*/ 221882 h 226791"/>
                <a:gd name="connsiteX1" fmla="*/ 645 w 175378"/>
                <a:gd name="connsiteY1" fmla="*/ 164732 h 226791"/>
                <a:gd name="connsiteX2" fmla="*/ 19695 w 175378"/>
                <a:gd name="connsiteY2" fmla="*/ 80912 h 226791"/>
                <a:gd name="connsiteX3" fmla="*/ 80655 w 175378"/>
                <a:gd name="connsiteY3" fmla="*/ 902 h 226791"/>
                <a:gd name="connsiteX4" fmla="*/ 168285 w 175378"/>
                <a:gd name="connsiteY4" fmla="*/ 42812 h 226791"/>
                <a:gd name="connsiteX5" fmla="*/ 168285 w 175378"/>
                <a:gd name="connsiteY5" fmla="*/ 119012 h 226791"/>
                <a:gd name="connsiteX6" fmla="*/ 153045 w 175378"/>
                <a:gd name="connsiteY6" fmla="*/ 138062 h 226791"/>
                <a:gd name="connsiteX7" fmla="*/ 122565 w 175378"/>
                <a:gd name="connsiteY7" fmla="*/ 214262 h 226791"/>
                <a:gd name="connsiteX8" fmla="*/ 38745 w 175378"/>
                <a:gd name="connsiteY8" fmla="*/ 221882 h 2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78" h="226791">
                  <a:moveTo>
                    <a:pt x="38745" y="221882"/>
                  </a:moveTo>
                  <a:cubicBezTo>
                    <a:pt x="18425" y="213627"/>
                    <a:pt x="3820" y="188227"/>
                    <a:pt x="645" y="164732"/>
                  </a:cubicBezTo>
                  <a:cubicBezTo>
                    <a:pt x="-2530" y="141237"/>
                    <a:pt x="6360" y="108217"/>
                    <a:pt x="19695" y="80912"/>
                  </a:cubicBezTo>
                  <a:cubicBezTo>
                    <a:pt x="33030" y="53607"/>
                    <a:pt x="55890" y="7252"/>
                    <a:pt x="80655" y="902"/>
                  </a:cubicBezTo>
                  <a:cubicBezTo>
                    <a:pt x="105420" y="-5448"/>
                    <a:pt x="153680" y="23127"/>
                    <a:pt x="168285" y="42812"/>
                  </a:cubicBezTo>
                  <a:cubicBezTo>
                    <a:pt x="182890" y="62497"/>
                    <a:pt x="170825" y="103137"/>
                    <a:pt x="168285" y="119012"/>
                  </a:cubicBezTo>
                  <a:cubicBezTo>
                    <a:pt x="165745" y="134887"/>
                    <a:pt x="160665" y="122187"/>
                    <a:pt x="153045" y="138062"/>
                  </a:cubicBezTo>
                  <a:cubicBezTo>
                    <a:pt x="145425" y="153937"/>
                    <a:pt x="137805" y="200292"/>
                    <a:pt x="122565" y="214262"/>
                  </a:cubicBezTo>
                  <a:cubicBezTo>
                    <a:pt x="107325" y="228232"/>
                    <a:pt x="59065" y="230137"/>
                    <a:pt x="38745" y="221882"/>
                  </a:cubicBezTo>
                  <a:close/>
                </a:path>
              </a:pathLst>
            </a:custGeom>
            <a:noFill/>
            <a:ln w="28575" cmpd="tri">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0" name="Freeform: Shape 29">
              <a:extLst>
                <a:ext uri="{FF2B5EF4-FFF2-40B4-BE49-F238E27FC236}">
                  <a16:creationId xmlns:a16="http://schemas.microsoft.com/office/drawing/2014/main" id="{8D98DC61-BAC7-4248-552A-5594FFAC0E58}"/>
                </a:ext>
              </a:extLst>
            </p:cNvPr>
            <p:cNvSpPr/>
            <p:nvPr/>
          </p:nvSpPr>
          <p:spPr>
            <a:xfrm>
              <a:off x="4542367" y="4758683"/>
              <a:ext cx="232701" cy="213547"/>
            </a:xfrm>
            <a:custGeom>
              <a:avLst/>
              <a:gdLst>
                <a:gd name="connsiteX0" fmla="*/ 56303 w 232701"/>
                <a:gd name="connsiteY0" fmla="*/ 53347 h 213547"/>
                <a:gd name="connsiteX1" fmla="*/ 143933 w 232701"/>
                <a:gd name="connsiteY1" fmla="*/ 7 h 213547"/>
                <a:gd name="connsiteX2" fmla="*/ 216323 w 232701"/>
                <a:gd name="connsiteY2" fmla="*/ 57157 h 213547"/>
                <a:gd name="connsiteX3" fmla="*/ 227753 w 232701"/>
                <a:gd name="connsiteY3" fmla="*/ 133357 h 213547"/>
                <a:gd name="connsiteX4" fmla="*/ 151553 w 232701"/>
                <a:gd name="connsiteY4" fmla="*/ 179077 h 213547"/>
                <a:gd name="connsiteX5" fmla="*/ 82973 w 232701"/>
                <a:gd name="connsiteY5" fmla="*/ 213367 h 213547"/>
                <a:gd name="connsiteX6" fmla="*/ 10583 w 232701"/>
                <a:gd name="connsiteY6" fmla="*/ 186697 h 213547"/>
                <a:gd name="connsiteX7" fmla="*/ 6773 w 232701"/>
                <a:gd name="connsiteY7" fmla="*/ 76207 h 213547"/>
                <a:gd name="connsiteX8" fmla="*/ 56303 w 232701"/>
                <a:gd name="connsiteY8" fmla="*/ 53347 h 21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701" h="213547" extrusionOk="0">
                  <a:moveTo>
                    <a:pt x="56303" y="53347"/>
                  </a:moveTo>
                  <a:cubicBezTo>
                    <a:pt x="77135" y="39396"/>
                    <a:pt x="111421" y="1565"/>
                    <a:pt x="143933" y="7"/>
                  </a:cubicBezTo>
                  <a:cubicBezTo>
                    <a:pt x="172938" y="1134"/>
                    <a:pt x="198098" y="35067"/>
                    <a:pt x="216323" y="57157"/>
                  </a:cubicBezTo>
                  <a:cubicBezTo>
                    <a:pt x="227210" y="82393"/>
                    <a:pt x="237829" y="117014"/>
                    <a:pt x="227753" y="133357"/>
                  </a:cubicBezTo>
                  <a:cubicBezTo>
                    <a:pt x="215584" y="152925"/>
                    <a:pt x="179815" y="167716"/>
                    <a:pt x="151553" y="179077"/>
                  </a:cubicBezTo>
                  <a:cubicBezTo>
                    <a:pt x="132055" y="192962"/>
                    <a:pt x="107867" y="209219"/>
                    <a:pt x="82973" y="213367"/>
                  </a:cubicBezTo>
                  <a:cubicBezTo>
                    <a:pt x="54274" y="213840"/>
                    <a:pt x="19553" y="213069"/>
                    <a:pt x="10583" y="186697"/>
                  </a:cubicBezTo>
                  <a:cubicBezTo>
                    <a:pt x="-2517" y="160020"/>
                    <a:pt x="-5628" y="102182"/>
                    <a:pt x="6773" y="76207"/>
                  </a:cubicBezTo>
                  <a:cubicBezTo>
                    <a:pt x="18392" y="54164"/>
                    <a:pt x="34451" y="66289"/>
                    <a:pt x="56303" y="53347"/>
                  </a:cubicBezTo>
                  <a:close/>
                </a:path>
              </a:pathLst>
            </a:custGeom>
            <a:noFill/>
            <a:ln w="57150" cmpd="tri">
              <a:solidFill>
                <a:schemeClr val="accent6">
                  <a:lumMod val="75000"/>
                </a:schemeClr>
              </a:solidFill>
              <a:extLst>
                <a:ext uri="{C807C97D-BFC1-408E-A445-0C87EB9F89A2}">
                  <ask:lineSketchStyleProps xmlns:ask="http://schemas.microsoft.com/office/drawing/2018/sketchyshapes" sd="1219033472">
                    <a:custGeom>
                      <a:avLst/>
                      <a:gdLst>
                        <a:gd name="connsiteX0" fmla="*/ 56303 w 232701"/>
                        <a:gd name="connsiteY0" fmla="*/ 53347 h 213547"/>
                        <a:gd name="connsiteX1" fmla="*/ 143933 w 232701"/>
                        <a:gd name="connsiteY1" fmla="*/ 7 h 213547"/>
                        <a:gd name="connsiteX2" fmla="*/ 216323 w 232701"/>
                        <a:gd name="connsiteY2" fmla="*/ 57157 h 213547"/>
                        <a:gd name="connsiteX3" fmla="*/ 227753 w 232701"/>
                        <a:gd name="connsiteY3" fmla="*/ 133357 h 213547"/>
                        <a:gd name="connsiteX4" fmla="*/ 151553 w 232701"/>
                        <a:gd name="connsiteY4" fmla="*/ 179077 h 213547"/>
                        <a:gd name="connsiteX5" fmla="*/ 82973 w 232701"/>
                        <a:gd name="connsiteY5" fmla="*/ 213367 h 213547"/>
                        <a:gd name="connsiteX6" fmla="*/ 10583 w 232701"/>
                        <a:gd name="connsiteY6" fmla="*/ 186697 h 213547"/>
                        <a:gd name="connsiteX7" fmla="*/ 6773 w 232701"/>
                        <a:gd name="connsiteY7" fmla="*/ 76207 h 213547"/>
                        <a:gd name="connsiteX8" fmla="*/ 56303 w 232701"/>
                        <a:gd name="connsiteY8" fmla="*/ 53347 h 21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701" h="213547">
                          <a:moveTo>
                            <a:pt x="56303" y="53347"/>
                          </a:moveTo>
                          <a:cubicBezTo>
                            <a:pt x="79163" y="40647"/>
                            <a:pt x="117263" y="-628"/>
                            <a:pt x="143933" y="7"/>
                          </a:cubicBezTo>
                          <a:cubicBezTo>
                            <a:pt x="170603" y="642"/>
                            <a:pt x="202353" y="34932"/>
                            <a:pt x="216323" y="57157"/>
                          </a:cubicBezTo>
                          <a:cubicBezTo>
                            <a:pt x="230293" y="79382"/>
                            <a:pt x="238548" y="113037"/>
                            <a:pt x="227753" y="133357"/>
                          </a:cubicBezTo>
                          <a:cubicBezTo>
                            <a:pt x="216958" y="153677"/>
                            <a:pt x="175683" y="165742"/>
                            <a:pt x="151553" y="179077"/>
                          </a:cubicBezTo>
                          <a:cubicBezTo>
                            <a:pt x="127423" y="192412"/>
                            <a:pt x="106468" y="212097"/>
                            <a:pt x="82973" y="213367"/>
                          </a:cubicBezTo>
                          <a:cubicBezTo>
                            <a:pt x="59478" y="214637"/>
                            <a:pt x="23283" y="209557"/>
                            <a:pt x="10583" y="186697"/>
                          </a:cubicBezTo>
                          <a:cubicBezTo>
                            <a:pt x="-2117" y="163837"/>
                            <a:pt x="-3387" y="99067"/>
                            <a:pt x="6773" y="76207"/>
                          </a:cubicBezTo>
                          <a:cubicBezTo>
                            <a:pt x="16933" y="53347"/>
                            <a:pt x="33443" y="66047"/>
                            <a:pt x="56303" y="53347"/>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1" name="Freeform: Shape 30">
              <a:extLst>
                <a:ext uri="{FF2B5EF4-FFF2-40B4-BE49-F238E27FC236}">
                  <a16:creationId xmlns:a16="http://schemas.microsoft.com/office/drawing/2014/main" id="{684EA620-51AA-A08C-2E13-EAF8CF53D8FC}"/>
                </a:ext>
              </a:extLst>
            </p:cNvPr>
            <p:cNvSpPr/>
            <p:nvPr/>
          </p:nvSpPr>
          <p:spPr>
            <a:xfrm>
              <a:off x="3556395" y="3211980"/>
              <a:ext cx="280712" cy="560039"/>
            </a:xfrm>
            <a:custGeom>
              <a:avLst/>
              <a:gdLst>
                <a:gd name="connsiteX0" fmla="*/ 143115 w 280712"/>
                <a:gd name="connsiteY0" fmla="*/ 535155 h 560039"/>
                <a:gd name="connsiteX1" fmla="*/ 226935 w 280712"/>
                <a:gd name="connsiteY1" fmla="*/ 559920 h 560039"/>
                <a:gd name="connsiteX2" fmla="*/ 244080 w 280712"/>
                <a:gd name="connsiteY2" fmla="*/ 527535 h 560039"/>
                <a:gd name="connsiteX3" fmla="*/ 263130 w 280712"/>
                <a:gd name="connsiteY3" fmla="*/ 422760 h 560039"/>
                <a:gd name="connsiteX4" fmla="*/ 274560 w 280712"/>
                <a:gd name="connsiteY4" fmla="*/ 317985 h 560039"/>
                <a:gd name="connsiteX5" fmla="*/ 280275 w 280712"/>
                <a:gd name="connsiteY5" fmla="*/ 257025 h 560039"/>
                <a:gd name="connsiteX6" fmla="*/ 263130 w 280712"/>
                <a:gd name="connsiteY6" fmla="*/ 13185 h 560039"/>
                <a:gd name="connsiteX7" fmla="*/ 236460 w 280712"/>
                <a:gd name="connsiteY7" fmla="*/ 36045 h 560039"/>
                <a:gd name="connsiteX8" fmla="*/ 164070 w 280712"/>
                <a:gd name="connsiteY8" fmla="*/ 64620 h 560039"/>
                <a:gd name="connsiteX9" fmla="*/ 122160 w 280712"/>
                <a:gd name="connsiteY9" fmla="*/ 91290 h 560039"/>
                <a:gd name="connsiteX10" fmla="*/ 91680 w 280712"/>
                <a:gd name="connsiteY10" fmla="*/ 121770 h 560039"/>
                <a:gd name="connsiteX11" fmla="*/ 13575 w 280712"/>
                <a:gd name="connsiteY11" fmla="*/ 154155 h 560039"/>
                <a:gd name="connsiteX12" fmla="*/ 4050 w 280712"/>
                <a:gd name="connsiteY12" fmla="*/ 186540 h 560039"/>
                <a:gd name="connsiteX13" fmla="*/ 57390 w 280712"/>
                <a:gd name="connsiteY13" fmla="*/ 291315 h 560039"/>
                <a:gd name="connsiteX14" fmla="*/ 84060 w 280712"/>
                <a:gd name="connsiteY14" fmla="*/ 361800 h 560039"/>
                <a:gd name="connsiteX15" fmla="*/ 87870 w 280712"/>
                <a:gd name="connsiteY15" fmla="*/ 392280 h 560039"/>
                <a:gd name="connsiteX16" fmla="*/ 106920 w 280712"/>
                <a:gd name="connsiteY16" fmla="*/ 457050 h 560039"/>
                <a:gd name="connsiteX17" fmla="*/ 143115 w 280712"/>
                <a:gd name="connsiteY17" fmla="*/ 535155 h 56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712" h="560039">
                  <a:moveTo>
                    <a:pt x="143115" y="535155"/>
                  </a:moveTo>
                  <a:cubicBezTo>
                    <a:pt x="163117" y="552300"/>
                    <a:pt x="210108" y="561190"/>
                    <a:pt x="226935" y="559920"/>
                  </a:cubicBezTo>
                  <a:cubicBezTo>
                    <a:pt x="243762" y="558650"/>
                    <a:pt x="238048" y="550395"/>
                    <a:pt x="244080" y="527535"/>
                  </a:cubicBezTo>
                  <a:cubicBezTo>
                    <a:pt x="250113" y="504675"/>
                    <a:pt x="258050" y="457685"/>
                    <a:pt x="263130" y="422760"/>
                  </a:cubicBezTo>
                  <a:cubicBezTo>
                    <a:pt x="268210" y="387835"/>
                    <a:pt x="271703" y="345607"/>
                    <a:pt x="274560" y="317985"/>
                  </a:cubicBezTo>
                  <a:cubicBezTo>
                    <a:pt x="277418" y="290362"/>
                    <a:pt x="282180" y="307825"/>
                    <a:pt x="280275" y="257025"/>
                  </a:cubicBezTo>
                  <a:cubicBezTo>
                    <a:pt x="278370" y="206225"/>
                    <a:pt x="270432" y="50015"/>
                    <a:pt x="263130" y="13185"/>
                  </a:cubicBezTo>
                  <a:cubicBezTo>
                    <a:pt x="255828" y="-23645"/>
                    <a:pt x="252970" y="27473"/>
                    <a:pt x="236460" y="36045"/>
                  </a:cubicBezTo>
                  <a:cubicBezTo>
                    <a:pt x="219950" y="44617"/>
                    <a:pt x="183120" y="55413"/>
                    <a:pt x="164070" y="64620"/>
                  </a:cubicBezTo>
                  <a:cubicBezTo>
                    <a:pt x="145020" y="73827"/>
                    <a:pt x="134225" y="81765"/>
                    <a:pt x="122160" y="91290"/>
                  </a:cubicBezTo>
                  <a:cubicBezTo>
                    <a:pt x="110095" y="100815"/>
                    <a:pt x="109778" y="111292"/>
                    <a:pt x="91680" y="121770"/>
                  </a:cubicBezTo>
                  <a:cubicBezTo>
                    <a:pt x="73582" y="132248"/>
                    <a:pt x="28180" y="143360"/>
                    <a:pt x="13575" y="154155"/>
                  </a:cubicBezTo>
                  <a:cubicBezTo>
                    <a:pt x="-1030" y="164950"/>
                    <a:pt x="-3253" y="163680"/>
                    <a:pt x="4050" y="186540"/>
                  </a:cubicBezTo>
                  <a:cubicBezTo>
                    <a:pt x="11352" y="209400"/>
                    <a:pt x="44055" y="262105"/>
                    <a:pt x="57390" y="291315"/>
                  </a:cubicBezTo>
                  <a:cubicBezTo>
                    <a:pt x="70725" y="320525"/>
                    <a:pt x="78980" y="344973"/>
                    <a:pt x="84060" y="361800"/>
                  </a:cubicBezTo>
                  <a:cubicBezTo>
                    <a:pt x="89140" y="378627"/>
                    <a:pt x="84060" y="376405"/>
                    <a:pt x="87870" y="392280"/>
                  </a:cubicBezTo>
                  <a:cubicBezTo>
                    <a:pt x="91680" y="408155"/>
                    <a:pt x="98347" y="435142"/>
                    <a:pt x="106920" y="457050"/>
                  </a:cubicBezTo>
                  <a:cubicBezTo>
                    <a:pt x="115492" y="478957"/>
                    <a:pt x="123113" y="518010"/>
                    <a:pt x="143115" y="535155"/>
                  </a:cubicBezTo>
                  <a:close/>
                </a:path>
              </a:pathLst>
            </a:custGeom>
            <a:pattFill prst="shingle">
              <a:fgClr>
                <a:schemeClr val="accent6">
                  <a:lumMod val="50000"/>
                </a:schemeClr>
              </a:fgClr>
              <a:bgClr>
                <a:schemeClr val="accent6">
                  <a:lumMod val="20000"/>
                  <a:lumOff val="80000"/>
                </a:schemeClr>
              </a:bgClr>
            </a:pattFill>
            <a:ln w="25400">
              <a:solidFill>
                <a:schemeClr val="accent6">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38" name="Freeform: Shape 37">
              <a:extLst>
                <a:ext uri="{FF2B5EF4-FFF2-40B4-BE49-F238E27FC236}">
                  <a16:creationId xmlns:a16="http://schemas.microsoft.com/office/drawing/2014/main" id="{AECD8047-392B-063A-86DA-6259718F2CE9}"/>
                </a:ext>
              </a:extLst>
            </p:cNvPr>
            <p:cNvSpPr/>
            <p:nvPr/>
          </p:nvSpPr>
          <p:spPr>
            <a:xfrm>
              <a:off x="6525349" y="3742849"/>
              <a:ext cx="1059346" cy="455341"/>
            </a:xfrm>
            <a:custGeom>
              <a:avLst/>
              <a:gdLst>
                <a:gd name="connsiteX0" fmla="*/ 385991 w 1059346"/>
                <a:gd name="connsiteY0" fmla="*/ 404971 h 455341"/>
                <a:gd name="connsiteX1" fmla="*/ 322491 w 1059346"/>
                <a:gd name="connsiteY1" fmla="*/ 300831 h 455341"/>
                <a:gd name="connsiteX2" fmla="*/ 167551 w 1059346"/>
                <a:gd name="connsiteY2" fmla="*/ 262731 h 455341"/>
                <a:gd name="connsiteX3" fmla="*/ 137071 w 1059346"/>
                <a:gd name="connsiteY3" fmla="*/ 234791 h 455341"/>
                <a:gd name="connsiteX4" fmla="*/ 7531 w 1059346"/>
                <a:gd name="connsiteY4" fmla="*/ 250031 h 455341"/>
                <a:gd name="connsiteX5" fmla="*/ 22771 w 1059346"/>
                <a:gd name="connsiteY5" fmla="*/ 128111 h 455341"/>
                <a:gd name="connsiteX6" fmla="*/ 83731 w 1059346"/>
                <a:gd name="connsiteY6" fmla="*/ 105251 h 455341"/>
                <a:gd name="connsiteX7" fmla="*/ 131991 w 1059346"/>
                <a:gd name="connsiteY7" fmla="*/ 112871 h 455341"/>
                <a:gd name="connsiteX8" fmla="*/ 159931 w 1059346"/>
                <a:gd name="connsiteY8" fmla="*/ 59531 h 455341"/>
                <a:gd name="connsiteX9" fmla="*/ 322491 w 1059346"/>
                <a:gd name="connsiteY9" fmla="*/ 3651 h 455341"/>
                <a:gd name="connsiteX10" fmla="*/ 449491 w 1059346"/>
                <a:gd name="connsiteY10" fmla="*/ 29051 h 455341"/>
                <a:gd name="connsiteX11" fmla="*/ 657771 w 1059346"/>
                <a:gd name="connsiteY11" fmla="*/ 21431 h 455341"/>
                <a:gd name="connsiteX12" fmla="*/ 797471 w 1059346"/>
                <a:gd name="connsiteY12" fmla="*/ 21431 h 455341"/>
                <a:gd name="connsiteX13" fmla="*/ 944791 w 1059346"/>
                <a:gd name="connsiteY13" fmla="*/ 23971 h 455341"/>
                <a:gd name="connsiteX14" fmla="*/ 1003211 w 1059346"/>
                <a:gd name="connsiteY14" fmla="*/ 1111 h 455341"/>
                <a:gd name="connsiteX15" fmla="*/ 1031151 w 1059346"/>
                <a:gd name="connsiteY15" fmla="*/ 64611 h 455341"/>
                <a:gd name="connsiteX16" fmla="*/ 1059091 w 1059346"/>
                <a:gd name="connsiteY16" fmla="*/ 95091 h 455341"/>
                <a:gd name="connsiteX17" fmla="*/ 1038771 w 1059346"/>
                <a:gd name="connsiteY17" fmla="*/ 148431 h 455341"/>
                <a:gd name="connsiteX18" fmla="*/ 947331 w 1059346"/>
                <a:gd name="connsiteY18" fmla="*/ 222091 h 455341"/>
                <a:gd name="connsiteX19" fmla="*/ 921931 w 1059346"/>
                <a:gd name="connsiteY19" fmla="*/ 293211 h 455341"/>
                <a:gd name="connsiteX20" fmla="*/ 802551 w 1059346"/>
                <a:gd name="connsiteY20" fmla="*/ 308451 h 455341"/>
                <a:gd name="connsiteX21" fmla="*/ 703491 w 1059346"/>
                <a:gd name="connsiteY21" fmla="*/ 351631 h 455341"/>
                <a:gd name="connsiteX22" fmla="*/ 680631 w 1059346"/>
                <a:gd name="connsiteY22" fmla="*/ 394811 h 455341"/>
                <a:gd name="connsiteX23" fmla="*/ 627291 w 1059346"/>
                <a:gd name="connsiteY23" fmla="*/ 450691 h 455341"/>
                <a:gd name="connsiteX24" fmla="*/ 540931 w 1059346"/>
                <a:gd name="connsiteY24" fmla="*/ 450691 h 455341"/>
                <a:gd name="connsiteX25" fmla="*/ 385991 w 1059346"/>
                <a:gd name="connsiteY25" fmla="*/ 404971 h 455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59346" h="455341">
                  <a:moveTo>
                    <a:pt x="385991" y="404971"/>
                  </a:moveTo>
                  <a:cubicBezTo>
                    <a:pt x="349584" y="379994"/>
                    <a:pt x="358898" y="324538"/>
                    <a:pt x="322491" y="300831"/>
                  </a:cubicBezTo>
                  <a:cubicBezTo>
                    <a:pt x="286084" y="277124"/>
                    <a:pt x="198454" y="273738"/>
                    <a:pt x="167551" y="262731"/>
                  </a:cubicBezTo>
                  <a:cubicBezTo>
                    <a:pt x="136648" y="251724"/>
                    <a:pt x="163741" y="236908"/>
                    <a:pt x="137071" y="234791"/>
                  </a:cubicBezTo>
                  <a:cubicBezTo>
                    <a:pt x="110401" y="232674"/>
                    <a:pt x="26581" y="267811"/>
                    <a:pt x="7531" y="250031"/>
                  </a:cubicBezTo>
                  <a:cubicBezTo>
                    <a:pt x="-11519" y="232251"/>
                    <a:pt x="10071" y="152241"/>
                    <a:pt x="22771" y="128111"/>
                  </a:cubicBezTo>
                  <a:cubicBezTo>
                    <a:pt x="35471" y="103981"/>
                    <a:pt x="65528" y="107791"/>
                    <a:pt x="83731" y="105251"/>
                  </a:cubicBezTo>
                  <a:cubicBezTo>
                    <a:pt x="101934" y="102711"/>
                    <a:pt x="119291" y="120491"/>
                    <a:pt x="131991" y="112871"/>
                  </a:cubicBezTo>
                  <a:cubicBezTo>
                    <a:pt x="144691" y="105251"/>
                    <a:pt x="128181" y="77734"/>
                    <a:pt x="159931" y="59531"/>
                  </a:cubicBezTo>
                  <a:cubicBezTo>
                    <a:pt x="191681" y="41328"/>
                    <a:pt x="274231" y="8731"/>
                    <a:pt x="322491" y="3651"/>
                  </a:cubicBezTo>
                  <a:cubicBezTo>
                    <a:pt x="370751" y="-1429"/>
                    <a:pt x="393611" y="26088"/>
                    <a:pt x="449491" y="29051"/>
                  </a:cubicBezTo>
                  <a:cubicBezTo>
                    <a:pt x="505371" y="32014"/>
                    <a:pt x="599774" y="22701"/>
                    <a:pt x="657771" y="21431"/>
                  </a:cubicBezTo>
                  <a:cubicBezTo>
                    <a:pt x="715768" y="20161"/>
                    <a:pt x="797471" y="21431"/>
                    <a:pt x="797471" y="21431"/>
                  </a:cubicBezTo>
                  <a:cubicBezTo>
                    <a:pt x="845308" y="21854"/>
                    <a:pt x="910501" y="27358"/>
                    <a:pt x="944791" y="23971"/>
                  </a:cubicBezTo>
                  <a:cubicBezTo>
                    <a:pt x="979081" y="20584"/>
                    <a:pt x="988818" y="-5662"/>
                    <a:pt x="1003211" y="1111"/>
                  </a:cubicBezTo>
                  <a:cubicBezTo>
                    <a:pt x="1017604" y="7884"/>
                    <a:pt x="1021838" y="48948"/>
                    <a:pt x="1031151" y="64611"/>
                  </a:cubicBezTo>
                  <a:cubicBezTo>
                    <a:pt x="1040464" y="80274"/>
                    <a:pt x="1057821" y="81121"/>
                    <a:pt x="1059091" y="95091"/>
                  </a:cubicBezTo>
                  <a:cubicBezTo>
                    <a:pt x="1060361" y="109061"/>
                    <a:pt x="1057398" y="127264"/>
                    <a:pt x="1038771" y="148431"/>
                  </a:cubicBezTo>
                  <a:cubicBezTo>
                    <a:pt x="1020144" y="169598"/>
                    <a:pt x="966804" y="197961"/>
                    <a:pt x="947331" y="222091"/>
                  </a:cubicBezTo>
                  <a:cubicBezTo>
                    <a:pt x="927858" y="246221"/>
                    <a:pt x="946061" y="278818"/>
                    <a:pt x="921931" y="293211"/>
                  </a:cubicBezTo>
                  <a:cubicBezTo>
                    <a:pt x="897801" y="307604"/>
                    <a:pt x="838958" y="298714"/>
                    <a:pt x="802551" y="308451"/>
                  </a:cubicBezTo>
                  <a:cubicBezTo>
                    <a:pt x="766144" y="318188"/>
                    <a:pt x="723811" y="337238"/>
                    <a:pt x="703491" y="351631"/>
                  </a:cubicBezTo>
                  <a:cubicBezTo>
                    <a:pt x="683171" y="366024"/>
                    <a:pt x="693331" y="378301"/>
                    <a:pt x="680631" y="394811"/>
                  </a:cubicBezTo>
                  <a:cubicBezTo>
                    <a:pt x="667931" y="411321"/>
                    <a:pt x="650574" y="441378"/>
                    <a:pt x="627291" y="450691"/>
                  </a:cubicBezTo>
                  <a:cubicBezTo>
                    <a:pt x="604008" y="460004"/>
                    <a:pt x="581571" y="452808"/>
                    <a:pt x="540931" y="450691"/>
                  </a:cubicBezTo>
                  <a:cubicBezTo>
                    <a:pt x="500291" y="448574"/>
                    <a:pt x="422398" y="429948"/>
                    <a:pt x="385991" y="404971"/>
                  </a:cubicBezTo>
                  <a:close/>
                </a:path>
              </a:pathLst>
            </a:custGeom>
            <a:pattFill prst="lgConfetti">
              <a:fgClr>
                <a:srgbClr val="FF9900"/>
              </a:fgClr>
              <a:bgClr>
                <a:srgbClr val="B7CF43"/>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39" name="Freeform: Shape 38">
              <a:extLst>
                <a:ext uri="{FF2B5EF4-FFF2-40B4-BE49-F238E27FC236}">
                  <a16:creationId xmlns:a16="http://schemas.microsoft.com/office/drawing/2014/main" id="{6352B823-4CB2-427A-F4AB-A3886FBA3BC7}"/>
                </a:ext>
              </a:extLst>
            </p:cNvPr>
            <p:cNvSpPr/>
            <p:nvPr/>
          </p:nvSpPr>
          <p:spPr>
            <a:xfrm>
              <a:off x="207995" y="2080260"/>
              <a:ext cx="659650" cy="847599"/>
            </a:xfrm>
            <a:custGeom>
              <a:avLst/>
              <a:gdLst>
                <a:gd name="connsiteX0" fmla="*/ 2049 w 633473"/>
                <a:gd name="connsiteY0" fmla="*/ 782306 h 818375"/>
                <a:gd name="connsiteX1" fmla="*/ 169689 w 633473"/>
                <a:gd name="connsiteY1" fmla="*/ 736586 h 818375"/>
                <a:gd name="connsiteX2" fmla="*/ 402099 w 633473"/>
                <a:gd name="connsiteY2" fmla="*/ 694676 h 818375"/>
                <a:gd name="connsiteX3" fmla="*/ 504969 w 633473"/>
                <a:gd name="connsiteY3" fmla="*/ 618476 h 818375"/>
                <a:gd name="connsiteX4" fmla="*/ 623079 w 633473"/>
                <a:gd name="connsiteY4" fmla="*/ 576566 h 818375"/>
                <a:gd name="connsiteX5" fmla="*/ 615459 w 633473"/>
                <a:gd name="connsiteY5" fmla="*/ 496556 h 818375"/>
                <a:gd name="connsiteX6" fmla="*/ 516399 w 633473"/>
                <a:gd name="connsiteY6" fmla="*/ 466076 h 818375"/>
                <a:gd name="connsiteX7" fmla="*/ 539259 w 633473"/>
                <a:gd name="connsiteY7" fmla="*/ 378446 h 818375"/>
                <a:gd name="connsiteX8" fmla="*/ 554499 w 633473"/>
                <a:gd name="connsiteY8" fmla="*/ 313676 h 818375"/>
                <a:gd name="connsiteX9" fmla="*/ 516399 w 633473"/>
                <a:gd name="connsiteY9" fmla="*/ 264146 h 818375"/>
                <a:gd name="connsiteX10" fmla="*/ 463059 w 633473"/>
                <a:gd name="connsiteY10" fmla="*/ 191756 h 818375"/>
                <a:gd name="connsiteX11" fmla="*/ 363999 w 633473"/>
                <a:gd name="connsiteY11" fmla="*/ 187946 h 818375"/>
                <a:gd name="connsiteX12" fmla="*/ 363999 w 633473"/>
                <a:gd name="connsiteY12" fmla="*/ 130796 h 818375"/>
                <a:gd name="connsiteX13" fmla="*/ 291609 w 633473"/>
                <a:gd name="connsiteY13" fmla="*/ 126986 h 818375"/>
                <a:gd name="connsiteX14" fmla="*/ 223029 w 633473"/>
                <a:gd name="connsiteY14" fmla="*/ 43166 h 818375"/>
                <a:gd name="connsiteX15" fmla="*/ 177309 w 633473"/>
                <a:gd name="connsiteY15" fmla="*/ 5066 h 818375"/>
                <a:gd name="connsiteX16" fmla="*/ 82059 w 633473"/>
                <a:gd name="connsiteY16" fmla="*/ 153656 h 818375"/>
                <a:gd name="connsiteX17" fmla="*/ 2049 w 633473"/>
                <a:gd name="connsiteY17" fmla="*/ 782306 h 81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473" h="818375">
                  <a:moveTo>
                    <a:pt x="2049" y="782306"/>
                  </a:moveTo>
                  <a:cubicBezTo>
                    <a:pt x="16654" y="879461"/>
                    <a:pt x="103014" y="751191"/>
                    <a:pt x="169689" y="736586"/>
                  </a:cubicBezTo>
                  <a:cubicBezTo>
                    <a:pt x="236364" y="721981"/>
                    <a:pt x="346219" y="714361"/>
                    <a:pt x="402099" y="694676"/>
                  </a:cubicBezTo>
                  <a:cubicBezTo>
                    <a:pt x="457979" y="674991"/>
                    <a:pt x="468139" y="638161"/>
                    <a:pt x="504969" y="618476"/>
                  </a:cubicBezTo>
                  <a:cubicBezTo>
                    <a:pt x="541799" y="598791"/>
                    <a:pt x="604664" y="596886"/>
                    <a:pt x="623079" y="576566"/>
                  </a:cubicBezTo>
                  <a:cubicBezTo>
                    <a:pt x="641494" y="556246"/>
                    <a:pt x="633239" y="514971"/>
                    <a:pt x="615459" y="496556"/>
                  </a:cubicBezTo>
                  <a:cubicBezTo>
                    <a:pt x="597679" y="478141"/>
                    <a:pt x="529099" y="485761"/>
                    <a:pt x="516399" y="466076"/>
                  </a:cubicBezTo>
                  <a:cubicBezTo>
                    <a:pt x="503699" y="446391"/>
                    <a:pt x="532909" y="403846"/>
                    <a:pt x="539259" y="378446"/>
                  </a:cubicBezTo>
                  <a:cubicBezTo>
                    <a:pt x="545609" y="353046"/>
                    <a:pt x="558309" y="332726"/>
                    <a:pt x="554499" y="313676"/>
                  </a:cubicBezTo>
                  <a:cubicBezTo>
                    <a:pt x="550689" y="294626"/>
                    <a:pt x="531639" y="284466"/>
                    <a:pt x="516399" y="264146"/>
                  </a:cubicBezTo>
                  <a:cubicBezTo>
                    <a:pt x="501159" y="243826"/>
                    <a:pt x="488459" y="204456"/>
                    <a:pt x="463059" y="191756"/>
                  </a:cubicBezTo>
                  <a:cubicBezTo>
                    <a:pt x="437659" y="179056"/>
                    <a:pt x="380509" y="198106"/>
                    <a:pt x="363999" y="187946"/>
                  </a:cubicBezTo>
                  <a:cubicBezTo>
                    <a:pt x="347489" y="177786"/>
                    <a:pt x="376064" y="140956"/>
                    <a:pt x="363999" y="130796"/>
                  </a:cubicBezTo>
                  <a:cubicBezTo>
                    <a:pt x="351934" y="120636"/>
                    <a:pt x="315104" y="141591"/>
                    <a:pt x="291609" y="126986"/>
                  </a:cubicBezTo>
                  <a:cubicBezTo>
                    <a:pt x="268114" y="112381"/>
                    <a:pt x="242079" y="63486"/>
                    <a:pt x="223029" y="43166"/>
                  </a:cubicBezTo>
                  <a:cubicBezTo>
                    <a:pt x="203979" y="22846"/>
                    <a:pt x="200804" y="-13349"/>
                    <a:pt x="177309" y="5066"/>
                  </a:cubicBezTo>
                  <a:cubicBezTo>
                    <a:pt x="153814" y="23481"/>
                    <a:pt x="109364" y="27926"/>
                    <a:pt x="82059" y="153656"/>
                  </a:cubicBezTo>
                  <a:cubicBezTo>
                    <a:pt x="54754" y="279386"/>
                    <a:pt x="-12556" y="685151"/>
                    <a:pt x="2049" y="782306"/>
                  </a:cubicBezTo>
                  <a:close/>
                </a:path>
              </a:pathLst>
            </a:custGeom>
            <a:pattFill prst="lgConfetti">
              <a:fgClr>
                <a:srgbClr val="FF9900"/>
              </a:fgClr>
              <a:bgClr>
                <a:srgbClr val="B7CF43"/>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0" name="Freeform: Shape 39">
              <a:extLst>
                <a:ext uri="{FF2B5EF4-FFF2-40B4-BE49-F238E27FC236}">
                  <a16:creationId xmlns:a16="http://schemas.microsoft.com/office/drawing/2014/main" id="{9E876B22-05D8-6108-1BAE-D2277A2E16B8}"/>
                </a:ext>
              </a:extLst>
            </p:cNvPr>
            <p:cNvSpPr/>
            <p:nvPr/>
          </p:nvSpPr>
          <p:spPr>
            <a:xfrm>
              <a:off x="4349542" y="4203238"/>
              <a:ext cx="490293" cy="368496"/>
            </a:xfrm>
            <a:custGeom>
              <a:avLst/>
              <a:gdLst>
                <a:gd name="connsiteX0" fmla="*/ 184358 w 490293"/>
                <a:gd name="connsiteY0" fmla="*/ 6812 h 368496"/>
                <a:gd name="connsiteX1" fmla="*/ 489158 w 490293"/>
                <a:gd name="connsiteY1" fmla="*/ 69677 h 368496"/>
                <a:gd name="connsiteX2" fmla="*/ 60533 w 490293"/>
                <a:gd name="connsiteY2" fmla="*/ 347807 h 368496"/>
                <a:gd name="connsiteX3" fmla="*/ 11003 w 490293"/>
                <a:gd name="connsiteY3" fmla="*/ 330662 h 368496"/>
                <a:gd name="connsiteX4" fmla="*/ 136733 w 490293"/>
                <a:gd name="connsiteY4" fmla="*/ 191597 h 368496"/>
                <a:gd name="connsiteX5" fmla="*/ 184358 w 490293"/>
                <a:gd name="connsiteY5" fmla="*/ 6812 h 36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293" h="368496">
                  <a:moveTo>
                    <a:pt x="184358" y="6812"/>
                  </a:moveTo>
                  <a:cubicBezTo>
                    <a:pt x="243096" y="-13508"/>
                    <a:pt x="509795" y="12845"/>
                    <a:pt x="489158" y="69677"/>
                  </a:cubicBezTo>
                  <a:cubicBezTo>
                    <a:pt x="468521" y="126509"/>
                    <a:pt x="140225" y="304310"/>
                    <a:pt x="60533" y="347807"/>
                  </a:cubicBezTo>
                  <a:cubicBezTo>
                    <a:pt x="-19159" y="391304"/>
                    <a:pt x="-1697" y="356697"/>
                    <a:pt x="11003" y="330662"/>
                  </a:cubicBezTo>
                  <a:cubicBezTo>
                    <a:pt x="23703" y="304627"/>
                    <a:pt x="107841" y="245572"/>
                    <a:pt x="136733" y="191597"/>
                  </a:cubicBezTo>
                  <a:cubicBezTo>
                    <a:pt x="165625" y="137622"/>
                    <a:pt x="125620" y="27132"/>
                    <a:pt x="184358" y="6812"/>
                  </a:cubicBezTo>
                  <a:close/>
                </a:path>
              </a:pathLst>
            </a:custGeom>
            <a:pattFill prst="shingle">
              <a:fgClr>
                <a:schemeClr val="accent6">
                  <a:lumMod val="50000"/>
                </a:schemeClr>
              </a:fgClr>
              <a:bgClr>
                <a:schemeClr val="accent6">
                  <a:lumMod val="20000"/>
                  <a:lumOff val="80000"/>
                </a:schemeClr>
              </a:bgClr>
            </a:pattFill>
            <a:ln w="12700">
              <a:solidFill>
                <a:schemeClr val="accent6">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1" name="Freeform: Shape 40">
              <a:extLst>
                <a:ext uri="{FF2B5EF4-FFF2-40B4-BE49-F238E27FC236}">
                  <a16:creationId xmlns:a16="http://schemas.microsoft.com/office/drawing/2014/main" id="{58F53886-A610-5240-5CF0-1A3AC388CE4E}"/>
                </a:ext>
              </a:extLst>
            </p:cNvPr>
            <p:cNvSpPr/>
            <p:nvPr/>
          </p:nvSpPr>
          <p:spPr>
            <a:xfrm>
              <a:off x="4110487" y="3471786"/>
              <a:ext cx="462188" cy="380970"/>
            </a:xfrm>
            <a:custGeom>
              <a:avLst/>
              <a:gdLst>
                <a:gd name="connsiteX0" fmla="*/ 17648 w 462188"/>
                <a:gd name="connsiteY0" fmla="*/ 340119 h 380970"/>
                <a:gd name="connsiteX1" fmla="*/ 503 w 462188"/>
                <a:gd name="connsiteY1" fmla="*/ 214389 h 380970"/>
                <a:gd name="connsiteX2" fmla="*/ 15743 w 462188"/>
                <a:gd name="connsiteY2" fmla="*/ 191529 h 380970"/>
                <a:gd name="connsiteX3" fmla="*/ 503 w 462188"/>
                <a:gd name="connsiteY3" fmla="*/ 105804 h 380970"/>
                <a:gd name="connsiteX4" fmla="*/ 38603 w 462188"/>
                <a:gd name="connsiteY4" fmla="*/ 73419 h 380970"/>
                <a:gd name="connsiteX5" fmla="*/ 110993 w 462188"/>
                <a:gd name="connsiteY5" fmla="*/ 63894 h 380970"/>
                <a:gd name="connsiteX6" fmla="*/ 170048 w 462188"/>
                <a:gd name="connsiteY6" fmla="*/ 69609 h 380970"/>
                <a:gd name="connsiteX7" fmla="*/ 208148 w 462188"/>
                <a:gd name="connsiteY7" fmla="*/ 8649 h 380970"/>
                <a:gd name="connsiteX8" fmla="*/ 280538 w 462188"/>
                <a:gd name="connsiteY8" fmla="*/ 4839 h 380970"/>
                <a:gd name="connsiteX9" fmla="*/ 335783 w 462188"/>
                <a:gd name="connsiteY9" fmla="*/ 50559 h 380970"/>
                <a:gd name="connsiteX10" fmla="*/ 406268 w 462188"/>
                <a:gd name="connsiteY10" fmla="*/ 58179 h 380970"/>
                <a:gd name="connsiteX11" fmla="*/ 461513 w 462188"/>
                <a:gd name="connsiteY11" fmla="*/ 119139 h 380970"/>
                <a:gd name="connsiteX12" fmla="*/ 432938 w 462188"/>
                <a:gd name="connsiteY12" fmla="*/ 214389 h 380970"/>
                <a:gd name="connsiteX13" fmla="*/ 373883 w 462188"/>
                <a:gd name="connsiteY13" fmla="*/ 262014 h 380970"/>
                <a:gd name="connsiteX14" fmla="*/ 303398 w 462188"/>
                <a:gd name="connsiteY14" fmla="*/ 284874 h 380970"/>
                <a:gd name="connsiteX15" fmla="*/ 271013 w 462188"/>
                <a:gd name="connsiteY15" fmla="*/ 374409 h 380970"/>
                <a:gd name="connsiteX16" fmla="*/ 160523 w 462188"/>
                <a:gd name="connsiteY16" fmla="*/ 370599 h 380970"/>
                <a:gd name="connsiteX17" fmla="*/ 101468 w 462188"/>
                <a:gd name="connsiteY17" fmla="*/ 342024 h 380970"/>
                <a:gd name="connsiteX18" fmla="*/ 17648 w 462188"/>
                <a:gd name="connsiteY18" fmla="*/ 340119 h 38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2188" h="380970" extrusionOk="0">
                  <a:moveTo>
                    <a:pt x="17648" y="340119"/>
                  </a:moveTo>
                  <a:cubicBezTo>
                    <a:pt x="5733" y="321719"/>
                    <a:pt x="2187" y="239114"/>
                    <a:pt x="503" y="214389"/>
                  </a:cubicBezTo>
                  <a:cubicBezTo>
                    <a:pt x="-1201" y="194099"/>
                    <a:pt x="14585" y="208516"/>
                    <a:pt x="15743" y="191529"/>
                  </a:cubicBezTo>
                  <a:cubicBezTo>
                    <a:pt x="15022" y="173192"/>
                    <a:pt x="-3627" y="119813"/>
                    <a:pt x="503" y="105804"/>
                  </a:cubicBezTo>
                  <a:cubicBezTo>
                    <a:pt x="2045" y="82723"/>
                    <a:pt x="20414" y="79636"/>
                    <a:pt x="38603" y="73419"/>
                  </a:cubicBezTo>
                  <a:cubicBezTo>
                    <a:pt x="54895" y="67121"/>
                    <a:pt x="89495" y="65189"/>
                    <a:pt x="110993" y="63894"/>
                  </a:cubicBezTo>
                  <a:cubicBezTo>
                    <a:pt x="136774" y="60670"/>
                    <a:pt x="155810" y="78433"/>
                    <a:pt x="170048" y="69609"/>
                  </a:cubicBezTo>
                  <a:cubicBezTo>
                    <a:pt x="183714" y="57235"/>
                    <a:pt x="190703" y="22198"/>
                    <a:pt x="208148" y="8649"/>
                  </a:cubicBezTo>
                  <a:cubicBezTo>
                    <a:pt x="225916" y="-3096"/>
                    <a:pt x="262321" y="-441"/>
                    <a:pt x="280538" y="4839"/>
                  </a:cubicBezTo>
                  <a:cubicBezTo>
                    <a:pt x="302167" y="12875"/>
                    <a:pt x="319757" y="45790"/>
                    <a:pt x="335783" y="50559"/>
                  </a:cubicBezTo>
                  <a:cubicBezTo>
                    <a:pt x="358877" y="63609"/>
                    <a:pt x="378354" y="45348"/>
                    <a:pt x="406268" y="58179"/>
                  </a:cubicBezTo>
                  <a:cubicBezTo>
                    <a:pt x="419660" y="70030"/>
                    <a:pt x="450845" y="92485"/>
                    <a:pt x="461513" y="119139"/>
                  </a:cubicBezTo>
                  <a:cubicBezTo>
                    <a:pt x="465295" y="152791"/>
                    <a:pt x="453764" y="193653"/>
                    <a:pt x="432938" y="214389"/>
                  </a:cubicBezTo>
                  <a:cubicBezTo>
                    <a:pt x="418618" y="241791"/>
                    <a:pt x="394693" y="251613"/>
                    <a:pt x="373883" y="262014"/>
                  </a:cubicBezTo>
                  <a:cubicBezTo>
                    <a:pt x="345961" y="275138"/>
                    <a:pt x="327061" y="267441"/>
                    <a:pt x="303398" y="284874"/>
                  </a:cubicBezTo>
                  <a:cubicBezTo>
                    <a:pt x="279417" y="306159"/>
                    <a:pt x="292955" y="360639"/>
                    <a:pt x="271013" y="374409"/>
                  </a:cubicBezTo>
                  <a:cubicBezTo>
                    <a:pt x="246477" y="392237"/>
                    <a:pt x="190870" y="370927"/>
                    <a:pt x="160523" y="370599"/>
                  </a:cubicBezTo>
                  <a:cubicBezTo>
                    <a:pt x="133345" y="363108"/>
                    <a:pt x="129454" y="351412"/>
                    <a:pt x="101468" y="342024"/>
                  </a:cubicBezTo>
                  <a:cubicBezTo>
                    <a:pt x="80400" y="337588"/>
                    <a:pt x="27470" y="364683"/>
                    <a:pt x="17648" y="340119"/>
                  </a:cubicBezTo>
                  <a:close/>
                </a:path>
              </a:pathLst>
            </a:custGeom>
            <a:noFill/>
            <a:ln w="57150" cmpd="tri">
              <a:solidFill>
                <a:schemeClr val="accent6">
                  <a:lumMod val="75000"/>
                </a:schemeClr>
              </a:solidFill>
              <a:extLst>
                <a:ext uri="{C807C97D-BFC1-408E-A445-0C87EB9F89A2}">
                  <ask:lineSketchStyleProps xmlns:ask="http://schemas.microsoft.com/office/drawing/2018/sketchyshapes" sd="2898377518">
                    <a:custGeom>
                      <a:avLst/>
                      <a:gdLst>
                        <a:gd name="connsiteX0" fmla="*/ 17648 w 462188"/>
                        <a:gd name="connsiteY0" fmla="*/ 340119 h 380970"/>
                        <a:gd name="connsiteX1" fmla="*/ 503 w 462188"/>
                        <a:gd name="connsiteY1" fmla="*/ 214389 h 380970"/>
                        <a:gd name="connsiteX2" fmla="*/ 15743 w 462188"/>
                        <a:gd name="connsiteY2" fmla="*/ 191529 h 380970"/>
                        <a:gd name="connsiteX3" fmla="*/ 503 w 462188"/>
                        <a:gd name="connsiteY3" fmla="*/ 105804 h 380970"/>
                        <a:gd name="connsiteX4" fmla="*/ 38603 w 462188"/>
                        <a:gd name="connsiteY4" fmla="*/ 73419 h 380970"/>
                        <a:gd name="connsiteX5" fmla="*/ 110993 w 462188"/>
                        <a:gd name="connsiteY5" fmla="*/ 63894 h 380970"/>
                        <a:gd name="connsiteX6" fmla="*/ 170048 w 462188"/>
                        <a:gd name="connsiteY6" fmla="*/ 69609 h 380970"/>
                        <a:gd name="connsiteX7" fmla="*/ 208148 w 462188"/>
                        <a:gd name="connsiteY7" fmla="*/ 8649 h 380970"/>
                        <a:gd name="connsiteX8" fmla="*/ 280538 w 462188"/>
                        <a:gd name="connsiteY8" fmla="*/ 4839 h 380970"/>
                        <a:gd name="connsiteX9" fmla="*/ 335783 w 462188"/>
                        <a:gd name="connsiteY9" fmla="*/ 50559 h 380970"/>
                        <a:gd name="connsiteX10" fmla="*/ 406268 w 462188"/>
                        <a:gd name="connsiteY10" fmla="*/ 58179 h 380970"/>
                        <a:gd name="connsiteX11" fmla="*/ 461513 w 462188"/>
                        <a:gd name="connsiteY11" fmla="*/ 119139 h 380970"/>
                        <a:gd name="connsiteX12" fmla="*/ 432938 w 462188"/>
                        <a:gd name="connsiteY12" fmla="*/ 214389 h 380970"/>
                        <a:gd name="connsiteX13" fmla="*/ 373883 w 462188"/>
                        <a:gd name="connsiteY13" fmla="*/ 262014 h 380970"/>
                        <a:gd name="connsiteX14" fmla="*/ 303398 w 462188"/>
                        <a:gd name="connsiteY14" fmla="*/ 284874 h 380970"/>
                        <a:gd name="connsiteX15" fmla="*/ 271013 w 462188"/>
                        <a:gd name="connsiteY15" fmla="*/ 374409 h 380970"/>
                        <a:gd name="connsiteX16" fmla="*/ 160523 w 462188"/>
                        <a:gd name="connsiteY16" fmla="*/ 370599 h 380970"/>
                        <a:gd name="connsiteX17" fmla="*/ 101468 w 462188"/>
                        <a:gd name="connsiteY17" fmla="*/ 342024 h 380970"/>
                        <a:gd name="connsiteX18" fmla="*/ 17648 w 462188"/>
                        <a:gd name="connsiteY18" fmla="*/ 340119 h 38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2188" h="380970">
                          <a:moveTo>
                            <a:pt x="17648" y="340119"/>
                          </a:moveTo>
                          <a:cubicBezTo>
                            <a:pt x="821" y="318847"/>
                            <a:pt x="820" y="239154"/>
                            <a:pt x="503" y="214389"/>
                          </a:cubicBezTo>
                          <a:cubicBezTo>
                            <a:pt x="185" y="189624"/>
                            <a:pt x="15743" y="209626"/>
                            <a:pt x="15743" y="191529"/>
                          </a:cubicBezTo>
                          <a:cubicBezTo>
                            <a:pt x="15743" y="173432"/>
                            <a:pt x="-3307" y="125489"/>
                            <a:pt x="503" y="105804"/>
                          </a:cubicBezTo>
                          <a:cubicBezTo>
                            <a:pt x="4313" y="86119"/>
                            <a:pt x="20188" y="80404"/>
                            <a:pt x="38603" y="73419"/>
                          </a:cubicBezTo>
                          <a:cubicBezTo>
                            <a:pt x="57018" y="66434"/>
                            <a:pt x="89086" y="64529"/>
                            <a:pt x="110993" y="63894"/>
                          </a:cubicBezTo>
                          <a:cubicBezTo>
                            <a:pt x="132900" y="63259"/>
                            <a:pt x="153856" y="78816"/>
                            <a:pt x="170048" y="69609"/>
                          </a:cubicBezTo>
                          <a:cubicBezTo>
                            <a:pt x="186240" y="60402"/>
                            <a:pt x="189733" y="19444"/>
                            <a:pt x="208148" y="8649"/>
                          </a:cubicBezTo>
                          <a:cubicBezTo>
                            <a:pt x="226563" y="-2146"/>
                            <a:pt x="259265" y="-2146"/>
                            <a:pt x="280538" y="4839"/>
                          </a:cubicBezTo>
                          <a:cubicBezTo>
                            <a:pt x="301811" y="11824"/>
                            <a:pt x="314828" y="41669"/>
                            <a:pt x="335783" y="50559"/>
                          </a:cubicBezTo>
                          <a:cubicBezTo>
                            <a:pt x="356738" y="59449"/>
                            <a:pt x="385313" y="46749"/>
                            <a:pt x="406268" y="58179"/>
                          </a:cubicBezTo>
                          <a:cubicBezTo>
                            <a:pt x="427223" y="69609"/>
                            <a:pt x="457068" y="93104"/>
                            <a:pt x="461513" y="119139"/>
                          </a:cubicBezTo>
                          <a:cubicBezTo>
                            <a:pt x="465958" y="145174"/>
                            <a:pt x="447543" y="190577"/>
                            <a:pt x="432938" y="214389"/>
                          </a:cubicBezTo>
                          <a:cubicBezTo>
                            <a:pt x="418333" y="238201"/>
                            <a:pt x="395473" y="250267"/>
                            <a:pt x="373883" y="262014"/>
                          </a:cubicBezTo>
                          <a:cubicBezTo>
                            <a:pt x="352293" y="273761"/>
                            <a:pt x="320543" y="266142"/>
                            <a:pt x="303398" y="284874"/>
                          </a:cubicBezTo>
                          <a:cubicBezTo>
                            <a:pt x="286253" y="303606"/>
                            <a:pt x="294825" y="360122"/>
                            <a:pt x="271013" y="374409"/>
                          </a:cubicBezTo>
                          <a:cubicBezTo>
                            <a:pt x="247201" y="388696"/>
                            <a:pt x="188780" y="375996"/>
                            <a:pt x="160523" y="370599"/>
                          </a:cubicBezTo>
                          <a:cubicBezTo>
                            <a:pt x="132266" y="365202"/>
                            <a:pt x="125916" y="350597"/>
                            <a:pt x="101468" y="342024"/>
                          </a:cubicBezTo>
                          <a:cubicBezTo>
                            <a:pt x="77021" y="333451"/>
                            <a:pt x="34475" y="361391"/>
                            <a:pt x="17648" y="340119"/>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42" name="Rectangle: Top Corners Snipped 41">
              <a:extLst>
                <a:ext uri="{FF2B5EF4-FFF2-40B4-BE49-F238E27FC236}">
                  <a16:creationId xmlns:a16="http://schemas.microsoft.com/office/drawing/2014/main" id="{2B9C93CF-74DF-2960-673C-5749F5185983}"/>
                </a:ext>
              </a:extLst>
            </p:cNvPr>
            <p:cNvSpPr/>
            <p:nvPr/>
          </p:nvSpPr>
          <p:spPr>
            <a:xfrm>
              <a:off x="2232783" y="4432084"/>
              <a:ext cx="155661" cy="200241"/>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dirty="0"/>
                <a:t>R</a:t>
              </a:r>
              <a:endParaRPr lang="LID4096" sz="1300" b="1" dirty="0"/>
            </a:p>
          </p:txBody>
        </p:sp>
        <p:sp>
          <p:nvSpPr>
            <p:cNvPr id="44" name="Rectangle: Top Corners Rounded 43">
              <a:extLst>
                <a:ext uri="{FF2B5EF4-FFF2-40B4-BE49-F238E27FC236}">
                  <a16:creationId xmlns:a16="http://schemas.microsoft.com/office/drawing/2014/main" id="{8543C8E5-C2B4-68CE-B846-3058541B8CF4}"/>
                </a:ext>
              </a:extLst>
            </p:cNvPr>
            <p:cNvSpPr/>
            <p:nvPr/>
          </p:nvSpPr>
          <p:spPr>
            <a:xfrm>
              <a:off x="4759860" y="2964180"/>
              <a:ext cx="232335" cy="112395"/>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45" name="Straight Connector 44">
              <a:extLst>
                <a:ext uri="{FF2B5EF4-FFF2-40B4-BE49-F238E27FC236}">
                  <a16:creationId xmlns:a16="http://schemas.microsoft.com/office/drawing/2014/main" id="{9691DFFE-42B6-A857-A05D-4F2B575A92FF}"/>
                </a:ext>
              </a:extLst>
            </p:cNvPr>
            <p:cNvCxnSpPr>
              <a:cxnSpLocks/>
            </p:cNvCxnSpPr>
            <p:nvPr/>
          </p:nvCxnSpPr>
          <p:spPr>
            <a:xfrm flipH="1" flipV="1">
              <a:off x="4839398" y="2864250"/>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3A47B51F-B8EB-4949-EEB0-4C73BF8943C1}"/>
                </a:ext>
              </a:extLst>
            </p:cNvPr>
            <p:cNvSpPr/>
            <p:nvPr/>
          </p:nvSpPr>
          <p:spPr>
            <a:xfrm>
              <a:off x="4839835" y="2882628"/>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7" name="Freeform: Shape 46">
              <a:extLst>
                <a:ext uri="{FF2B5EF4-FFF2-40B4-BE49-F238E27FC236}">
                  <a16:creationId xmlns:a16="http://schemas.microsoft.com/office/drawing/2014/main" id="{40892F2B-65E0-FA73-7844-B09A57A8615B}"/>
                </a:ext>
              </a:extLst>
            </p:cNvPr>
            <p:cNvSpPr/>
            <p:nvPr/>
          </p:nvSpPr>
          <p:spPr>
            <a:xfrm>
              <a:off x="6578717" y="4621232"/>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Freeform: Shape 47">
              <a:extLst>
                <a:ext uri="{FF2B5EF4-FFF2-40B4-BE49-F238E27FC236}">
                  <a16:creationId xmlns:a16="http://schemas.microsoft.com/office/drawing/2014/main" id="{03A100DB-1A45-E4EB-11CB-7B7C74CF1358}"/>
                </a:ext>
              </a:extLst>
            </p:cNvPr>
            <p:cNvSpPr/>
            <p:nvPr/>
          </p:nvSpPr>
          <p:spPr>
            <a:xfrm>
              <a:off x="6939281" y="4228465"/>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9" name="Freeform: Shape 48">
              <a:extLst>
                <a:ext uri="{FF2B5EF4-FFF2-40B4-BE49-F238E27FC236}">
                  <a16:creationId xmlns:a16="http://schemas.microsoft.com/office/drawing/2014/main" id="{220E7C6C-4BA5-11A3-3C27-DC08BEB2D4D2}"/>
                </a:ext>
              </a:extLst>
            </p:cNvPr>
            <p:cNvSpPr/>
            <p:nvPr/>
          </p:nvSpPr>
          <p:spPr>
            <a:xfrm>
              <a:off x="6293485" y="4043680"/>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0" name="Freeform: Shape 49">
              <a:extLst>
                <a:ext uri="{FF2B5EF4-FFF2-40B4-BE49-F238E27FC236}">
                  <a16:creationId xmlns:a16="http://schemas.microsoft.com/office/drawing/2014/main" id="{DB989DEE-EC3E-58A8-D61E-B70F8E3A2DC0}"/>
                </a:ext>
              </a:extLst>
            </p:cNvPr>
            <p:cNvSpPr/>
            <p:nvPr/>
          </p:nvSpPr>
          <p:spPr>
            <a:xfrm>
              <a:off x="5640070" y="4072255"/>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1" name="Freeform: Shape 50">
              <a:extLst>
                <a:ext uri="{FF2B5EF4-FFF2-40B4-BE49-F238E27FC236}">
                  <a16:creationId xmlns:a16="http://schemas.microsoft.com/office/drawing/2014/main" id="{3AA83E10-4717-3EF9-9664-121BF59BD063}"/>
                </a:ext>
              </a:extLst>
            </p:cNvPr>
            <p:cNvSpPr/>
            <p:nvPr/>
          </p:nvSpPr>
          <p:spPr>
            <a:xfrm>
              <a:off x="3975100" y="4032250"/>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2" name="Rectangle: Top Corners Snipped 51">
              <a:extLst>
                <a:ext uri="{FF2B5EF4-FFF2-40B4-BE49-F238E27FC236}">
                  <a16:creationId xmlns:a16="http://schemas.microsoft.com/office/drawing/2014/main" id="{B341AB18-E917-7722-D537-D560E3C759E5}"/>
                </a:ext>
              </a:extLst>
            </p:cNvPr>
            <p:cNvSpPr/>
            <p:nvPr/>
          </p:nvSpPr>
          <p:spPr>
            <a:xfrm>
              <a:off x="3787717" y="2846833"/>
              <a:ext cx="155661" cy="200241"/>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dirty="0"/>
                <a:t>R</a:t>
              </a:r>
              <a:endParaRPr lang="LID4096" sz="1300" b="1" dirty="0"/>
            </a:p>
          </p:txBody>
        </p:sp>
        <p:sp>
          <p:nvSpPr>
            <p:cNvPr id="53" name="Freeform: Shape 52">
              <a:extLst>
                <a:ext uri="{FF2B5EF4-FFF2-40B4-BE49-F238E27FC236}">
                  <a16:creationId xmlns:a16="http://schemas.microsoft.com/office/drawing/2014/main" id="{DBD566F7-4103-1D50-E0E7-E9B3D44D1A3D}"/>
                </a:ext>
              </a:extLst>
            </p:cNvPr>
            <p:cNvSpPr/>
            <p:nvPr/>
          </p:nvSpPr>
          <p:spPr>
            <a:xfrm>
              <a:off x="4111699" y="3480807"/>
              <a:ext cx="453356" cy="352054"/>
            </a:xfrm>
            <a:custGeom>
              <a:avLst/>
              <a:gdLst>
                <a:gd name="connsiteX0" fmla="*/ 11850 w 400784"/>
                <a:gd name="connsiteY0" fmla="*/ 295716 h 337059"/>
                <a:gd name="connsiteX1" fmla="*/ 6770 w 400784"/>
                <a:gd name="connsiteY1" fmla="*/ 183956 h 337059"/>
                <a:gd name="connsiteX2" fmla="*/ 14390 w 400784"/>
                <a:gd name="connsiteY2" fmla="*/ 158556 h 337059"/>
                <a:gd name="connsiteX3" fmla="*/ 4230 w 400784"/>
                <a:gd name="connsiteY3" fmla="*/ 82356 h 337059"/>
                <a:gd name="connsiteX4" fmla="*/ 95670 w 400784"/>
                <a:gd name="connsiteY4" fmla="*/ 64576 h 337059"/>
                <a:gd name="connsiteX5" fmla="*/ 141390 w 400784"/>
                <a:gd name="connsiteY5" fmla="*/ 69656 h 337059"/>
                <a:gd name="connsiteX6" fmla="*/ 179490 w 400784"/>
                <a:gd name="connsiteY6" fmla="*/ 49336 h 337059"/>
                <a:gd name="connsiteX7" fmla="*/ 187110 w 400784"/>
                <a:gd name="connsiteY7" fmla="*/ 6156 h 337059"/>
                <a:gd name="connsiteX8" fmla="*/ 220130 w 400784"/>
                <a:gd name="connsiteY8" fmla="*/ 1076 h 337059"/>
                <a:gd name="connsiteX9" fmla="*/ 260770 w 400784"/>
                <a:gd name="connsiteY9" fmla="*/ 13776 h 337059"/>
                <a:gd name="connsiteX10" fmla="*/ 283630 w 400784"/>
                <a:gd name="connsiteY10" fmla="*/ 49336 h 337059"/>
                <a:gd name="connsiteX11" fmla="*/ 331890 w 400784"/>
                <a:gd name="connsiteY11" fmla="*/ 59496 h 337059"/>
                <a:gd name="connsiteX12" fmla="*/ 369990 w 400784"/>
                <a:gd name="connsiteY12" fmla="*/ 64576 h 337059"/>
                <a:gd name="connsiteX13" fmla="*/ 400470 w 400784"/>
                <a:gd name="connsiteY13" fmla="*/ 97596 h 337059"/>
                <a:gd name="connsiteX14" fmla="*/ 385230 w 400784"/>
                <a:gd name="connsiteY14" fmla="*/ 150936 h 337059"/>
                <a:gd name="connsiteX15" fmla="*/ 375070 w 400784"/>
                <a:gd name="connsiteY15" fmla="*/ 183956 h 337059"/>
                <a:gd name="connsiteX16" fmla="*/ 324270 w 400784"/>
                <a:gd name="connsiteY16" fmla="*/ 201736 h 337059"/>
                <a:gd name="connsiteX17" fmla="*/ 248070 w 400784"/>
                <a:gd name="connsiteY17" fmla="*/ 247456 h 337059"/>
                <a:gd name="connsiteX18" fmla="*/ 240450 w 400784"/>
                <a:gd name="connsiteY18" fmla="*/ 300796 h 337059"/>
                <a:gd name="connsiteX19" fmla="*/ 235370 w 400784"/>
                <a:gd name="connsiteY19" fmla="*/ 333816 h 337059"/>
                <a:gd name="connsiteX20" fmla="*/ 192190 w 400784"/>
                <a:gd name="connsiteY20" fmla="*/ 333816 h 337059"/>
                <a:gd name="connsiteX21" fmla="*/ 131230 w 400784"/>
                <a:gd name="connsiteY21" fmla="*/ 316036 h 337059"/>
                <a:gd name="connsiteX22" fmla="*/ 103290 w 400784"/>
                <a:gd name="connsiteY22" fmla="*/ 300796 h 337059"/>
                <a:gd name="connsiteX23" fmla="*/ 67730 w 400784"/>
                <a:gd name="connsiteY23" fmla="*/ 288096 h 337059"/>
                <a:gd name="connsiteX24" fmla="*/ 11850 w 400784"/>
                <a:gd name="connsiteY24" fmla="*/ 295716 h 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0784" h="337059">
                  <a:moveTo>
                    <a:pt x="11850" y="295716"/>
                  </a:moveTo>
                  <a:cubicBezTo>
                    <a:pt x="1690" y="278359"/>
                    <a:pt x="6347" y="206816"/>
                    <a:pt x="6770" y="183956"/>
                  </a:cubicBezTo>
                  <a:cubicBezTo>
                    <a:pt x="7193" y="161096"/>
                    <a:pt x="14813" y="175489"/>
                    <a:pt x="14390" y="158556"/>
                  </a:cubicBezTo>
                  <a:cubicBezTo>
                    <a:pt x="13967" y="141623"/>
                    <a:pt x="-9317" y="98019"/>
                    <a:pt x="4230" y="82356"/>
                  </a:cubicBezTo>
                  <a:cubicBezTo>
                    <a:pt x="17777" y="66693"/>
                    <a:pt x="72810" y="66693"/>
                    <a:pt x="95670" y="64576"/>
                  </a:cubicBezTo>
                  <a:cubicBezTo>
                    <a:pt x="118530" y="62459"/>
                    <a:pt x="127420" y="72196"/>
                    <a:pt x="141390" y="69656"/>
                  </a:cubicBezTo>
                  <a:cubicBezTo>
                    <a:pt x="155360" y="67116"/>
                    <a:pt x="171870" y="59919"/>
                    <a:pt x="179490" y="49336"/>
                  </a:cubicBezTo>
                  <a:cubicBezTo>
                    <a:pt x="187110" y="38753"/>
                    <a:pt x="180337" y="14199"/>
                    <a:pt x="187110" y="6156"/>
                  </a:cubicBezTo>
                  <a:cubicBezTo>
                    <a:pt x="193883" y="-1887"/>
                    <a:pt x="207853" y="-194"/>
                    <a:pt x="220130" y="1076"/>
                  </a:cubicBezTo>
                  <a:cubicBezTo>
                    <a:pt x="232407" y="2346"/>
                    <a:pt x="250187" y="5733"/>
                    <a:pt x="260770" y="13776"/>
                  </a:cubicBezTo>
                  <a:cubicBezTo>
                    <a:pt x="271353" y="21819"/>
                    <a:pt x="271777" y="41716"/>
                    <a:pt x="283630" y="49336"/>
                  </a:cubicBezTo>
                  <a:cubicBezTo>
                    <a:pt x="295483" y="56956"/>
                    <a:pt x="317497" y="56956"/>
                    <a:pt x="331890" y="59496"/>
                  </a:cubicBezTo>
                  <a:cubicBezTo>
                    <a:pt x="346283" y="62036"/>
                    <a:pt x="358560" y="58226"/>
                    <a:pt x="369990" y="64576"/>
                  </a:cubicBezTo>
                  <a:cubicBezTo>
                    <a:pt x="381420" y="70926"/>
                    <a:pt x="397930" y="83203"/>
                    <a:pt x="400470" y="97596"/>
                  </a:cubicBezTo>
                  <a:cubicBezTo>
                    <a:pt x="403010" y="111989"/>
                    <a:pt x="389463" y="136543"/>
                    <a:pt x="385230" y="150936"/>
                  </a:cubicBezTo>
                  <a:cubicBezTo>
                    <a:pt x="380997" y="165329"/>
                    <a:pt x="385230" y="175489"/>
                    <a:pt x="375070" y="183956"/>
                  </a:cubicBezTo>
                  <a:cubicBezTo>
                    <a:pt x="364910" y="192423"/>
                    <a:pt x="345437" y="191153"/>
                    <a:pt x="324270" y="201736"/>
                  </a:cubicBezTo>
                  <a:cubicBezTo>
                    <a:pt x="303103" y="212319"/>
                    <a:pt x="262040" y="230946"/>
                    <a:pt x="248070" y="247456"/>
                  </a:cubicBezTo>
                  <a:cubicBezTo>
                    <a:pt x="234100" y="263966"/>
                    <a:pt x="242567" y="286403"/>
                    <a:pt x="240450" y="300796"/>
                  </a:cubicBezTo>
                  <a:cubicBezTo>
                    <a:pt x="238333" y="315189"/>
                    <a:pt x="243413" y="328313"/>
                    <a:pt x="235370" y="333816"/>
                  </a:cubicBezTo>
                  <a:cubicBezTo>
                    <a:pt x="227327" y="339319"/>
                    <a:pt x="209547" y="336779"/>
                    <a:pt x="192190" y="333816"/>
                  </a:cubicBezTo>
                  <a:cubicBezTo>
                    <a:pt x="174833" y="330853"/>
                    <a:pt x="146047" y="321539"/>
                    <a:pt x="131230" y="316036"/>
                  </a:cubicBezTo>
                  <a:cubicBezTo>
                    <a:pt x="116413" y="310533"/>
                    <a:pt x="113873" y="305453"/>
                    <a:pt x="103290" y="300796"/>
                  </a:cubicBezTo>
                  <a:cubicBezTo>
                    <a:pt x="92707" y="296139"/>
                    <a:pt x="83393" y="288519"/>
                    <a:pt x="67730" y="288096"/>
                  </a:cubicBezTo>
                  <a:cubicBezTo>
                    <a:pt x="52067" y="287673"/>
                    <a:pt x="22010" y="313073"/>
                    <a:pt x="11850" y="295716"/>
                  </a:cubicBezTo>
                  <a:close/>
                </a:path>
              </a:pathLst>
            </a:custGeom>
            <a:solidFill>
              <a:srgbClr val="9966FF"/>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4" name="Freeform: Shape 53">
              <a:extLst>
                <a:ext uri="{FF2B5EF4-FFF2-40B4-BE49-F238E27FC236}">
                  <a16:creationId xmlns:a16="http://schemas.microsoft.com/office/drawing/2014/main" id="{F5C27664-BBA5-D56E-B109-35FBB7FEF9E9}"/>
                </a:ext>
              </a:extLst>
            </p:cNvPr>
            <p:cNvSpPr/>
            <p:nvPr/>
          </p:nvSpPr>
          <p:spPr>
            <a:xfrm>
              <a:off x="2992101" y="4192446"/>
              <a:ext cx="382830" cy="331940"/>
            </a:xfrm>
            <a:custGeom>
              <a:avLst/>
              <a:gdLst>
                <a:gd name="connsiteX0" fmla="*/ 307359 w 382830"/>
                <a:gd name="connsiteY0" fmla="*/ 173814 h 331940"/>
                <a:gd name="connsiteX1" fmla="*/ 259734 w 382830"/>
                <a:gd name="connsiteY1" fmla="*/ 251919 h 331940"/>
                <a:gd name="connsiteX2" fmla="*/ 244494 w 382830"/>
                <a:gd name="connsiteY2" fmla="*/ 312879 h 331940"/>
                <a:gd name="connsiteX3" fmla="*/ 174009 w 382830"/>
                <a:gd name="connsiteY3" fmla="*/ 331929 h 331940"/>
                <a:gd name="connsiteX4" fmla="*/ 124479 w 382830"/>
                <a:gd name="connsiteY4" fmla="*/ 310974 h 331940"/>
                <a:gd name="connsiteX5" fmla="*/ 90189 w 382830"/>
                <a:gd name="connsiteY5" fmla="*/ 230964 h 331940"/>
                <a:gd name="connsiteX6" fmla="*/ 31134 w 382830"/>
                <a:gd name="connsiteY6" fmla="*/ 219534 h 331940"/>
                <a:gd name="connsiteX7" fmla="*/ 10179 w 382830"/>
                <a:gd name="connsiteY7" fmla="*/ 177624 h 331940"/>
                <a:gd name="connsiteX8" fmla="*/ 2559 w 382830"/>
                <a:gd name="connsiteY8" fmla="*/ 126189 h 331940"/>
                <a:gd name="connsiteX9" fmla="*/ 53994 w 382830"/>
                <a:gd name="connsiteY9" fmla="*/ 67134 h 331940"/>
                <a:gd name="connsiteX10" fmla="*/ 134004 w 382830"/>
                <a:gd name="connsiteY10" fmla="*/ 95709 h 331940"/>
                <a:gd name="connsiteX11" fmla="*/ 164484 w 382830"/>
                <a:gd name="connsiteY11" fmla="*/ 112854 h 331940"/>
                <a:gd name="connsiteX12" fmla="*/ 206394 w 382830"/>
                <a:gd name="connsiteY12" fmla="*/ 88089 h 331940"/>
                <a:gd name="connsiteX13" fmla="*/ 233064 w 382830"/>
                <a:gd name="connsiteY13" fmla="*/ 42369 h 331940"/>
                <a:gd name="connsiteX14" fmla="*/ 254019 w 382830"/>
                <a:gd name="connsiteY14" fmla="*/ 15699 h 331940"/>
                <a:gd name="connsiteX15" fmla="*/ 326409 w 382830"/>
                <a:gd name="connsiteY15" fmla="*/ 459 h 331940"/>
                <a:gd name="connsiteX16" fmla="*/ 368319 w 382830"/>
                <a:gd name="connsiteY16" fmla="*/ 32844 h 331940"/>
                <a:gd name="connsiteX17" fmla="*/ 379749 w 382830"/>
                <a:gd name="connsiteY17" fmla="*/ 99519 h 331940"/>
                <a:gd name="connsiteX18" fmla="*/ 307359 w 382830"/>
                <a:gd name="connsiteY18" fmla="*/ 173814 h 33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2830" h="331940" extrusionOk="0">
                  <a:moveTo>
                    <a:pt x="307359" y="173814"/>
                  </a:moveTo>
                  <a:cubicBezTo>
                    <a:pt x="283518" y="205274"/>
                    <a:pt x="265926" y="223605"/>
                    <a:pt x="259734" y="251919"/>
                  </a:cubicBezTo>
                  <a:cubicBezTo>
                    <a:pt x="249393" y="273208"/>
                    <a:pt x="259672" y="299957"/>
                    <a:pt x="244494" y="312879"/>
                  </a:cubicBezTo>
                  <a:cubicBezTo>
                    <a:pt x="231321" y="322181"/>
                    <a:pt x="192212" y="330622"/>
                    <a:pt x="174009" y="331929"/>
                  </a:cubicBezTo>
                  <a:cubicBezTo>
                    <a:pt x="155432" y="332910"/>
                    <a:pt x="136712" y="325673"/>
                    <a:pt x="124479" y="310974"/>
                  </a:cubicBezTo>
                  <a:cubicBezTo>
                    <a:pt x="114536" y="289668"/>
                    <a:pt x="107257" y="242928"/>
                    <a:pt x="90189" y="230964"/>
                  </a:cubicBezTo>
                  <a:cubicBezTo>
                    <a:pt x="74477" y="217071"/>
                    <a:pt x="42213" y="226948"/>
                    <a:pt x="31134" y="219534"/>
                  </a:cubicBezTo>
                  <a:cubicBezTo>
                    <a:pt x="15844" y="212189"/>
                    <a:pt x="13887" y="189239"/>
                    <a:pt x="10179" y="177624"/>
                  </a:cubicBezTo>
                  <a:cubicBezTo>
                    <a:pt x="4645" y="164161"/>
                    <a:pt x="-4274" y="145144"/>
                    <a:pt x="2559" y="126189"/>
                  </a:cubicBezTo>
                  <a:cubicBezTo>
                    <a:pt x="10297" y="107966"/>
                    <a:pt x="26934" y="70380"/>
                    <a:pt x="53994" y="67134"/>
                  </a:cubicBezTo>
                  <a:cubicBezTo>
                    <a:pt x="74131" y="57854"/>
                    <a:pt x="117207" y="91315"/>
                    <a:pt x="134004" y="95709"/>
                  </a:cubicBezTo>
                  <a:cubicBezTo>
                    <a:pt x="151554" y="103382"/>
                    <a:pt x="152428" y="114618"/>
                    <a:pt x="164484" y="112854"/>
                  </a:cubicBezTo>
                  <a:cubicBezTo>
                    <a:pt x="177846" y="110154"/>
                    <a:pt x="195245" y="99505"/>
                    <a:pt x="206394" y="88089"/>
                  </a:cubicBezTo>
                  <a:cubicBezTo>
                    <a:pt x="215751" y="76717"/>
                    <a:pt x="226059" y="51862"/>
                    <a:pt x="233064" y="42369"/>
                  </a:cubicBezTo>
                  <a:cubicBezTo>
                    <a:pt x="239912" y="32339"/>
                    <a:pt x="238235" y="24979"/>
                    <a:pt x="254019" y="15699"/>
                  </a:cubicBezTo>
                  <a:cubicBezTo>
                    <a:pt x="266683" y="12017"/>
                    <a:pt x="307142" y="-1063"/>
                    <a:pt x="326409" y="459"/>
                  </a:cubicBezTo>
                  <a:cubicBezTo>
                    <a:pt x="343951" y="-1856"/>
                    <a:pt x="361053" y="20793"/>
                    <a:pt x="368319" y="32844"/>
                  </a:cubicBezTo>
                  <a:cubicBezTo>
                    <a:pt x="377114" y="50893"/>
                    <a:pt x="393705" y="78818"/>
                    <a:pt x="379749" y="99519"/>
                  </a:cubicBezTo>
                  <a:cubicBezTo>
                    <a:pt x="378341" y="123828"/>
                    <a:pt x="325922" y="141804"/>
                    <a:pt x="307359" y="173814"/>
                  </a:cubicBezTo>
                  <a:close/>
                </a:path>
              </a:pathLst>
            </a:custGeom>
            <a:noFill/>
            <a:ln w="38100" cmpd="tri">
              <a:solidFill>
                <a:schemeClr val="accent6">
                  <a:lumMod val="75000"/>
                </a:schemeClr>
              </a:solidFill>
              <a:extLst>
                <a:ext uri="{C807C97D-BFC1-408E-A445-0C87EB9F89A2}">
                  <ask:lineSketchStyleProps xmlns:ask="http://schemas.microsoft.com/office/drawing/2018/sketchyshapes" sd="2427182420">
                    <a:custGeom>
                      <a:avLst/>
                      <a:gdLst>
                        <a:gd name="connsiteX0" fmla="*/ 307359 w 382830"/>
                        <a:gd name="connsiteY0" fmla="*/ 173814 h 331940"/>
                        <a:gd name="connsiteX1" fmla="*/ 259734 w 382830"/>
                        <a:gd name="connsiteY1" fmla="*/ 251919 h 331940"/>
                        <a:gd name="connsiteX2" fmla="*/ 244494 w 382830"/>
                        <a:gd name="connsiteY2" fmla="*/ 312879 h 331940"/>
                        <a:gd name="connsiteX3" fmla="*/ 174009 w 382830"/>
                        <a:gd name="connsiteY3" fmla="*/ 331929 h 331940"/>
                        <a:gd name="connsiteX4" fmla="*/ 124479 w 382830"/>
                        <a:gd name="connsiteY4" fmla="*/ 310974 h 331940"/>
                        <a:gd name="connsiteX5" fmla="*/ 90189 w 382830"/>
                        <a:gd name="connsiteY5" fmla="*/ 230964 h 331940"/>
                        <a:gd name="connsiteX6" fmla="*/ 31134 w 382830"/>
                        <a:gd name="connsiteY6" fmla="*/ 219534 h 331940"/>
                        <a:gd name="connsiteX7" fmla="*/ 10179 w 382830"/>
                        <a:gd name="connsiteY7" fmla="*/ 177624 h 331940"/>
                        <a:gd name="connsiteX8" fmla="*/ 2559 w 382830"/>
                        <a:gd name="connsiteY8" fmla="*/ 126189 h 331940"/>
                        <a:gd name="connsiteX9" fmla="*/ 53994 w 382830"/>
                        <a:gd name="connsiteY9" fmla="*/ 67134 h 331940"/>
                        <a:gd name="connsiteX10" fmla="*/ 134004 w 382830"/>
                        <a:gd name="connsiteY10" fmla="*/ 95709 h 331940"/>
                        <a:gd name="connsiteX11" fmla="*/ 164484 w 382830"/>
                        <a:gd name="connsiteY11" fmla="*/ 112854 h 331940"/>
                        <a:gd name="connsiteX12" fmla="*/ 206394 w 382830"/>
                        <a:gd name="connsiteY12" fmla="*/ 88089 h 331940"/>
                        <a:gd name="connsiteX13" fmla="*/ 233064 w 382830"/>
                        <a:gd name="connsiteY13" fmla="*/ 42369 h 331940"/>
                        <a:gd name="connsiteX14" fmla="*/ 254019 w 382830"/>
                        <a:gd name="connsiteY14" fmla="*/ 15699 h 331940"/>
                        <a:gd name="connsiteX15" fmla="*/ 326409 w 382830"/>
                        <a:gd name="connsiteY15" fmla="*/ 459 h 331940"/>
                        <a:gd name="connsiteX16" fmla="*/ 368319 w 382830"/>
                        <a:gd name="connsiteY16" fmla="*/ 32844 h 331940"/>
                        <a:gd name="connsiteX17" fmla="*/ 379749 w 382830"/>
                        <a:gd name="connsiteY17" fmla="*/ 99519 h 331940"/>
                        <a:gd name="connsiteX18" fmla="*/ 307359 w 382830"/>
                        <a:gd name="connsiteY18" fmla="*/ 173814 h 33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2830" h="331940">
                          <a:moveTo>
                            <a:pt x="307359" y="173814"/>
                          </a:moveTo>
                          <a:cubicBezTo>
                            <a:pt x="287357" y="199214"/>
                            <a:pt x="270211" y="228742"/>
                            <a:pt x="259734" y="251919"/>
                          </a:cubicBezTo>
                          <a:cubicBezTo>
                            <a:pt x="249257" y="275096"/>
                            <a:pt x="258781" y="299544"/>
                            <a:pt x="244494" y="312879"/>
                          </a:cubicBezTo>
                          <a:cubicBezTo>
                            <a:pt x="230207" y="326214"/>
                            <a:pt x="194011" y="332246"/>
                            <a:pt x="174009" y="331929"/>
                          </a:cubicBezTo>
                          <a:cubicBezTo>
                            <a:pt x="154007" y="331612"/>
                            <a:pt x="138449" y="327801"/>
                            <a:pt x="124479" y="310974"/>
                          </a:cubicBezTo>
                          <a:cubicBezTo>
                            <a:pt x="110509" y="294147"/>
                            <a:pt x="105746" y="246204"/>
                            <a:pt x="90189" y="230964"/>
                          </a:cubicBezTo>
                          <a:cubicBezTo>
                            <a:pt x="74632" y="215724"/>
                            <a:pt x="44469" y="228424"/>
                            <a:pt x="31134" y="219534"/>
                          </a:cubicBezTo>
                          <a:cubicBezTo>
                            <a:pt x="17799" y="210644"/>
                            <a:pt x="14941" y="193181"/>
                            <a:pt x="10179" y="177624"/>
                          </a:cubicBezTo>
                          <a:cubicBezTo>
                            <a:pt x="5417" y="162067"/>
                            <a:pt x="-4743" y="144604"/>
                            <a:pt x="2559" y="126189"/>
                          </a:cubicBezTo>
                          <a:cubicBezTo>
                            <a:pt x="9861" y="107774"/>
                            <a:pt x="32087" y="72214"/>
                            <a:pt x="53994" y="67134"/>
                          </a:cubicBezTo>
                          <a:cubicBezTo>
                            <a:pt x="75901" y="62054"/>
                            <a:pt x="115589" y="88089"/>
                            <a:pt x="134004" y="95709"/>
                          </a:cubicBezTo>
                          <a:cubicBezTo>
                            <a:pt x="152419" y="103329"/>
                            <a:pt x="152419" y="114124"/>
                            <a:pt x="164484" y="112854"/>
                          </a:cubicBezTo>
                          <a:cubicBezTo>
                            <a:pt x="176549" y="111584"/>
                            <a:pt x="194964" y="99836"/>
                            <a:pt x="206394" y="88089"/>
                          </a:cubicBezTo>
                          <a:cubicBezTo>
                            <a:pt x="217824" y="76342"/>
                            <a:pt x="225127" y="54434"/>
                            <a:pt x="233064" y="42369"/>
                          </a:cubicBezTo>
                          <a:cubicBezTo>
                            <a:pt x="241001" y="30304"/>
                            <a:pt x="238462" y="22684"/>
                            <a:pt x="254019" y="15699"/>
                          </a:cubicBezTo>
                          <a:cubicBezTo>
                            <a:pt x="269576" y="8714"/>
                            <a:pt x="307359" y="-2398"/>
                            <a:pt x="326409" y="459"/>
                          </a:cubicBezTo>
                          <a:cubicBezTo>
                            <a:pt x="345459" y="3316"/>
                            <a:pt x="359429" y="16334"/>
                            <a:pt x="368319" y="32844"/>
                          </a:cubicBezTo>
                          <a:cubicBezTo>
                            <a:pt x="377209" y="49354"/>
                            <a:pt x="388322" y="78881"/>
                            <a:pt x="379749" y="99519"/>
                          </a:cubicBezTo>
                          <a:cubicBezTo>
                            <a:pt x="371177" y="120156"/>
                            <a:pt x="327361" y="148414"/>
                            <a:pt x="307359" y="173814"/>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55" name="Rectangle: Top Corners Rounded 54">
              <a:extLst>
                <a:ext uri="{FF2B5EF4-FFF2-40B4-BE49-F238E27FC236}">
                  <a16:creationId xmlns:a16="http://schemas.microsoft.com/office/drawing/2014/main" id="{4D052026-920A-78A2-2790-E9834C49EEB9}"/>
                </a:ext>
              </a:extLst>
            </p:cNvPr>
            <p:cNvSpPr/>
            <p:nvPr/>
          </p:nvSpPr>
          <p:spPr>
            <a:xfrm>
              <a:off x="3064016" y="4321499"/>
              <a:ext cx="232335" cy="92244"/>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6" name="Rectangle 55">
              <a:extLst>
                <a:ext uri="{FF2B5EF4-FFF2-40B4-BE49-F238E27FC236}">
                  <a16:creationId xmlns:a16="http://schemas.microsoft.com/office/drawing/2014/main" id="{77937E8E-DE24-76F2-767C-4C5707C1FCE4}"/>
                </a:ext>
              </a:extLst>
            </p:cNvPr>
            <p:cNvSpPr/>
            <p:nvPr/>
          </p:nvSpPr>
          <p:spPr>
            <a:xfrm>
              <a:off x="3174358" y="4198709"/>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57" name="Straight Connector 56">
              <a:extLst>
                <a:ext uri="{FF2B5EF4-FFF2-40B4-BE49-F238E27FC236}">
                  <a16:creationId xmlns:a16="http://schemas.microsoft.com/office/drawing/2014/main" id="{EFDB3901-C673-2097-CB65-2BD7DB63F06F}"/>
                </a:ext>
              </a:extLst>
            </p:cNvPr>
            <p:cNvCxnSpPr>
              <a:cxnSpLocks/>
            </p:cNvCxnSpPr>
            <p:nvPr/>
          </p:nvCxnSpPr>
          <p:spPr>
            <a:xfrm flipH="1" flipV="1">
              <a:off x="3175267" y="4225119"/>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58" name="Freeform: Shape 57">
              <a:extLst>
                <a:ext uri="{FF2B5EF4-FFF2-40B4-BE49-F238E27FC236}">
                  <a16:creationId xmlns:a16="http://schemas.microsoft.com/office/drawing/2014/main" id="{9FE1ED2A-CF7D-260A-8D0E-A9884323D68E}"/>
                </a:ext>
              </a:extLst>
            </p:cNvPr>
            <p:cNvSpPr/>
            <p:nvPr/>
          </p:nvSpPr>
          <p:spPr>
            <a:xfrm>
              <a:off x="2021705" y="4047103"/>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4" name="Freeform: Shape 83">
              <a:extLst>
                <a:ext uri="{FF2B5EF4-FFF2-40B4-BE49-F238E27FC236}">
                  <a16:creationId xmlns:a16="http://schemas.microsoft.com/office/drawing/2014/main" id="{144BF184-36AB-7282-4F35-855DCCC5C476}"/>
                </a:ext>
              </a:extLst>
            </p:cNvPr>
            <p:cNvSpPr/>
            <p:nvPr/>
          </p:nvSpPr>
          <p:spPr>
            <a:xfrm>
              <a:off x="1995035" y="4010908"/>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5" name="Freeform: Shape 84">
              <a:extLst>
                <a:ext uri="{FF2B5EF4-FFF2-40B4-BE49-F238E27FC236}">
                  <a16:creationId xmlns:a16="http://schemas.microsoft.com/office/drawing/2014/main" id="{C1B5CB53-9C6C-87D6-D866-5EFE8BCA15E9}"/>
                </a:ext>
              </a:extLst>
            </p:cNvPr>
            <p:cNvSpPr/>
            <p:nvPr/>
          </p:nvSpPr>
          <p:spPr>
            <a:xfrm>
              <a:off x="4877524" y="3945401"/>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86" name="Freeform: Shape 85">
              <a:extLst>
                <a:ext uri="{FF2B5EF4-FFF2-40B4-BE49-F238E27FC236}">
                  <a16:creationId xmlns:a16="http://schemas.microsoft.com/office/drawing/2014/main" id="{85110C3A-CCBC-EC00-9656-1525829E0B5D}"/>
                </a:ext>
              </a:extLst>
            </p:cNvPr>
            <p:cNvSpPr/>
            <p:nvPr/>
          </p:nvSpPr>
          <p:spPr>
            <a:xfrm>
              <a:off x="4890576" y="3904511"/>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87" name="Freeform: Shape 86">
              <a:extLst>
                <a:ext uri="{FF2B5EF4-FFF2-40B4-BE49-F238E27FC236}">
                  <a16:creationId xmlns:a16="http://schemas.microsoft.com/office/drawing/2014/main" id="{4C57084D-B91E-84EA-5958-DDEE48742F8D}"/>
                </a:ext>
              </a:extLst>
            </p:cNvPr>
            <p:cNvSpPr/>
            <p:nvPr/>
          </p:nvSpPr>
          <p:spPr>
            <a:xfrm>
              <a:off x="6069330" y="4229045"/>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8" name="Freeform: Shape 87">
              <a:extLst>
                <a:ext uri="{FF2B5EF4-FFF2-40B4-BE49-F238E27FC236}">
                  <a16:creationId xmlns:a16="http://schemas.microsoft.com/office/drawing/2014/main" id="{0BD628A8-F9C1-B174-536F-B4E7F8BC50CE}"/>
                </a:ext>
              </a:extLst>
            </p:cNvPr>
            <p:cNvSpPr/>
            <p:nvPr/>
          </p:nvSpPr>
          <p:spPr>
            <a:xfrm>
              <a:off x="6063825" y="4180575"/>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9" name="Freeform: Shape 88">
              <a:extLst>
                <a:ext uri="{FF2B5EF4-FFF2-40B4-BE49-F238E27FC236}">
                  <a16:creationId xmlns:a16="http://schemas.microsoft.com/office/drawing/2014/main" id="{A3E0E748-502B-7014-AEC4-3B3BD25B6D59}"/>
                </a:ext>
              </a:extLst>
            </p:cNvPr>
            <p:cNvSpPr/>
            <p:nvPr/>
          </p:nvSpPr>
          <p:spPr>
            <a:xfrm>
              <a:off x="3278751" y="2819012"/>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0" name="Freeform: Shape 89">
              <a:extLst>
                <a:ext uri="{FF2B5EF4-FFF2-40B4-BE49-F238E27FC236}">
                  <a16:creationId xmlns:a16="http://schemas.microsoft.com/office/drawing/2014/main" id="{99B27D04-2C1C-22C4-BCBC-AF9C26FF292C}"/>
                </a:ext>
              </a:extLst>
            </p:cNvPr>
            <p:cNvSpPr/>
            <p:nvPr/>
          </p:nvSpPr>
          <p:spPr>
            <a:xfrm>
              <a:off x="3300718" y="2779268"/>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1" name="Freeform: Shape 90">
              <a:extLst>
                <a:ext uri="{FF2B5EF4-FFF2-40B4-BE49-F238E27FC236}">
                  <a16:creationId xmlns:a16="http://schemas.microsoft.com/office/drawing/2014/main" id="{69F5B5A8-5890-B8BB-F236-B12B557DE6BE}"/>
                </a:ext>
              </a:extLst>
            </p:cNvPr>
            <p:cNvSpPr/>
            <p:nvPr/>
          </p:nvSpPr>
          <p:spPr>
            <a:xfrm>
              <a:off x="1303477" y="2559480"/>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2" name="Freeform: Shape 91">
              <a:extLst>
                <a:ext uri="{FF2B5EF4-FFF2-40B4-BE49-F238E27FC236}">
                  <a16:creationId xmlns:a16="http://schemas.microsoft.com/office/drawing/2014/main" id="{834CC96F-58F5-82DE-F618-E782911156EA}"/>
                </a:ext>
              </a:extLst>
            </p:cNvPr>
            <p:cNvSpPr/>
            <p:nvPr/>
          </p:nvSpPr>
          <p:spPr>
            <a:xfrm>
              <a:off x="1266793" y="2582987"/>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3" name="Freeform: Shape 92">
              <a:extLst>
                <a:ext uri="{FF2B5EF4-FFF2-40B4-BE49-F238E27FC236}">
                  <a16:creationId xmlns:a16="http://schemas.microsoft.com/office/drawing/2014/main" id="{F61547CC-8A95-052B-A5FA-53F9745EF65D}"/>
                </a:ext>
              </a:extLst>
            </p:cNvPr>
            <p:cNvSpPr/>
            <p:nvPr/>
          </p:nvSpPr>
          <p:spPr>
            <a:xfrm>
              <a:off x="1069623" y="2777430"/>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15" name="Freeform: Shape 114">
              <a:extLst>
                <a:ext uri="{FF2B5EF4-FFF2-40B4-BE49-F238E27FC236}">
                  <a16:creationId xmlns:a16="http://schemas.microsoft.com/office/drawing/2014/main" id="{13F6BFB6-D65B-1068-00AE-2941B3104847}"/>
                </a:ext>
              </a:extLst>
            </p:cNvPr>
            <p:cNvSpPr/>
            <p:nvPr/>
          </p:nvSpPr>
          <p:spPr>
            <a:xfrm>
              <a:off x="1073519" y="2726984"/>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16" name="Freeform: Shape 115">
              <a:extLst>
                <a:ext uri="{FF2B5EF4-FFF2-40B4-BE49-F238E27FC236}">
                  <a16:creationId xmlns:a16="http://schemas.microsoft.com/office/drawing/2014/main" id="{B5A99262-9F56-4E17-B547-A648322764A4}"/>
                </a:ext>
              </a:extLst>
            </p:cNvPr>
            <p:cNvSpPr/>
            <p:nvPr/>
          </p:nvSpPr>
          <p:spPr>
            <a:xfrm>
              <a:off x="1516099" y="1977196"/>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17" name="Freeform: Shape 116">
              <a:extLst>
                <a:ext uri="{FF2B5EF4-FFF2-40B4-BE49-F238E27FC236}">
                  <a16:creationId xmlns:a16="http://schemas.microsoft.com/office/drawing/2014/main" id="{B149B861-BABD-5D2E-473C-CC9222D2404D}"/>
                </a:ext>
              </a:extLst>
            </p:cNvPr>
            <p:cNvSpPr/>
            <p:nvPr/>
          </p:nvSpPr>
          <p:spPr>
            <a:xfrm>
              <a:off x="1472568" y="1963021"/>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5"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التطوير الزراعي الصناعي</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7"/>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8"/>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0133" y="6292759"/>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sp>
        <p:nvSpPr>
          <p:cNvPr id="5" name="TextBox 4">
            <a:extLst>
              <a:ext uri="{FF2B5EF4-FFF2-40B4-BE49-F238E27FC236}">
                <a16:creationId xmlns:a16="http://schemas.microsoft.com/office/drawing/2014/main" id="{DC461B32-A11E-14AE-AC2A-8C5FFF697CDD}"/>
              </a:ext>
            </a:extLst>
          </p:cNvPr>
          <p:cNvSpPr txBox="1"/>
          <p:nvPr/>
        </p:nvSpPr>
        <p:spPr>
          <a:xfrm>
            <a:off x="10680305" y="1836786"/>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37046" y="1445417"/>
            <a:ext cx="1177065" cy="401160"/>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9"/>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10">
            <a:extLst>
              <a:ext uri="{28A0092B-C50C-407E-A947-70E740481C1C}">
                <a14:useLocalDpi xmlns:a14="http://schemas.microsoft.com/office/drawing/2010/main" val="0"/>
              </a:ext>
            </a:extLst>
          </a:blip>
          <a:srcRect b="60536"/>
          <a:stretch/>
        </p:blipFill>
        <p:spPr>
          <a:xfrm>
            <a:off x="10366528" y="2194357"/>
            <a:ext cx="1784830" cy="762539"/>
          </a:xfrm>
          <a:prstGeom prst="rect">
            <a:avLst/>
          </a:prstGeom>
        </p:spPr>
      </p:pic>
      <p:sp>
        <p:nvSpPr>
          <p:cNvPr id="100" name="TextBox 99">
            <a:extLst>
              <a:ext uri="{FF2B5EF4-FFF2-40B4-BE49-F238E27FC236}">
                <a16:creationId xmlns:a16="http://schemas.microsoft.com/office/drawing/2014/main" id="{6BBC2AA6-07FA-033A-BCCA-E98C6035BF29}"/>
              </a:ext>
            </a:extLst>
          </p:cNvPr>
          <p:cNvSpPr txBox="1"/>
          <p:nvPr/>
        </p:nvSpPr>
        <p:spPr>
          <a:xfrm>
            <a:off x="10656801" y="3810972"/>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pic>
        <p:nvPicPr>
          <p:cNvPr id="118" name="Picture 117">
            <a:extLst>
              <a:ext uri="{FF2B5EF4-FFF2-40B4-BE49-F238E27FC236}">
                <a16:creationId xmlns:a16="http://schemas.microsoft.com/office/drawing/2014/main" id="{3CE02FF7-21AA-1876-59F7-B087F8FD92A9}"/>
              </a:ext>
            </a:extLst>
          </p:cNvPr>
          <p:cNvPicPr>
            <a:picLocks noChangeAspect="1"/>
          </p:cNvPicPr>
          <p:nvPr/>
        </p:nvPicPr>
        <p:blipFill rotWithShape="1">
          <a:blip r:embed="rId11"/>
          <a:srcRect t="64107" r="19455" b="20346"/>
          <a:stretch/>
        </p:blipFill>
        <p:spPr>
          <a:xfrm>
            <a:off x="10205898" y="2983459"/>
            <a:ext cx="1875640" cy="506554"/>
          </a:xfrm>
          <a:prstGeom prst="rect">
            <a:avLst/>
          </a:prstGeom>
        </p:spPr>
      </p:pic>
      <p:grpSp>
        <p:nvGrpSpPr>
          <p:cNvPr id="3" name="Group 2">
            <a:extLst>
              <a:ext uri="{FF2B5EF4-FFF2-40B4-BE49-F238E27FC236}">
                <a16:creationId xmlns:a16="http://schemas.microsoft.com/office/drawing/2014/main" id="{E66D78FB-B4B2-9F7D-00F2-8C06A481AC3F}"/>
              </a:ext>
            </a:extLst>
          </p:cNvPr>
          <p:cNvGrpSpPr/>
          <p:nvPr/>
        </p:nvGrpSpPr>
        <p:grpSpPr>
          <a:xfrm>
            <a:off x="10516819" y="3482797"/>
            <a:ext cx="1535996" cy="276999"/>
            <a:chOff x="10516819" y="3482797"/>
            <a:chExt cx="1535996" cy="276999"/>
          </a:xfrm>
        </p:grpSpPr>
        <p:grpSp>
          <p:nvGrpSpPr>
            <p:cNvPr id="119" name="Group 118">
              <a:extLst>
                <a:ext uri="{FF2B5EF4-FFF2-40B4-BE49-F238E27FC236}">
                  <a16:creationId xmlns:a16="http://schemas.microsoft.com/office/drawing/2014/main" id="{CA93781C-05B7-1517-529F-49942715700E}"/>
                </a:ext>
              </a:extLst>
            </p:cNvPr>
            <p:cNvGrpSpPr/>
            <p:nvPr/>
          </p:nvGrpSpPr>
          <p:grpSpPr>
            <a:xfrm>
              <a:off x="11807423" y="3602014"/>
              <a:ext cx="245392" cy="55883"/>
              <a:chOff x="11897359" y="4289385"/>
              <a:chExt cx="245392" cy="55883"/>
            </a:xfrm>
          </p:grpSpPr>
          <p:cxnSp>
            <p:nvCxnSpPr>
              <p:cNvPr id="120" name="Straight Connector 119">
                <a:extLst>
                  <a:ext uri="{FF2B5EF4-FFF2-40B4-BE49-F238E27FC236}">
                    <a16:creationId xmlns:a16="http://schemas.microsoft.com/office/drawing/2014/main" id="{D49EC118-BBF5-637B-D57A-BF693494021E}"/>
                  </a:ext>
                </a:extLst>
              </p:cNvPr>
              <p:cNvCxnSpPr/>
              <p:nvPr/>
            </p:nvCxnSpPr>
            <p:spPr>
              <a:xfrm flipH="1">
                <a:off x="11897360" y="4321499"/>
                <a:ext cx="245391" cy="0"/>
              </a:xfrm>
              <a:prstGeom prst="line">
                <a:avLst/>
              </a:prstGeom>
              <a:ln w="571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21" name="Straight Connector 120">
                <a:extLst>
                  <a:ext uri="{FF2B5EF4-FFF2-40B4-BE49-F238E27FC236}">
                    <a16:creationId xmlns:a16="http://schemas.microsoft.com/office/drawing/2014/main" id="{F0180668-39C2-5E62-1728-B9093CB8737D}"/>
                  </a:ext>
                </a:extLst>
              </p:cNvPr>
              <p:cNvCxnSpPr/>
              <p:nvPr/>
            </p:nvCxnSpPr>
            <p:spPr>
              <a:xfrm flipH="1">
                <a:off x="11897359" y="4345268"/>
                <a:ext cx="245391" cy="0"/>
              </a:xfrm>
              <a:prstGeom prst="line">
                <a:avLst/>
              </a:prstGeom>
              <a:ln w="1270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04D9B7AC-08E4-50C8-8C90-0857792C125F}"/>
                  </a:ext>
                </a:extLst>
              </p:cNvPr>
              <p:cNvCxnSpPr/>
              <p:nvPr/>
            </p:nvCxnSpPr>
            <p:spPr>
              <a:xfrm flipH="1">
                <a:off x="11897359" y="4289385"/>
                <a:ext cx="245391" cy="0"/>
              </a:xfrm>
              <a:prstGeom prst="line">
                <a:avLst/>
              </a:prstGeom>
              <a:ln w="12700">
                <a:solidFill>
                  <a:srgbClr val="C00000"/>
                </a:solidFill>
              </a:ln>
            </p:spPr>
            <p:style>
              <a:lnRef idx="2">
                <a:schemeClr val="accent1"/>
              </a:lnRef>
              <a:fillRef idx="0">
                <a:schemeClr val="accent1"/>
              </a:fillRef>
              <a:effectRef idx="1">
                <a:schemeClr val="accent1"/>
              </a:effectRef>
              <a:fontRef idx="minor">
                <a:schemeClr val="tx1"/>
              </a:fontRef>
            </p:style>
          </p:cxnSp>
        </p:grpSp>
        <p:sp>
          <p:nvSpPr>
            <p:cNvPr id="123" name="TextBox 122">
              <a:extLst>
                <a:ext uri="{FF2B5EF4-FFF2-40B4-BE49-F238E27FC236}">
                  <a16:creationId xmlns:a16="http://schemas.microsoft.com/office/drawing/2014/main" id="{379D8542-CDE5-F56B-28A2-EADB4735279C}"/>
                </a:ext>
              </a:extLst>
            </p:cNvPr>
            <p:cNvSpPr txBox="1"/>
            <p:nvPr/>
          </p:nvSpPr>
          <p:spPr>
            <a:xfrm>
              <a:off x="10516819" y="3482797"/>
              <a:ext cx="1319401" cy="276999"/>
            </a:xfrm>
            <a:prstGeom prst="rect">
              <a:avLst/>
            </a:prstGeom>
            <a:noFill/>
          </p:spPr>
          <p:txBody>
            <a:bodyPr wrap="square" rtlCol="0">
              <a:spAutoFit/>
            </a:bodyPr>
            <a:lstStyle/>
            <a:p>
              <a:pPr algn="r" rtl="1"/>
              <a:r>
                <a:rPr lang="ar-SA" sz="1200" dirty="0"/>
                <a:t>تجاري طولي</a:t>
              </a:r>
              <a:endParaRPr lang="LID4096" sz="1200" dirty="0"/>
            </a:p>
          </p:txBody>
        </p:sp>
      </p:grpSp>
      <p:grpSp>
        <p:nvGrpSpPr>
          <p:cNvPr id="141" name="Group 140">
            <a:extLst>
              <a:ext uri="{FF2B5EF4-FFF2-40B4-BE49-F238E27FC236}">
                <a16:creationId xmlns:a16="http://schemas.microsoft.com/office/drawing/2014/main" id="{D217AB06-D0DD-DD23-0E27-458A3480224C}"/>
              </a:ext>
            </a:extLst>
          </p:cNvPr>
          <p:cNvGrpSpPr/>
          <p:nvPr/>
        </p:nvGrpSpPr>
        <p:grpSpPr>
          <a:xfrm>
            <a:off x="10172445" y="4037719"/>
            <a:ext cx="1930318" cy="2015517"/>
            <a:chOff x="10142463" y="4241010"/>
            <a:chExt cx="1930318" cy="2015517"/>
          </a:xfrm>
        </p:grpSpPr>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12"/>
            <a:srcRect l="28245" t="45697" r="19097" b="40722"/>
            <a:stretch/>
          </p:blipFill>
          <p:spPr>
            <a:xfrm>
              <a:off x="11055367" y="4241010"/>
              <a:ext cx="1017414" cy="268291"/>
            </a:xfrm>
            <a:prstGeom prst="rect">
              <a:avLst/>
            </a:prstGeom>
          </p:spPr>
        </p:pic>
        <p:sp>
          <p:nvSpPr>
            <p:cNvPr id="124" name="TextBox 123">
              <a:extLst>
                <a:ext uri="{FF2B5EF4-FFF2-40B4-BE49-F238E27FC236}">
                  <a16:creationId xmlns:a16="http://schemas.microsoft.com/office/drawing/2014/main" id="{CE853C37-A690-CFC4-A0B7-4D48A3365803}"/>
                </a:ext>
              </a:extLst>
            </p:cNvPr>
            <p:cNvSpPr txBox="1"/>
            <p:nvPr/>
          </p:nvSpPr>
          <p:spPr>
            <a:xfrm>
              <a:off x="10184851" y="4471946"/>
              <a:ext cx="1678953" cy="261610"/>
            </a:xfrm>
            <a:prstGeom prst="rect">
              <a:avLst/>
            </a:prstGeom>
            <a:noFill/>
          </p:spPr>
          <p:txBody>
            <a:bodyPr wrap="square" rtlCol="0">
              <a:spAutoFit/>
            </a:bodyPr>
            <a:lstStyle/>
            <a:p>
              <a:pPr algn="r" rtl="1"/>
              <a:r>
                <a:rPr lang="ar-SA" sz="1100" dirty="0"/>
                <a:t>مناطق تنظيمية لصناعة الحجر</a:t>
              </a:r>
              <a:endParaRPr lang="LID4096" sz="1100" dirty="0"/>
            </a:p>
          </p:txBody>
        </p:sp>
        <p:sp>
          <p:nvSpPr>
            <p:cNvPr id="125" name="Rectangle 124">
              <a:extLst>
                <a:ext uri="{FF2B5EF4-FFF2-40B4-BE49-F238E27FC236}">
                  <a16:creationId xmlns:a16="http://schemas.microsoft.com/office/drawing/2014/main" id="{977E2F85-BDF0-2EC2-3085-FC2E60E825D9}"/>
                </a:ext>
              </a:extLst>
            </p:cNvPr>
            <p:cNvSpPr/>
            <p:nvPr/>
          </p:nvSpPr>
          <p:spPr>
            <a:xfrm>
              <a:off x="11837766" y="4530993"/>
              <a:ext cx="189498" cy="131869"/>
            </a:xfrm>
            <a:prstGeom prst="rect">
              <a:avLst/>
            </a:prstGeom>
            <a:noFill/>
            <a:ln w="38100">
              <a:solidFill>
                <a:srgbClr val="005C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29" name="TextBox 128">
              <a:extLst>
                <a:ext uri="{FF2B5EF4-FFF2-40B4-BE49-F238E27FC236}">
                  <a16:creationId xmlns:a16="http://schemas.microsoft.com/office/drawing/2014/main" id="{F6FE1720-58F3-D384-C0EF-848506BD856A}"/>
                </a:ext>
              </a:extLst>
            </p:cNvPr>
            <p:cNvSpPr txBox="1"/>
            <p:nvPr/>
          </p:nvSpPr>
          <p:spPr>
            <a:xfrm>
              <a:off x="10595697" y="4759722"/>
              <a:ext cx="1245080" cy="261610"/>
            </a:xfrm>
            <a:prstGeom prst="rect">
              <a:avLst/>
            </a:prstGeom>
            <a:noFill/>
          </p:spPr>
          <p:txBody>
            <a:bodyPr wrap="square" rtlCol="0">
              <a:spAutoFit/>
            </a:bodyPr>
            <a:lstStyle/>
            <a:p>
              <a:pPr algn="r" rtl="1"/>
              <a:r>
                <a:rPr lang="ar-SA" sz="1100" dirty="0"/>
                <a:t>مدرسة صناعية زراعية</a:t>
              </a:r>
            </a:p>
          </p:txBody>
        </p:sp>
        <p:grpSp>
          <p:nvGrpSpPr>
            <p:cNvPr id="130" name="Group 129">
              <a:extLst>
                <a:ext uri="{FF2B5EF4-FFF2-40B4-BE49-F238E27FC236}">
                  <a16:creationId xmlns:a16="http://schemas.microsoft.com/office/drawing/2014/main" id="{E13FEA9B-02C7-B438-EF97-4CD3D1DB46A3}"/>
                </a:ext>
              </a:extLst>
            </p:cNvPr>
            <p:cNvGrpSpPr/>
            <p:nvPr/>
          </p:nvGrpSpPr>
          <p:grpSpPr>
            <a:xfrm>
              <a:off x="11805786" y="4766829"/>
              <a:ext cx="226131" cy="195269"/>
              <a:chOff x="11794174" y="4670921"/>
              <a:chExt cx="232335" cy="215034"/>
            </a:xfrm>
          </p:grpSpPr>
          <p:sp>
            <p:nvSpPr>
              <p:cNvPr id="126" name="Rectangle: Top Corners Rounded 125">
                <a:extLst>
                  <a:ext uri="{FF2B5EF4-FFF2-40B4-BE49-F238E27FC236}">
                    <a16:creationId xmlns:a16="http://schemas.microsoft.com/office/drawing/2014/main" id="{6B0E58D0-B90B-5A50-C11B-FD969323E42C}"/>
                  </a:ext>
                </a:extLst>
              </p:cNvPr>
              <p:cNvSpPr/>
              <p:nvPr/>
            </p:nvSpPr>
            <p:spPr>
              <a:xfrm>
                <a:off x="11794174" y="4793711"/>
                <a:ext cx="232335" cy="92244"/>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127" name="Straight Connector 126">
                <a:extLst>
                  <a:ext uri="{FF2B5EF4-FFF2-40B4-BE49-F238E27FC236}">
                    <a16:creationId xmlns:a16="http://schemas.microsoft.com/office/drawing/2014/main" id="{53EA461F-2138-FF6E-E4BE-008E55B8AA47}"/>
                  </a:ext>
                </a:extLst>
              </p:cNvPr>
              <p:cNvCxnSpPr>
                <a:cxnSpLocks/>
              </p:cNvCxnSpPr>
              <p:nvPr/>
            </p:nvCxnSpPr>
            <p:spPr>
              <a:xfrm flipH="1" flipV="1">
                <a:off x="11905425" y="4697331"/>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128" name="Rectangle 127">
                <a:extLst>
                  <a:ext uri="{FF2B5EF4-FFF2-40B4-BE49-F238E27FC236}">
                    <a16:creationId xmlns:a16="http://schemas.microsoft.com/office/drawing/2014/main" id="{48C2F799-0699-1CAB-49BD-F0F2E4A1B628}"/>
                  </a:ext>
                </a:extLst>
              </p:cNvPr>
              <p:cNvSpPr/>
              <p:nvPr/>
            </p:nvSpPr>
            <p:spPr>
              <a:xfrm>
                <a:off x="11904516" y="4670921"/>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sp>
          <p:nvSpPr>
            <p:cNvPr id="131" name="Rectangle: Top Corners Snipped 130">
              <a:extLst>
                <a:ext uri="{FF2B5EF4-FFF2-40B4-BE49-F238E27FC236}">
                  <a16:creationId xmlns:a16="http://schemas.microsoft.com/office/drawing/2014/main" id="{6CCE75AA-9D03-156F-70CB-B5519482E315}"/>
                </a:ext>
              </a:extLst>
            </p:cNvPr>
            <p:cNvSpPr/>
            <p:nvPr/>
          </p:nvSpPr>
          <p:spPr>
            <a:xfrm>
              <a:off x="11840777" y="5029199"/>
              <a:ext cx="155661" cy="200241"/>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b="1" dirty="0"/>
                <a:t>R</a:t>
              </a:r>
              <a:endParaRPr lang="LID4096" sz="1300" b="1" dirty="0"/>
            </a:p>
          </p:txBody>
        </p:sp>
        <p:sp>
          <p:nvSpPr>
            <p:cNvPr id="132" name="Rectangle 131">
              <a:extLst>
                <a:ext uri="{FF2B5EF4-FFF2-40B4-BE49-F238E27FC236}">
                  <a16:creationId xmlns:a16="http://schemas.microsoft.com/office/drawing/2014/main" id="{D112CF09-27D5-9B8F-A0E4-BE6222B61C4B}"/>
                </a:ext>
              </a:extLst>
            </p:cNvPr>
            <p:cNvSpPr/>
            <p:nvPr/>
          </p:nvSpPr>
          <p:spPr>
            <a:xfrm>
              <a:off x="11826750" y="5374217"/>
              <a:ext cx="189498" cy="129479"/>
            </a:xfrm>
            <a:prstGeom prst="rect">
              <a:avLst/>
            </a:prstGeom>
            <a:noFill/>
            <a:ln w="38100" cmpd="dbl">
              <a:solidFill>
                <a:srgbClr val="407F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3" name="Rectangle 132">
              <a:extLst>
                <a:ext uri="{FF2B5EF4-FFF2-40B4-BE49-F238E27FC236}">
                  <a16:creationId xmlns:a16="http://schemas.microsoft.com/office/drawing/2014/main" id="{50D9F111-2FFD-8BBD-2E1A-634ECBD3014B}"/>
                </a:ext>
              </a:extLst>
            </p:cNvPr>
            <p:cNvSpPr/>
            <p:nvPr/>
          </p:nvSpPr>
          <p:spPr>
            <a:xfrm>
              <a:off x="11819747" y="5619431"/>
              <a:ext cx="189498" cy="129480"/>
            </a:xfrm>
            <a:prstGeom prst="rect">
              <a:avLst/>
            </a:prstGeom>
            <a:solidFill>
              <a:srgbClr val="9966FF"/>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4" name="TextBox 133">
              <a:extLst>
                <a:ext uri="{FF2B5EF4-FFF2-40B4-BE49-F238E27FC236}">
                  <a16:creationId xmlns:a16="http://schemas.microsoft.com/office/drawing/2014/main" id="{C0349BDC-F2C9-7A18-E50A-7A382A564407}"/>
                </a:ext>
              </a:extLst>
            </p:cNvPr>
            <p:cNvSpPr txBox="1"/>
            <p:nvPr/>
          </p:nvSpPr>
          <p:spPr>
            <a:xfrm>
              <a:off x="10584642" y="5551074"/>
              <a:ext cx="1245080" cy="261610"/>
            </a:xfrm>
            <a:prstGeom prst="rect">
              <a:avLst/>
            </a:prstGeom>
            <a:noFill/>
          </p:spPr>
          <p:txBody>
            <a:bodyPr wrap="square" rtlCol="0">
              <a:spAutoFit/>
            </a:bodyPr>
            <a:lstStyle/>
            <a:p>
              <a:pPr algn="r" rtl="1"/>
              <a:r>
                <a:rPr lang="ar-SA" sz="1100" dirty="0"/>
                <a:t>منطقة تصنيع زراعي</a:t>
              </a:r>
            </a:p>
          </p:txBody>
        </p:sp>
        <p:sp>
          <p:nvSpPr>
            <p:cNvPr id="135" name="TextBox 134">
              <a:extLst>
                <a:ext uri="{FF2B5EF4-FFF2-40B4-BE49-F238E27FC236}">
                  <a16:creationId xmlns:a16="http://schemas.microsoft.com/office/drawing/2014/main" id="{255497DD-B4CB-6677-2BAD-B502606B079F}"/>
                </a:ext>
              </a:extLst>
            </p:cNvPr>
            <p:cNvSpPr txBox="1"/>
            <p:nvPr/>
          </p:nvSpPr>
          <p:spPr>
            <a:xfrm>
              <a:off x="10571586" y="5009138"/>
              <a:ext cx="1245080" cy="261610"/>
            </a:xfrm>
            <a:prstGeom prst="rect">
              <a:avLst/>
            </a:prstGeom>
            <a:noFill/>
          </p:spPr>
          <p:txBody>
            <a:bodyPr wrap="square" rtlCol="0">
              <a:spAutoFit/>
            </a:bodyPr>
            <a:lstStyle/>
            <a:p>
              <a:pPr algn="r" rtl="1"/>
              <a:r>
                <a:rPr lang="ar-SA" sz="1100" dirty="0"/>
                <a:t>مركز أبحاث</a:t>
              </a:r>
            </a:p>
          </p:txBody>
        </p:sp>
        <p:sp>
          <p:nvSpPr>
            <p:cNvPr id="136" name="TextBox 135">
              <a:extLst>
                <a:ext uri="{FF2B5EF4-FFF2-40B4-BE49-F238E27FC236}">
                  <a16:creationId xmlns:a16="http://schemas.microsoft.com/office/drawing/2014/main" id="{90933F88-92CD-7FE6-7CFA-EC11D0B56DC2}"/>
                </a:ext>
              </a:extLst>
            </p:cNvPr>
            <p:cNvSpPr txBox="1"/>
            <p:nvPr/>
          </p:nvSpPr>
          <p:spPr>
            <a:xfrm>
              <a:off x="10142463" y="5765150"/>
              <a:ext cx="1735676" cy="261610"/>
            </a:xfrm>
            <a:prstGeom prst="rect">
              <a:avLst/>
            </a:prstGeom>
            <a:noFill/>
          </p:spPr>
          <p:txBody>
            <a:bodyPr wrap="square" rtlCol="0">
              <a:spAutoFit/>
            </a:bodyPr>
            <a:lstStyle/>
            <a:p>
              <a:pPr algn="r" rtl="1"/>
              <a:r>
                <a:rPr lang="ar-SA" sz="1100" dirty="0"/>
                <a:t>مناطق مزروعة بأساليب خاصة</a:t>
              </a:r>
            </a:p>
          </p:txBody>
        </p:sp>
        <p:sp>
          <p:nvSpPr>
            <p:cNvPr id="137" name="TextBox 136">
              <a:extLst>
                <a:ext uri="{FF2B5EF4-FFF2-40B4-BE49-F238E27FC236}">
                  <a16:creationId xmlns:a16="http://schemas.microsoft.com/office/drawing/2014/main" id="{C42CE1FB-4E73-9C09-0512-FCB7C47B06C2}"/>
                </a:ext>
              </a:extLst>
            </p:cNvPr>
            <p:cNvSpPr txBox="1"/>
            <p:nvPr/>
          </p:nvSpPr>
          <p:spPr>
            <a:xfrm>
              <a:off x="10681963" y="5994917"/>
              <a:ext cx="1162900" cy="261610"/>
            </a:xfrm>
            <a:prstGeom prst="rect">
              <a:avLst/>
            </a:prstGeom>
            <a:noFill/>
          </p:spPr>
          <p:txBody>
            <a:bodyPr wrap="square" rtlCol="0">
              <a:spAutoFit/>
            </a:bodyPr>
            <a:lstStyle/>
            <a:p>
              <a:pPr algn="r" rtl="1"/>
              <a:r>
                <a:rPr lang="ar-SA" sz="1100" dirty="0"/>
                <a:t>مناطق تطوير زراعي</a:t>
              </a:r>
            </a:p>
          </p:txBody>
        </p:sp>
        <p:sp>
          <p:nvSpPr>
            <p:cNvPr id="138" name="TextBox 137">
              <a:extLst>
                <a:ext uri="{FF2B5EF4-FFF2-40B4-BE49-F238E27FC236}">
                  <a16:creationId xmlns:a16="http://schemas.microsoft.com/office/drawing/2014/main" id="{F0E9F711-09D5-5660-5590-A40AF1DF3D8B}"/>
                </a:ext>
              </a:extLst>
            </p:cNvPr>
            <p:cNvSpPr txBox="1"/>
            <p:nvPr/>
          </p:nvSpPr>
          <p:spPr>
            <a:xfrm>
              <a:off x="10634597" y="5298058"/>
              <a:ext cx="1162900" cy="261610"/>
            </a:xfrm>
            <a:prstGeom prst="rect">
              <a:avLst/>
            </a:prstGeom>
            <a:noFill/>
          </p:spPr>
          <p:txBody>
            <a:bodyPr wrap="square" rtlCol="0">
              <a:spAutoFit/>
            </a:bodyPr>
            <a:lstStyle/>
            <a:p>
              <a:pPr algn="r" rtl="1"/>
              <a:r>
                <a:rPr lang="ar-SA" sz="1100" dirty="0"/>
                <a:t>حزام أخضر</a:t>
              </a:r>
            </a:p>
          </p:txBody>
        </p:sp>
        <p:sp>
          <p:nvSpPr>
            <p:cNvPr id="139" name="Rectangle 138">
              <a:extLst>
                <a:ext uri="{FF2B5EF4-FFF2-40B4-BE49-F238E27FC236}">
                  <a16:creationId xmlns:a16="http://schemas.microsoft.com/office/drawing/2014/main" id="{44846326-77DA-0C8B-D614-4ED5B8E9AF38}"/>
                </a:ext>
              </a:extLst>
            </p:cNvPr>
            <p:cNvSpPr/>
            <p:nvPr/>
          </p:nvSpPr>
          <p:spPr>
            <a:xfrm>
              <a:off x="11825938" y="5840159"/>
              <a:ext cx="183307" cy="127284"/>
            </a:xfrm>
            <a:prstGeom prst="rect">
              <a:avLst/>
            </a:prstGeom>
            <a:pattFill prst="lgConfetti">
              <a:fgClr>
                <a:srgbClr val="FFC000"/>
              </a:fgClr>
              <a:bgClr>
                <a:srgbClr val="B7CF43"/>
              </a:bgClr>
            </a:pattFill>
            <a:ln>
              <a:solidFill>
                <a:srgbClr val="55AA2F">
                  <a:alpha val="99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0" name="Rectangle 139">
              <a:extLst>
                <a:ext uri="{FF2B5EF4-FFF2-40B4-BE49-F238E27FC236}">
                  <a16:creationId xmlns:a16="http://schemas.microsoft.com/office/drawing/2014/main" id="{2E058003-B22B-E372-13EB-AE24002F0F5D}"/>
                </a:ext>
              </a:extLst>
            </p:cNvPr>
            <p:cNvSpPr/>
            <p:nvPr/>
          </p:nvSpPr>
          <p:spPr>
            <a:xfrm>
              <a:off x="11825938" y="6074501"/>
              <a:ext cx="190204" cy="125936"/>
            </a:xfrm>
            <a:prstGeom prst="rect">
              <a:avLst/>
            </a:prstGeom>
            <a:pattFill prst="shingle">
              <a:fgClr>
                <a:srgbClr val="55AA2F"/>
              </a:fgClr>
              <a:bgClr>
                <a:schemeClr val="bg1"/>
              </a:bgClr>
            </a:pattFill>
            <a:ln>
              <a:solidFill>
                <a:srgbClr val="5D822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spTree>
    <p:extLst>
      <p:ext uri="{BB962C8B-B14F-4D97-AF65-F5344CB8AC3E}">
        <p14:creationId xmlns:p14="http://schemas.microsoft.com/office/powerpoint/2010/main" val="35032186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03646E69-B914-671E-BD39-1B13F30800C0}"/>
              </a:ext>
            </a:extLst>
          </p:cNvPr>
          <p:cNvPicPr/>
          <p:nvPr/>
        </p:nvPicPr>
        <p:blipFill rotWithShape="1">
          <a:blip r:embed="rId3"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التطوير الترفيهي السياحي</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5"/>
          <a:srcRect r="22343"/>
          <a:stretch/>
        </p:blipFill>
        <p:spPr>
          <a:xfrm>
            <a:off x="9912572" y="6396761"/>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6"/>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70133" y="6292759"/>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sp>
        <p:nvSpPr>
          <p:cNvPr id="5" name="TextBox 4">
            <a:extLst>
              <a:ext uri="{FF2B5EF4-FFF2-40B4-BE49-F238E27FC236}">
                <a16:creationId xmlns:a16="http://schemas.microsoft.com/office/drawing/2014/main" id="{DC461B32-A11E-14AE-AC2A-8C5FFF697CDD}"/>
              </a:ext>
            </a:extLst>
          </p:cNvPr>
          <p:cNvSpPr txBox="1"/>
          <p:nvPr/>
        </p:nvSpPr>
        <p:spPr>
          <a:xfrm>
            <a:off x="10680305" y="1836786"/>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0937046" y="1445417"/>
            <a:ext cx="1177065" cy="401160"/>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7"/>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sp>
        <p:nvSpPr>
          <p:cNvPr id="100" name="TextBox 99">
            <a:extLst>
              <a:ext uri="{FF2B5EF4-FFF2-40B4-BE49-F238E27FC236}">
                <a16:creationId xmlns:a16="http://schemas.microsoft.com/office/drawing/2014/main" id="{6BBC2AA6-07FA-033A-BCCA-E98C6035BF29}"/>
              </a:ext>
            </a:extLst>
          </p:cNvPr>
          <p:cNvSpPr txBox="1"/>
          <p:nvPr/>
        </p:nvSpPr>
        <p:spPr>
          <a:xfrm>
            <a:off x="10671139" y="4626211"/>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8"/>
          <a:srcRect l="28245" t="45697" r="19097" b="40722"/>
          <a:stretch/>
        </p:blipFill>
        <p:spPr>
          <a:xfrm>
            <a:off x="11062144" y="4863646"/>
            <a:ext cx="1017414" cy="268291"/>
          </a:xfrm>
          <a:prstGeom prst="rect">
            <a:avLst/>
          </a:prstGeom>
        </p:spPr>
      </p:pic>
      <p:grpSp>
        <p:nvGrpSpPr>
          <p:cNvPr id="3" name="Group 2">
            <a:extLst>
              <a:ext uri="{FF2B5EF4-FFF2-40B4-BE49-F238E27FC236}">
                <a16:creationId xmlns:a16="http://schemas.microsoft.com/office/drawing/2014/main" id="{CBAE9963-9E56-D4A9-52E4-7A296339D494}"/>
              </a:ext>
            </a:extLst>
          </p:cNvPr>
          <p:cNvGrpSpPr/>
          <p:nvPr/>
        </p:nvGrpSpPr>
        <p:grpSpPr>
          <a:xfrm>
            <a:off x="119664" y="136664"/>
            <a:ext cx="9473981" cy="6552100"/>
            <a:chOff x="79792" y="192306"/>
            <a:chExt cx="9261779" cy="6552100"/>
          </a:xfrm>
        </p:grpSpPr>
        <p:pic>
          <p:nvPicPr>
            <p:cNvPr id="32" name="Picture 31" descr="A map of a mountain range&#10;&#10;Description automatically generated">
              <a:extLst>
                <a:ext uri="{FF2B5EF4-FFF2-40B4-BE49-F238E27FC236}">
                  <a16:creationId xmlns:a16="http://schemas.microsoft.com/office/drawing/2014/main" id="{563783E9-45E6-7BD3-C081-858410809D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792" y="192306"/>
              <a:ext cx="9261779" cy="6552100"/>
            </a:xfrm>
            <a:prstGeom prst="rect">
              <a:avLst/>
            </a:prstGeom>
          </p:spPr>
        </p:pic>
        <p:sp>
          <p:nvSpPr>
            <p:cNvPr id="33" name="Freeform: Shape 32">
              <a:extLst>
                <a:ext uri="{FF2B5EF4-FFF2-40B4-BE49-F238E27FC236}">
                  <a16:creationId xmlns:a16="http://schemas.microsoft.com/office/drawing/2014/main" id="{213E5981-26E8-FF95-6C13-FFC8CB77AEB5}"/>
                </a:ext>
              </a:extLst>
            </p:cNvPr>
            <p:cNvSpPr/>
            <p:nvPr/>
          </p:nvSpPr>
          <p:spPr>
            <a:xfrm>
              <a:off x="6464300" y="3372009"/>
              <a:ext cx="853440" cy="608171"/>
            </a:xfrm>
            <a:custGeom>
              <a:avLst/>
              <a:gdLst>
                <a:gd name="connsiteX0" fmla="*/ 853440 w 853440"/>
                <a:gd name="connsiteY0" fmla="*/ 608171 h 608171"/>
                <a:gd name="connsiteX1" fmla="*/ 805180 w 853440"/>
                <a:gd name="connsiteY1" fmla="*/ 491331 h 608171"/>
                <a:gd name="connsiteX2" fmla="*/ 741680 w 853440"/>
                <a:gd name="connsiteY2" fmla="*/ 392271 h 608171"/>
                <a:gd name="connsiteX3" fmla="*/ 777240 w 853440"/>
                <a:gd name="connsiteY3" fmla="*/ 275431 h 608171"/>
                <a:gd name="connsiteX4" fmla="*/ 792480 w 853440"/>
                <a:gd name="connsiteY4" fmla="*/ 173831 h 608171"/>
                <a:gd name="connsiteX5" fmla="*/ 845820 w 853440"/>
                <a:gd name="connsiteY5" fmla="*/ 49371 h 608171"/>
                <a:gd name="connsiteX6" fmla="*/ 756920 w 853440"/>
                <a:gd name="connsiteY6" fmla="*/ 6191 h 608171"/>
                <a:gd name="connsiteX7" fmla="*/ 642620 w 853440"/>
                <a:gd name="connsiteY7" fmla="*/ 11271 h 608171"/>
                <a:gd name="connsiteX8" fmla="*/ 566420 w 853440"/>
                <a:gd name="connsiteY8" fmla="*/ 107791 h 608171"/>
                <a:gd name="connsiteX9" fmla="*/ 429260 w 853440"/>
                <a:gd name="connsiteY9" fmla="*/ 148431 h 608171"/>
                <a:gd name="connsiteX10" fmla="*/ 320040 w 853440"/>
                <a:gd name="connsiteY10" fmla="*/ 242411 h 608171"/>
                <a:gd name="connsiteX11" fmla="*/ 208280 w 853440"/>
                <a:gd name="connsiteY11" fmla="*/ 290671 h 608171"/>
                <a:gd name="connsiteX12" fmla="*/ 114300 w 853440"/>
                <a:gd name="connsiteY12" fmla="*/ 214471 h 608171"/>
                <a:gd name="connsiteX13" fmla="*/ 0 w 853440"/>
                <a:gd name="connsiteY13" fmla="*/ 211931 h 60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3440" h="608171">
                  <a:moveTo>
                    <a:pt x="853440" y="608171"/>
                  </a:moveTo>
                  <a:cubicBezTo>
                    <a:pt x="838623" y="567742"/>
                    <a:pt x="823807" y="527314"/>
                    <a:pt x="805180" y="491331"/>
                  </a:cubicBezTo>
                  <a:cubicBezTo>
                    <a:pt x="786553" y="455348"/>
                    <a:pt x="746337" y="428254"/>
                    <a:pt x="741680" y="392271"/>
                  </a:cubicBezTo>
                  <a:cubicBezTo>
                    <a:pt x="737023" y="356288"/>
                    <a:pt x="768773" y="311838"/>
                    <a:pt x="777240" y="275431"/>
                  </a:cubicBezTo>
                  <a:cubicBezTo>
                    <a:pt x="785707" y="239024"/>
                    <a:pt x="781050" y="211508"/>
                    <a:pt x="792480" y="173831"/>
                  </a:cubicBezTo>
                  <a:cubicBezTo>
                    <a:pt x="803910" y="136154"/>
                    <a:pt x="851747" y="77311"/>
                    <a:pt x="845820" y="49371"/>
                  </a:cubicBezTo>
                  <a:cubicBezTo>
                    <a:pt x="839893" y="21431"/>
                    <a:pt x="790787" y="12541"/>
                    <a:pt x="756920" y="6191"/>
                  </a:cubicBezTo>
                  <a:cubicBezTo>
                    <a:pt x="723053" y="-159"/>
                    <a:pt x="674370" y="-5662"/>
                    <a:pt x="642620" y="11271"/>
                  </a:cubicBezTo>
                  <a:cubicBezTo>
                    <a:pt x="610870" y="28204"/>
                    <a:pt x="601980" y="84931"/>
                    <a:pt x="566420" y="107791"/>
                  </a:cubicBezTo>
                  <a:cubicBezTo>
                    <a:pt x="530860" y="130651"/>
                    <a:pt x="470323" y="125994"/>
                    <a:pt x="429260" y="148431"/>
                  </a:cubicBezTo>
                  <a:cubicBezTo>
                    <a:pt x="388197" y="170868"/>
                    <a:pt x="356870" y="218704"/>
                    <a:pt x="320040" y="242411"/>
                  </a:cubicBezTo>
                  <a:cubicBezTo>
                    <a:pt x="283210" y="266118"/>
                    <a:pt x="242570" y="295328"/>
                    <a:pt x="208280" y="290671"/>
                  </a:cubicBezTo>
                  <a:cubicBezTo>
                    <a:pt x="173990" y="286014"/>
                    <a:pt x="149013" y="227594"/>
                    <a:pt x="114300" y="214471"/>
                  </a:cubicBezTo>
                  <a:cubicBezTo>
                    <a:pt x="79587" y="201348"/>
                    <a:pt x="39793" y="206639"/>
                    <a:pt x="0" y="211931"/>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4" name="Freeform: Shape 33">
              <a:extLst>
                <a:ext uri="{FF2B5EF4-FFF2-40B4-BE49-F238E27FC236}">
                  <a16:creationId xmlns:a16="http://schemas.microsoft.com/office/drawing/2014/main" id="{68D5529F-7863-854F-1CF3-986E48568C0E}"/>
                </a:ext>
              </a:extLst>
            </p:cNvPr>
            <p:cNvSpPr/>
            <p:nvPr/>
          </p:nvSpPr>
          <p:spPr>
            <a:xfrm>
              <a:off x="4583126" y="4737676"/>
              <a:ext cx="438257" cy="178952"/>
            </a:xfrm>
            <a:custGeom>
              <a:avLst/>
              <a:gdLst>
                <a:gd name="connsiteX0" fmla="*/ 202234 w 438257"/>
                <a:gd name="connsiteY0" fmla="*/ 142934 h 178952"/>
                <a:gd name="connsiteX1" fmla="*/ 118414 w 438257"/>
                <a:gd name="connsiteY1" fmla="*/ 163889 h 178952"/>
                <a:gd name="connsiteX2" fmla="*/ 49834 w 438257"/>
                <a:gd name="connsiteY2" fmla="*/ 148649 h 178952"/>
                <a:gd name="connsiteX3" fmla="*/ 4114 w 438257"/>
                <a:gd name="connsiteY3" fmla="*/ 102929 h 178952"/>
                <a:gd name="connsiteX4" fmla="*/ 4114 w 438257"/>
                <a:gd name="connsiteY4" fmla="*/ 66734 h 178952"/>
                <a:gd name="connsiteX5" fmla="*/ 21259 w 438257"/>
                <a:gd name="connsiteY5" fmla="*/ 24824 h 178952"/>
                <a:gd name="connsiteX6" fmla="*/ 183184 w 438257"/>
                <a:gd name="connsiteY6" fmla="*/ 34349 h 178952"/>
                <a:gd name="connsiteX7" fmla="*/ 282244 w 438257"/>
                <a:gd name="connsiteY7" fmla="*/ 64829 h 178952"/>
                <a:gd name="connsiteX8" fmla="*/ 350824 w 438257"/>
                <a:gd name="connsiteY8" fmla="*/ 43874 h 178952"/>
                <a:gd name="connsiteX9" fmla="*/ 417499 w 438257"/>
                <a:gd name="connsiteY9" fmla="*/ 59 h 178952"/>
                <a:gd name="connsiteX10" fmla="*/ 436549 w 438257"/>
                <a:gd name="connsiteY10" fmla="*/ 36254 h 178952"/>
                <a:gd name="connsiteX11" fmla="*/ 381304 w 438257"/>
                <a:gd name="connsiteY11" fmla="*/ 108644 h 178952"/>
                <a:gd name="connsiteX12" fmla="*/ 347014 w 438257"/>
                <a:gd name="connsiteY12" fmla="*/ 177224 h 178952"/>
                <a:gd name="connsiteX13" fmla="*/ 253669 w 438257"/>
                <a:gd name="connsiteY13" fmla="*/ 158174 h 178952"/>
                <a:gd name="connsiteX14" fmla="*/ 202234 w 438257"/>
                <a:gd name="connsiteY14" fmla="*/ 142934 h 178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257" h="178952">
                  <a:moveTo>
                    <a:pt x="202234" y="142934"/>
                  </a:moveTo>
                  <a:cubicBezTo>
                    <a:pt x="179692" y="143886"/>
                    <a:pt x="143814" y="162937"/>
                    <a:pt x="118414" y="163889"/>
                  </a:cubicBezTo>
                  <a:cubicBezTo>
                    <a:pt x="93014" y="164841"/>
                    <a:pt x="68884" y="158809"/>
                    <a:pt x="49834" y="148649"/>
                  </a:cubicBezTo>
                  <a:cubicBezTo>
                    <a:pt x="30784" y="138489"/>
                    <a:pt x="11734" y="116581"/>
                    <a:pt x="4114" y="102929"/>
                  </a:cubicBezTo>
                  <a:cubicBezTo>
                    <a:pt x="-3506" y="89277"/>
                    <a:pt x="1257" y="79751"/>
                    <a:pt x="4114" y="66734"/>
                  </a:cubicBezTo>
                  <a:cubicBezTo>
                    <a:pt x="6971" y="53717"/>
                    <a:pt x="-8586" y="30221"/>
                    <a:pt x="21259" y="24824"/>
                  </a:cubicBezTo>
                  <a:cubicBezTo>
                    <a:pt x="51104" y="19426"/>
                    <a:pt x="139686" y="27681"/>
                    <a:pt x="183184" y="34349"/>
                  </a:cubicBezTo>
                  <a:cubicBezTo>
                    <a:pt x="226682" y="41016"/>
                    <a:pt x="254304" y="63241"/>
                    <a:pt x="282244" y="64829"/>
                  </a:cubicBezTo>
                  <a:cubicBezTo>
                    <a:pt x="310184" y="66416"/>
                    <a:pt x="328282" y="54669"/>
                    <a:pt x="350824" y="43874"/>
                  </a:cubicBezTo>
                  <a:cubicBezTo>
                    <a:pt x="373366" y="33079"/>
                    <a:pt x="403212" y="1329"/>
                    <a:pt x="417499" y="59"/>
                  </a:cubicBezTo>
                  <a:cubicBezTo>
                    <a:pt x="431786" y="-1211"/>
                    <a:pt x="442581" y="18157"/>
                    <a:pt x="436549" y="36254"/>
                  </a:cubicBezTo>
                  <a:cubicBezTo>
                    <a:pt x="430517" y="54351"/>
                    <a:pt x="396226" y="85149"/>
                    <a:pt x="381304" y="108644"/>
                  </a:cubicBezTo>
                  <a:cubicBezTo>
                    <a:pt x="366382" y="132139"/>
                    <a:pt x="368286" y="168969"/>
                    <a:pt x="347014" y="177224"/>
                  </a:cubicBezTo>
                  <a:cubicBezTo>
                    <a:pt x="325742" y="185479"/>
                    <a:pt x="278751" y="161666"/>
                    <a:pt x="253669" y="158174"/>
                  </a:cubicBezTo>
                  <a:cubicBezTo>
                    <a:pt x="228587" y="154682"/>
                    <a:pt x="224776" y="141982"/>
                    <a:pt x="202234" y="142934"/>
                  </a:cubicBezTo>
                  <a:close/>
                </a:path>
              </a:pathLst>
            </a:custGeom>
            <a:solidFill>
              <a:srgbClr val="FF7C80"/>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5" name="Freeform: Shape 34">
              <a:extLst>
                <a:ext uri="{FF2B5EF4-FFF2-40B4-BE49-F238E27FC236}">
                  <a16:creationId xmlns:a16="http://schemas.microsoft.com/office/drawing/2014/main" id="{BF70826F-2D47-B5CE-F7C0-184CCBF513AB}"/>
                </a:ext>
              </a:extLst>
            </p:cNvPr>
            <p:cNvSpPr/>
            <p:nvPr/>
          </p:nvSpPr>
          <p:spPr>
            <a:xfrm>
              <a:off x="6579733" y="4607008"/>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6" name="Freeform: Shape 35">
              <a:extLst>
                <a:ext uri="{FF2B5EF4-FFF2-40B4-BE49-F238E27FC236}">
                  <a16:creationId xmlns:a16="http://schemas.microsoft.com/office/drawing/2014/main" id="{C48B1B23-D15C-B9FB-2C21-83F9301F2913}"/>
                </a:ext>
              </a:extLst>
            </p:cNvPr>
            <p:cNvSpPr/>
            <p:nvPr/>
          </p:nvSpPr>
          <p:spPr>
            <a:xfrm>
              <a:off x="6940297" y="4214241"/>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7" name="Freeform: Shape 36">
              <a:extLst>
                <a:ext uri="{FF2B5EF4-FFF2-40B4-BE49-F238E27FC236}">
                  <a16:creationId xmlns:a16="http://schemas.microsoft.com/office/drawing/2014/main" id="{A54C8952-9708-AFF9-9CF0-C60ADE8E0B23}"/>
                </a:ext>
              </a:extLst>
            </p:cNvPr>
            <p:cNvSpPr/>
            <p:nvPr/>
          </p:nvSpPr>
          <p:spPr>
            <a:xfrm>
              <a:off x="6294501" y="4029456"/>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9" name="Freeform: Shape 58">
              <a:extLst>
                <a:ext uri="{FF2B5EF4-FFF2-40B4-BE49-F238E27FC236}">
                  <a16:creationId xmlns:a16="http://schemas.microsoft.com/office/drawing/2014/main" id="{43C0142D-D0FD-E7E2-8C66-3D62ED9A9320}"/>
                </a:ext>
              </a:extLst>
            </p:cNvPr>
            <p:cNvSpPr/>
            <p:nvPr/>
          </p:nvSpPr>
          <p:spPr>
            <a:xfrm>
              <a:off x="5641086" y="4058031"/>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60" name="Freeform: Shape 59">
              <a:extLst>
                <a:ext uri="{FF2B5EF4-FFF2-40B4-BE49-F238E27FC236}">
                  <a16:creationId xmlns:a16="http://schemas.microsoft.com/office/drawing/2014/main" id="{6BA9C617-DEEE-2B16-F5F9-7B3D18A12DAB}"/>
                </a:ext>
              </a:extLst>
            </p:cNvPr>
            <p:cNvSpPr/>
            <p:nvPr/>
          </p:nvSpPr>
          <p:spPr>
            <a:xfrm>
              <a:off x="3976116" y="4018026"/>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63" name="Freeform: Shape 62">
              <a:extLst>
                <a:ext uri="{FF2B5EF4-FFF2-40B4-BE49-F238E27FC236}">
                  <a16:creationId xmlns:a16="http://schemas.microsoft.com/office/drawing/2014/main" id="{3889D7C8-F964-6DE8-F8DD-FEB6A955692A}"/>
                </a:ext>
              </a:extLst>
            </p:cNvPr>
            <p:cNvSpPr/>
            <p:nvPr/>
          </p:nvSpPr>
          <p:spPr>
            <a:xfrm>
              <a:off x="4479397" y="2995250"/>
              <a:ext cx="2148840" cy="2045552"/>
            </a:xfrm>
            <a:custGeom>
              <a:avLst/>
              <a:gdLst>
                <a:gd name="connsiteX0" fmla="*/ 2148840 w 2148840"/>
                <a:gd name="connsiteY0" fmla="*/ 2016760 h 2045552"/>
                <a:gd name="connsiteX1" fmla="*/ 2016760 w 2148840"/>
                <a:gd name="connsiteY1" fmla="*/ 1976120 h 2045552"/>
                <a:gd name="connsiteX2" fmla="*/ 1823720 w 2148840"/>
                <a:gd name="connsiteY2" fmla="*/ 2021840 h 2045552"/>
                <a:gd name="connsiteX3" fmla="*/ 1666240 w 2148840"/>
                <a:gd name="connsiteY3" fmla="*/ 2026920 h 2045552"/>
                <a:gd name="connsiteX4" fmla="*/ 1270000 w 2148840"/>
                <a:gd name="connsiteY4" fmla="*/ 1778000 h 2045552"/>
                <a:gd name="connsiteX5" fmla="*/ 1071880 w 2148840"/>
                <a:gd name="connsiteY5" fmla="*/ 1584960 h 2045552"/>
                <a:gd name="connsiteX6" fmla="*/ 767080 w 2148840"/>
                <a:gd name="connsiteY6" fmla="*/ 1097280 h 2045552"/>
                <a:gd name="connsiteX7" fmla="*/ 650240 w 2148840"/>
                <a:gd name="connsiteY7" fmla="*/ 767080 h 2045552"/>
                <a:gd name="connsiteX8" fmla="*/ 411480 w 2148840"/>
                <a:gd name="connsiteY8" fmla="*/ 690880 h 2045552"/>
                <a:gd name="connsiteX9" fmla="*/ 350520 w 2148840"/>
                <a:gd name="connsiteY9" fmla="*/ 228600 h 2045552"/>
                <a:gd name="connsiteX10" fmla="*/ 0 w 2148840"/>
                <a:gd name="connsiteY10" fmla="*/ 0 h 204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8840" h="2045552">
                  <a:moveTo>
                    <a:pt x="2148840" y="2016760"/>
                  </a:moveTo>
                  <a:cubicBezTo>
                    <a:pt x="2109893" y="1996016"/>
                    <a:pt x="2070947" y="1975273"/>
                    <a:pt x="2016760" y="1976120"/>
                  </a:cubicBezTo>
                  <a:cubicBezTo>
                    <a:pt x="1962573" y="1976967"/>
                    <a:pt x="1882140" y="2013373"/>
                    <a:pt x="1823720" y="2021840"/>
                  </a:cubicBezTo>
                  <a:cubicBezTo>
                    <a:pt x="1765300" y="2030307"/>
                    <a:pt x="1758527" y="2067560"/>
                    <a:pt x="1666240" y="2026920"/>
                  </a:cubicBezTo>
                  <a:cubicBezTo>
                    <a:pt x="1573953" y="1986280"/>
                    <a:pt x="1369060" y="1851660"/>
                    <a:pt x="1270000" y="1778000"/>
                  </a:cubicBezTo>
                  <a:cubicBezTo>
                    <a:pt x="1170940" y="1704340"/>
                    <a:pt x="1155700" y="1698413"/>
                    <a:pt x="1071880" y="1584960"/>
                  </a:cubicBezTo>
                  <a:cubicBezTo>
                    <a:pt x="988060" y="1471507"/>
                    <a:pt x="837353" y="1233593"/>
                    <a:pt x="767080" y="1097280"/>
                  </a:cubicBezTo>
                  <a:cubicBezTo>
                    <a:pt x="696807" y="960967"/>
                    <a:pt x="709507" y="834813"/>
                    <a:pt x="650240" y="767080"/>
                  </a:cubicBezTo>
                  <a:cubicBezTo>
                    <a:pt x="590973" y="699347"/>
                    <a:pt x="461433" y="780627"/>
                    <a:pt x="411480" y="690880"/>
                  </a:cubicBezTo>
                  <a:cubicBezTo>
                    <a:pt x="361527" y="601133"/>
                    <a:pt x="419100" y="343747"/>
                    <a:pt x="350520" y="228600"/>
                  </a:cubicBezTo>
                  <a:cubicBezTo>
                    <a:pt x="281940" y="113453"/>
                    <a:pt x="46567" y="33020"/>
                    <a:pt x="0" y="0"/>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64" name="Picture 63">
              <a:extLst>
                <a:ext uri="{FF2B5EF4-FFF2-40B4-BE49-F238E27FC236}">
                  <a16:creationId xmlns:a16="http://schemas.microsoft.com/office/drawing/2014/main" id="{2C45F970-4D3E-4D69-6C60-44B26612A8E8}"/>
                </a:ext>
              </a:extLst>
            </p:cNvPr>
            <p:cNvPicPr>
              <a:picLocks noChangeAspect="1"/>
            </p:cNvPicPr>
            <p:nvPr/>
          </p:nvPicPr>
          <p:blipFill rotWithShape="1">
            <a:blip r:embed="rId10"/>
            <a:srcRect l="59053" t="21293" r="30600" b="42191"/>
            <a:stretch/>
          </p:blipFill>
          <p:spPr>
            <a:xfrm>
              <a:off x="6078409" y="3825338"/>
              <a:ext cx="336668" cy="345088"/>
            </a:xfrm>
            <a:prstGeom prst="rect">
              <a:avLst/>
            </a:prstGeom>
          </p:spPr>
        </p:pic>
        <p:pic>
          <p:nvPicPr>
            <p:cNvPr id="66" name="Picture 65">
              <a:extLst>
                <a:ext uri="{FF2B5EF4-FFF2-40B4-BE49-F238E27FC236}">
                  <a16:creationId xmlns:a16="http://schemas.microsoft.com/office/drawing/2014/main" id="{4F437CCF-CC6F-AB19-7C49-F487858B6327}"/>
                </a:ext>
              </a:extLst>
            </p:cNvPr>
            <p:cNvPicPr>
              <a:picLocks noChangeAspect="1"/>
            </p:cNvPicPr>
            <p:nvPr/>
          </p:nvPicPr>
          <p:blipFill rotWithShape="1">
            <a:blip r:embed="rId10"/>
            <a:srcRect l="59053" t="21293" r="30600" b="42191"/>
            <a:stretch/>
          </p:blipFill>
          <p:spPr>
            <a:xfrm>
              <a:off x="2062537" y="3218701"/>
              <a:ext cx="306134" cy="313790"/>
            </a:xfrm>
            <a:prstGeom prst="rect">
              <a:avLst/>
            </a:prstGeom>
          </p:spPr>
        </p:pic>
        <p:sp>
          <p:nvSpPr>
            <p:cNvPr id="67" name="Freeform: Shape 66">
              <a:extLst>
                <a:ext uri="{FF2B5EF4-FFF2-40B4-BE49-F238E27FC236}">
                  <a16:creationId xmlns:a16="http://schemas.microsoft.com/office/drawing/2014/main" id="{1269C82A-75AB-C0CA-9595-58F2660BF049}"/>
                </a:ext>
              </a:extLst>
            </p:cNvPr>
            <p:cNvSpPr/>
            <p:nvPr/>
          </p:nvSpPr>
          <p:spPr>
            <a:xfrm>
              <a:off x="3787140" y="3787140"/>
              <a:ext cx="2910840" cy="1286798"/>
            </a:xfrm>
            <a:custGeom>
              <a:avLst/>
              <a:gdLst>
                <a:gd name="connsiteX0" fmla="*/ 2910840 w 2910840"/>
                <a:gd name="connsiteY0" fmla="*/ 1257300 h 1286798"/>
                <a:gd name="connsiteX1" fmla="*/ 2644140 w 2910840"/>
                <a:gd name="connsiteY1" fmla="*/ 1211580 h 1286798"/>
                <a:gd name="connsiteX2" fmla="*/ 2217420 w 2910840"/>
                <a:gd name="connsiteY2" fmla="*/ 1257300 h 1286798"/>
                <a:gd name="connsiteX3" fmla="*/ 1752600 w 2910840"/>
                <a:gd name="connsiteY3" fmla="*/ 1280160 h 1286798"/>
                <a:gd name="connsiteX4" fmla="*/ 1386840 w 2910840"/>
                <a:gd name="connsiteY4" fmla="*/ 1135380 h 1286798"/>
                <a:gd name="connsiteX5" fmla="*/ 777240 w 2910840"/>
                <a:gd name="connsiteY5" fmla="*/ 990600 h 1286798"/>
                <a:gd name="connsiteX6" fmla="*/ 419100 w 2910840"/>
                <a:gd name="connsiteY6" fmla="*/ 708660 h 1286798"/>
                <a:gd name="connsiteX7" fmla="*/ 396240 w 2910840"/>
                <a:gd name="connsiteY7" fmla="*/ 609600 h 1286798"/>
                <a:gd name="connsiteX8" fmla="*/ 0 w 2910840"/>
                <a:gd name="connsiteY8" fmla="*/ 0 h 128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0840" h="1286798">
                  <a:moveTo>
                    <a:pt x="2910840" y="1257300"/>
                  </a:moveTo>
                  <a:cubicBezTo>
                    <a:pt x="2835275" y="1234440"/>
                    <a:pt x="2759710" y="1211580"/>
                    <a:pt x="2644140" y="1211580"/>
                  </a:cubicBezTo>
                  <a:cubicBezTo>
                    <a:pt x="2528570" y="1211580"/>
                    <a:pt x="2366010" y="1245870"/>
                    <a:pt x="2217420" y="1257300"/>
                  </a:cubicBezTo>
                  <a:cubicBezTo>
                    <a:pt x="2068830" y="1268730"/>
                    <a:pt x="1891030" y="1300480"/>
                    <a:pt x="1752600" y="1280160"/>
                  </a:cubicBezTo>
                  <a:cubicBezTo>
                    <a:pt x="1614170" y="1259840"/>
                    <a:pt x="1549400" y="1183640"/>
                    <a:pt x="1386840" y="1135380"/>
                  </a:cubicBezTo>
                  <a:cubicBezTo>
                    <a:pt x="1224280" y="1087120"/>
                    <a:pt x="938530" y="1061720"/>
                    <a:pt x="777240" y="990600"/>
                  </a:cubicBezTo>
                  <a:cubicBezTo>
                    <a:pt x="615950" y="919480"/>
                    <a:pt x="482600" y="772160"/>
                    <a:pt x="419100" y="708660"/>
                  </a:cubicBezTo>
                  <a:cubicBezTo>
                    <a:pt x="355600" y="645160"/>
                    <a:pt x="466090" y="727710"/>
                    <a:pt x="396240" y="609600"/>
                  </a:cubicBezTo>
                  <a:cubicBezTo>
                    <a:pt x="326390" y="491490"/>
                    <a:pt x="163195" y="245745"/>
                    <a:pt x="0" y="0"/>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71" name="Picture 70">
            <a:extLst>
              <a:ext uri="{FF2B5EF4-FFF2-40B4-BE49-F238E27FC236}">
                <a16:creationId xmlns:a16="http://schemas.microsoft.com/office/drawing/2014/main" id="{5AD07C6E-082A-5EEE-CC66-6BC29BF9F380}"/>
              </a:ext>
            </a:extLst>
          </p:cNvPr>
          <p:cNvPicPr>
            <a:picLocks noChangeAspect="1"/>
          </p:cNvPicPr>
          <p:nvPr/>
        </p:nvPicPr>
        <p:blipFill>
          <a:blip r:embed="rId11"/>
          <a:stretch>
            <a:fillRect/>
          </a:stretch>
        </p:blipFill>
        <p:spPr>
          <a:xfrm rot="18584097">
            <a:off x="8555571" y="439072"/>
            <a:ext cx="903934" cy="1174637"/>
          </a:xfrm>
          <a:prstGeom prst="rect">
            <a:avLst/>
          </a:prstGeom>
        </p:spPr>
      </p:pic>
      <p:grpSp>
        <p:nvGrpSpPr>
          <p:cNvPr id="74" name="Group 73">
            <a:extLst>
              <a:ext uri="{FF2B5EF4-FFF2-40B4-BE49-F238E27FC236}">
                <a16:creationId xmlns:a16="http://schemas.microsoft.com/office/drawing/2014/main" id="{0771A21E-8491-F98B-6027-B5E627E36DEA}"/>
              </a:ext>
            </a:extLst>
          </p:cNvPr>
          <p:cNvGrpSpPr/>
          <p:nvPr/>
        </p:nvGrpSpPr>
        <p:grpSpPr>
          <a:xfrm>
            <a:off x="10256894" y="2194357"/>
            <a:ext cx="1907926" cy="2407518"/>
            <a:chOff x="10256894" y="2194357"/>
            <a:chExt cx="1907926" cy="2407518"/>
          </a:xfrm>
        </p:grpSpPr>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12">
              <a:extLst>
                <a:ext uri="{28A0092B-C50C-407E-A947-70E740481C1C}">
                  <a14:useLocalDpi xmlns:a14="http://schemas.microsoft.com/office/drawing/2010/main" val="0"/>
                </a:ext>
              </a:extLst>
            </a:blip>
            <a:srcRect b="60536"/>
            <a:stretch/>
          </p:blipFill>
          <p:spPr>
            <a:xfrm>
              <a:off x="10366528" y="2194357"/>
              <a:ext cx="1784830" cy="762539"/>
            </a:xfrm>
            <a:prstGeom prst="rect">
              <a:avLst/>
            </a:prstGeom>
          </p:spPr>
        </p:pic>
        <p:pic>
          <p:nvPicPr>
            <p:cNvPr id="72" name="Picture 71">
              <a:extLst>
                <a:ext uri="{FF2B5EF4-FFF2-40B4-BE49-F238E27FC236}">
                  <a16:creationId xmlns:a16="http://schemas.microsoft.com/office/drawing/2014/main" id="{4704F5DE-9E58-246C-F978-DB683DC5C9DF}"/>
                </a:ext>
              </a:extLst>
            </p:cNvPr>
            <p:cNvPicPr>
              <a:picLocks noChangeAspect="1"/>
            </p:cNvPicPr>
            <p:nvPr/>
          </p:nvPicPr>
          <p:blipFill rotWithShape="1">
            <a:blip r:embed="rId13"/>
            <a:srcRect t="33134" r="16552" b="35032"/>
            <a:stretch/>
          </p:blipFill>
          <p:spPr>
            <a:xfrm>
              <a:off x="10256894" y="3027688"/>
              <a:ext cx="1907926" cy="1574187"/>
            </a:xfrm>
            <a:prstGeom prst="rect">
              <a:avLst/>
            </a:prstGeom>
          </p:spPr>
        </p:pic>
        <p:sp>
          <p:nvSpPr>
            <p:cNvPr id="73" name="Rectangle 72">
              <a:extLst>
                <a:ext uri="{FF2B5EF4-FFF2-40B4-BE49-F238E27FC236}">
                  <a16:creationId xmlns:a16="http://schemas.microsoft.com/office/drawing/2014/main" id="{61816AE7-2C6D-BA77-701E-1BDFF3CEBBF1}"/>
                </a:ext>
              </a:extLst>
            </p:cNvPr>
            <p:cNvSpPr/>
            <p:nvPr/>
          </p:nvSpPr>
          <p:spPr>
            <a:xfrm>
              <a:off x="11405052" y="4058586"/>
              <a:ext cx="110292" cy="829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sp>
        <p:nvSpPr>
          <p:cNvPr id="75" name="Freeform: Shape 74">
            <a:extLst>
              <a:ext uri="{FF2B5EF4-FFF2-40B4-BE49-F238E27FC236}">
                <a16:creationId xmlns:a16="http://schemas.microsoft.com/office/drawing/2014/main" id="{2FDBC968-E1A2-3417-C660-4B8B52EF000F}"/>
              </a:ext>
            </a:extLst>
          </p:cNvPr>
          <p:cNvSpPr/>
          <p:nvPr/>
        </p:nvSpPr>
        <p:spPr>
          <a:xfrm>
            <a:off x="3606439" y="4719907"/>
            <a:ext cx="1071338" cy="661178"/>
          </a:xfrm>
          <a:custGeom>
            <a:avLst/>
            <a:gdLst>
              <a:gd name="connsiteX0" fmla="*/ 1029362 w 1031368"/>
              <a:gd name="connsiteY0" fmla="*/ 310049 h 656576"/>
              <a:gd name="connsiteX1" fmla="*/ 1014122 w 1031368"/>
              <a:gd name="connsiteY1" fmla="*/ 146219 h 656576"/>
              <a:gd name="connsiteX2" fmla="*/ 876962 w 1031368"/>
              <a:gd name="connsiteY2" fmla="*/ 115739 h 656576"/>
              <a:gd name="connsiteX3" fmla="*/ 755042 w 1031368"/>
              <a:gd name="connsiteY3" fmla="*/ 123359 h 656576"/>
              <a:gd name="connsiteX4" fmla="*/ 686462 w 1031368"/>
              <a:gd name="connsiteY4" fmla="*/ 9059 h 656576"/>
              <a:gd name="connsiteX5" fmla="*/ 602642 w 1031368"/>
              <a:gd name="connsiteY5" fmla="*/ 9059 h 656576"/>
              <a:gd name="connsiteX6" fmla="*/ 484532 w 1031368"/>
              <a:gd name="connsiteY6" fmla="*/ 24299 h 656576"/>
              <a:gd name="connsiteX7" fmla="*/ 324512 w 1031368"/>
              <a:gd name="connsiteY7" fmla="*/ 81449 h 656576"/>
              <a:gd name="connsiteX8" fmla="*/ 233072 w 1031368"/>
              <a:gd name="connsiteY8" fmla="*/ 233849 h 656576"/>
              <a:gd name="connsiteX9" fmla="*/ 130202 w 1031368"/>
              <a:gd name="connsiteY9" fmla="*/ 325289 h 656576"/>
              <a:gd name="connsiteX10" fmla="*/ 4472 w 1031368"/>
              <a:gd name="connsiteY10" fmla="*/ 435779 h 656576"/>
              <a:gd name="connsiteX11" fmla="*/ 301652 w 1031368"/>
              <a:gd name="connsiteY11" fmla="*/ 519599 h 656576"/>
              <a:gd name="connsiteX12" fmla="*/ 484532 w 1031368"/>
              <a:gd name="connsiteY12" fmla="*/ 553889 h 656576"/>
              <a:gd name="connsiteX13" fmla="*/ 705512 w 1031368"/>
              <a:gd name="connsiteY13" fmla="*/ 630089 h 656576"/>
              <a:gd name="connsiteX14" fmla="*/ 888392 w 1031368"/>
              <a:gd name="connsiteY14" fmla="*/ 652949 h 656576"/>
              <a:gd name="connsiteX15" fmla="*/ 1021742 w 1031368"/>
              <a:gd name="connsiteY15" fmla="*/ 561509 h 656576"/>
              <a:gd name="connsiteX16" fmla="*/ 1014122 w 1031368"/>
              <a:gd name="connsiteY16" fmla="*/ 409109 h 656576"/>
              <a:gd name="connsiteX17" fmla="*/ 1029362 w 1031368"/>
              <a:gd name="connsiteY17" fmla="*/ 310049 h 65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1368" h="656576">
                <a:moveTo>
                  <a:pt x="1029362" y="310049"/>
                </a:moveTo>
                <a:cubicBezTo>
                  <a:pt x="1029362" y="266234"/>
                  <a:pt x="1039522" y="178604"/>
                  <a:pt x="1014122" y="146219"/>
                </a:cubicBezTo>
                <a:cubicBezTo>
                  <a:pt x="988722" y="113834"/>
                  <a:pt x="920142" y="119549"/>
                  <a:pt x="876962" y="115739"/>
                </a:cubicBezTo>
                <a:cubicBezTo>
                  <a:pt x="833782" y="111929"/>
                  <a:pt x="786792" y="141139"/>
                  <a:pt x="755042" y="123359"/>
                </a:cubicBezTo>
                <a:cubicBezTo>
                  <a:pt x="723292" y="105579"/>
                  <a:pt x="711862" y="28109"/>
                  <a:pt x="686462" y="9059"/>
                </a:cubicBezTo>
                <a:cubicBezTo>
                  <a:pt x="661062" y="-9991"/>
                  <a:pt x="636297" y="6519"/>
                  <a:pt x="602642" y="9059"/>
                </a:cubicBezTo>
                <a:cubicBezTo>
                  <a:pt x="568987" y="11599"/>
                  <a:pt x="530887" y="12234"/>
                  <a:pt x="484532" y="24299"/>
                </a:cubicBezTo>
                <a:cubicBezTo>
                  <a:pt x="438177" y="36364"/>
                  <a:pt x="366422" y="46524"/>
                  <a:pt x="324512" y="81449"/>
                </a:cubicBezTo>
                <a:cubicBezTo>
                  <a:pt x="282602" y="116374"/>
                  <a:pt x="265457" y="193209"/>
                  <a:pt x="233072" y="233849"/>
                </a:cubicBezTo>
                <a:cubicBezTo>
                  <a:pt x="200687" y="274489"/>
                  <a:pt x="130202" y="325289"/>
                  <a:pt x="130202" y="325289"/>
                </a:cubicBezTo>
                <a:cubicBezTo>
                  <a:pt x="92102" y="358944"/>
                  <a:pt x="-24103" y="403394"/>
                  <a:pt x="4472" y="435779"/>
                </a:cubicBezTo>
                <a:cubicBezTo>
                  <a:pt x="33047" y="468164"/>
                  <a:pt x="221642" y="499914"/>
                  <a:pt x="301652" y="519599"/>
                </a:cubicBezTo>
                <a:cubicBezTo>
                  <a:pt x="381662" y="539284"/>
                  <a:pt x="417222" y="535474"/>
                  <a:pt x="484532" y="553889"/>
                </a:cubicBezTo>
                <a:cubicBezTo>
                  <a:pt x="551842" y="572304"/>
                  <a:pt x="638202" y="613579"/>
                  <a:pt x="705512" y="630089"/>
                </a:cubicBezTo>
                <a:cubicBezTo>
                  <a:pt x="772822" y="646599"/>
                  <a:pt x="835687" y="664379"/>
                  <a:pt x="888392" y="652949"/>
                </a:cubicBezTo>
                <a:cubicBezTo>
                  <a:pt x="941097" y="641519"/>
                  <a:pt x="1000787" y="602149"/>
                  <a:pt x="1021742" y="561509"/>
                </a:cubicBezTo>
                <a:cubicBezTo>
                  <a:pt x="1042697" y="520869"/>
                  <a:pt x="1014122" y="455464"/>
                  <a:pt x="1014122" y="409109"/>
                </a:cubicBezTo>
                <a:cubicBezTo>
                  <a:pt x="1014122" y="362754"/>
                  <a:pt x="1029362" y="353864"/>
                  <a:pt x="1029362" y="310049"/>
                </a:cubicBezTo>
                <a:close/>
              </a:path>
            </a:pathLst>
          </a:custGeom>
          <a:solidFill>
            <a:srgbClr val="3B7D23"/>
          </a:solid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6" name="Freeform: Shape 75">
            <a:extLst>
              <a:ext uri="{FF2B5EF4-FFF2-40B4-BE49-F238E27FC236}">
                <a16:creationId xmlns:a16="http://schemas.microsoft.com/office/drawing/2014/main" id="{A7F8ACFF-660C-A165-E0A4-B3A680F02F63}"/>
              </a:ext>
            </a:extLst>
          </p:cNvPr>
          <p:cNvSpPr/>
          <p:nvPr/>
        </p:nvSpPr>
        <p:spPr>
          <a:xfrm>
            <a:off x="5480662" y="3171890"/>
            <a:ext cx="609441" cy="489432"/>
          </a:xfrm>
          <a:custGeom>
            <a:avLst/>
            <a:gdLst>
              <a:gd name="connsiteX0" fmla="*/ 13534 w 586704"/>
              <a:gd name="connsiteY0" fmla="*/ 128259 h 486025"/>
              <a:gd name="connsiteX1" fmla="*/ 165934 w 586704"/>
              <a:gd name="connsiteY1" fmla="*/ 71109 h 486025"/>
              <a:gd name="connsiteX2" fmla="*/ 333574 w 586704"/>
              <a:gd name="connsiteY2" fmla="*/ 21579 h 486025"/>
              <a:gd name="connsiteX3" fmla="*/ 402154 w 586704"/>
              <a:gd name="connsiteY3" fmla="*/ 2529 h 486025"/>
              <a:gd name="connsiteX4" fmla="*/ 478354 w 586704"/>
              <a:gd name="connsiteY4" fmla="*/ 74919 h 486025"/>
              <a:gd name="connsiteX5" fmla="*/ 520264 w 586704"/>
              <a:gd name="connsiteY5" fmla="*/ 162549 h 486025"/>
              <a:gd name="connsiteX6" fmla="*/ 554554 w 586704"/>
              <a:gd name="connsiteY6" fmla="*/ 314949 h 486025"/>
              <a:gd name="connsiteX7" fmla="*/ 577414 w 586704"/>
              <a:gd name="connsiteY7" fmla="*/ 471159 h 486025"/>
              <a:gd name="connsiteX8" fmla="*/ 390724 w 586704"/>
              <a:gd name="connsiteY8" fmla="*/ 478779 h 486025"/>
              <a:gd name="connsiteX9" fmla="*/ 63064 w 586704"/>
              <a:gd name="connsiteY9" fmla="*/ 463539 h 486025"/>
              <a:gd name="connsiteX10" fmla="*/ 13534 w 586704"/>
              <a:gd name="connsiteY10" fmla="*/ 261609 h 486025"/>
              <a:gd name="connsiteX11" fmla="*/ 13534 w 586704"/>
              <a:gd name="connsiteY11" fmla="*/ 128259 h 4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6704" h="486025">
                <a:moveTo>
                  <a:pt x="13534" y="128259"/>
                </a:moveTo>
                <a:cubicBezTo>
                  <a:pt x="38934" y="96509"/>
                  <a:pt x="112594" y="88889"/>
                  <a:pt x="165934" y="71109"/>
                </a:cubicBezTo>
                <a:cubicBezTo>
                  <a:pt x="219274" y="53329"/>
                  <a:pt x="294204" y="33009"/>
                  <a:pt x="333574" y="21579"/>
                </a:cubicBezTo>
                <a:cubicBezTo>
                  <a:pt x="372944" y="10149"/>
                  <a:pt x="378024" y="-6361"/>
                  <a:pt x="402154" y="2529"/>
                </a:cubicBezTo>
                <a:cubicBezTo>
                  <a:pt x="426284" y="11419"/>
                  <a:pt x="458669" y="48249"/>
                  <a:pt x="478354" y="74919"/>
                </a:cubicBezTo>
                <a:cubicBezTo>
                  <a:pt x="498039" y="101589"/>
                  <a:pt x="507564" y="122544"/>
                  <a:pt x="520264" y="162549"/>
                </a:cubicBezTo>
                <a:cubicBezTo>
                  <a:pt x="532964" y="202554"/>
                  <a:pt x="545029" y="263514"/>
                  <a:pt x="554554" y="314949"/>
                </a:cubicBezTo>
                <a:cubicBezTo>
                  <a:pt x="564079" y="366384"/>
                  <a:pt x="604719" y="443854"/>
                  <a:pt x="577414" y="471159"/>
                </a:cubicBezTo>
                <a:cubicBezTo>
                  <a:pt x="550109" y="498464"/>
                  <a:pt x="476449" y="480049"/>
                  <a:pt x="390724" y="478779"/>
                </a:cubicBezTo>
                <a:cubicBezTo>
                  <a:pt x="304999" y="477509"/>
                  <a:pt x="125929" y="499734"/>
                  <a:pt x="63064" y="463539"/>
                </a:cubicBezTo>
                <a:cubicBezTo>
                  <a:pt x="199" y="427344"/>
                  <a:pt x="22424" y="319394"/>
                  <a:pt x="13534" y="261609"/>
                </a:cubicBezTo>
                <a:cubicBezTo>
                  <a:pt x="4644" y="203824"/>
                  <a:pt x="-11866" y="160009"/>
                  <a:pt x="13534" y="128259"/>
                </a:cubicBezTo>
                <a:close/>
              </a:path>
            </a:pathLst>
          </a:custGeom>
          <a:pattFill prst="narHorz">
            <a:fgClr>
              <a:schemeClr val="accent5">
                <a:lumMod val="20000"/>
                <a:lumOff val="80000"/>
              </a:schemeClr>
            </a:fgClr>
            <a:bgClr>
              <a:srgbClr val="D86ECC"/>
            </a:bgClr>
          </a:pattFill>
          <a:ln w="28575">
            <a:solidFill>
              <a:schemeClr val="accent5">
                <a:lumMod val="40000"/>
                <a:lumOff val="6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77" name="Picture 76" descr="A screenshot of a video game&#10;&#10;Description automatically generated">
            <a:extLst>
              <a:ext uri="{FF2B5EF4-FFF2-40B4-BE49-F238E27FC236}">
                <a16:creationId xmlns:a16="http://schemas.microsoft.com/office/drawing/2014/main" id="{3C541BD9-B452-392D-EC6D-6A226730775D}"/>
              </a:ext>
            </a:extLst>
          </p:cNvPr>
          <p:cNvPicPr>
            <a:picLocks noChangeAspect="1"/>
          </p:cNvPicPr>
          <p:nvPr/>
        </p:nvPicPr>
        <p:blipFill rotWithShape="1">
          <a:blip r:embed="rId14">
            <a:extLst>
              <a:ext uri="{28A0092B-C50C-407E-A947-70E740481C1C}">
                <a14:useLocalDpi xmlns:a14="http://schemas.microsoft.com/office/drawing/2010/main" val="0"/>
              </a:ext>
            </a:extLst>
          </a:blip>
          <a:srcRect t="85624"/>
          <a:stretch/>
        </p:blipFill>
        <p:spPr>
          <a:xfrm>
            <a:off x="9977773" y="5930969"/>
            <a:ext cx="2127599" cy="307778"/>
          </a:xfrm>
          <a:prstGeom prst="rect">
            <a:avLst/>
          </a:prstGeom>
        </p:spPr>
      </p:pic>
      <p:pic>
        <p:nvPicPr>
          <p:cNvPr id="78" name="Picture 77" descr="A screenshot of a video game&#10;&#10;Description automatically generated">
            <a:extLst>
              <a:ext uri="{FF2B5EF4-FFF2-40B4-BE49-F238E27FC236}">
                <a16:creationId xmlns:a16="http://schemas.microsoft.com/office/drawing/2014/main" id="{C2CA274E-F583-59A8-3E7B-50F321E1B62D}"/>
              </a:ext>
            </a:extLst>
          </p:cNvPr>
          <p:cNvPicPr>
            <a:picLocks noChangeAspect="1"/>
          </p:cNvPicPr>
          <p:nvPr/>
        </p:nvPicPr>
        <p:blipFill rotWithShape="1">
          <a:blip r:embed="rId14">
            <a:extLst>
              <a:ext uri="{28A0092B-C50C-407E-A947-70E740481C1C}">
                <a14:useLocalDpi xmlns:a14="http://schemas.microsoft.com/office/drawing/2010/main" val="0"/>
              </a:ext>
            </a:extLst>
          </a:blip>
          <a:srcRect t="60000" b="25841"/>
          <a:stretch/>
        </p:blipFill>
        <p:spPr>
          <a:xfrm>
            <a:off x="9975863" y="5693819"/>
            <a:ext cx="2127599" cy="303138"/>
          </a:xfrm>
          <a:prstGeom prst="rect">
            <a:avLst/>
          </a:prstGeom>
        </p:spPr>
      </p:pic>
      <p:grpSp>
        <p:nvGrpSpPr>
          <p:cNvPr id="95" name="Group 94">
            <a:extLst>
              <a:ext uri="{FF2B5EF4-FFF2-40B4-BE49-F238E27FC236}">
                <a16:creationId xmlns:a16="http://schemas.microsoft.com/office/drawing/2014/main" id="{DBE50060-A9F3-1DF0-E62E-DBA2F1B73033}"/>
              </a:ext>
            </a:extLst>
          </p:cNvPr>
          <p:cNvGrpSpPr/>
          <p:nvPr/>
        </p:nvGrpSpPr>
        <p:grpSpPr>
          <a:xfrm>
            <a:off x="10587526" y="5075927"/>
            <a:ext cx="1516873" cy="648858"/>
            <a:chOff x="9684473" y="4665535"/>
            <a:chExt cx="1598756" cy="848309"/>
          </a:xfrm>
        </p:grpSpPr>
        <p:cxnSp>
          <p:nvCxnSpPr>
            <p:cNvPr id="79" name="Straight Connector 78">
              <a:extLst>
                <a:ext uri="{FF2B5EF4-FFF2-40B4-BE49-F238E27FC236}">
                  <a16:creationId xmlns:a16="http://schemas.microsoft.com/office/drawing/2014/main" id="{4DF96428-E0E1-8652-F714-F16C8D76ACE7}"/>
                </a:ext>
              </a:extLst>
            </p:cNvPr>
            <p:cNvCxnSpPr>
              <a:cxnSpLocks/>
            </p:cNvCxnSpPr>
            <p:nvPr/>
          </p:nvCxnSpPr>
          <p:spPr>
            <a:xfrm flipH="1">
              <a:off x="10927319" y="4837466"/>
              <a:ext cx="322114" cy="7055"/>
            </a:xfrm>
            <a:prstGeom prst="line">
              <a:avLst/>
            </a:prstGeom>
            <a:ln w="57150">
              <a:solidFill>
                <a:srgbClr val="FFC000"/>
              </a:solidFill>
              <a:prstDash val="sysDot"/>
            </a:ln>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206B8B6C-891F-CDB2-5BD4-714A92C85FA8}"/>
                </a:ext>
              </a:extLst>
            </p:cNvPr>
            <p:cNvSpPr txBox="1"/>
            <p:nvPr/>
          </p:nvSpPr>
          <p:spPr>
            <a:xfrm>
              <a:off x="10092933" y="4665535"/>
              <a:ext cx="881457" cy="276999"/>
            </a:xfrm>
            <a:prstGeom prst="rect">
              <a:avLst/>
            </a:prstGeom>
            <a:noFill/>
          </p:spPr>
          <p:txBody>
            <a:bodyPr wrap="square" rtlCol="0">
              <a:spAutoFit/>
            </a:bodyPr>
            <a:lstStyle/>
            <a:p>
              <a:pPr algn="r" rtl="1"/>
              <a:r>
                <a:rPr lang="ar-SA" sz="1200" dirty="0"/>
                <a:t>مسار مقترح</a:t>
              </a:r>
              <a:endParaRPr lang="LID4096" sz="1200" dirty="0"/>
            </a:p>
          </p:txBody>
        </p:sp>
        <p:sp>
          <p:nvSpPr>
            <p:cNvPr id="81" name="Rectangle 80">
              <a:extLst>
                <a:ext uri="{FF2B5EF4-FFF2-40B4-BE49-F238E27FC236}">
                  <a16:creationId xmlns:a16="http://schemas.microsoft.com/office/drawing/2014/main" id="{7A6C23C1-5377-992C-8C75-1CD2B38053B7}"/>
                </a:ext>
              </a:extLst>
            </p:cNvPr>
            <p:cNvSpPr/>
            <p:nvPr/>
          </p:nvSpPr>
          <p:spPr>
            <a:xfrm>
              <a:off x="11001783" y="5349605"/>
              <a:ext cx="251652" cy="127305"/>
            </a:xfrm>
            <a:prstGeom prst="rect">
              <a:avLst/>
            </a:prstGeom>
            <a:solidFill>
              <a:srgbClr val="FF7C80"/>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2" name="TextBox 81">
              <a:extLst>
                <a:ext uri="{FF2B5EF4-FFF2-40B4-BE49-F238E27FC236}">
                  <a16:creationId xmlns:a16="http://schemas.microsoft.com/office/drawing/2014/main" id="{3EE481A0-C4CD-6C48-E8E5-2F87E369F70D}"/>
                </a:ext>
              </a:extLst>
            </p:cNvPr>
            <p:cNvSpPr txBox="1"/>
            <p:nvPr/>
          </p:nvSpPr>
          <p:spPr>
            <a:xfrm>
              <a:off x="9729440" y="5236845"/>
              <a:ext cx="1243537" cy="276999"/>
            </a:xfrm>
            <a:prstGeom prst="rect">
              <a:avLst/>
            </a:prstGeom>
            <a:noFill/>
          </p:spPr>
          <p:txBody>
            <a:bodyPr wrap="square" rtlCol="0">
              <a:spAutoFit/>
            </a:bodyPr>
            <a:lstStyle/>
            <a:p>
              <a:pPr algn="r" rtl="1"/>
              <a:r>
                <a:rPr lang="ar-SA" sz="1200" dirty="0"/>
                <a:t>متحف</a:t>
              </a:r>
              <a:endParaRPr lang="LID4096" sz="1200" dirty="0"/>
            </a:p>
          </p:txBody>
        </p:sp>
        <p:pic>
          <p:nvPicPr>
            <p:cNvPr id="83" name="Picture 82">
              <a:extLst>
                <a:ext uri="{FF2B5EF4-FFF2-40B4-BE49-F238E27FC236}">
                  <a16:creationId xmlns:a16="http://schemas.microsoft.com/office/drawing/2014/main" id="{99AE2402-149D-2D99-008E-A0A643FFF529}"/>
                </a:ext>
              </a:extLst>
            </p:cNvPr>
            <p:cNvPicPr>
              <a:picLocks noChangeAspect="1"/>
            </p:cNvPicPr>
            <p:nvPr/>
          </p:nvPicPr>
          <p:blipFill rotWithShape="1">
            <a:blip r:embed="rId10"/>
            <a:srcRect l="59053" t="21293" r="30600" b="42191"/>
            <a:stretch/>
          </p:blipFill>
          <p:spPr>
            <a:xfrm>
              <a:off x="10946561" y="4958216"/>
              <a:ext cx="336668" cy="350760"/>
            </a:xfrm>
            <a:prstGeom prst="rect">
              <a:avLst/>
            </a:prstGeom>
          </p:spPr>
        </p:pic>
        <p:sp>
          <p:nvSpPr>
            <p:cNvPr id="94" name="TextBox 93">
              <a:extLst>
                <a:ext uri="{FF2B5EF4-FFF2-40B4-BE49-F238E27FC236}">
                  <a16:creationId xmlns:a16="http://schemas.microsoft.com/office/drawing/2014/main" id="{D8D5AD24-E968-18A5-13AE-8B7DB46DE177}"/>
                </a:ext>
              </a:extLst>
            </p:cNvPr>
            <p:cNvSpPr txBox="1"/>
            <p:nvPr/>
          </p:nvSpPr>
          <p:spPr>
            <a:xfrm>
              <a:off x="9684473" y="4974807"/>
              <a:ext cx="1243537" cy="276999"/>
            </a:xfrm>
            <a:prstGeom prst="rect">
              <a:avLst/>
            </a:prstGeom>
            <a:noFill/>
          </p:spPr>
          <p:txBody>
            <a:bodyPr wrap="square" rtlCol="0">
              <a:spAutoFit/>
            </a:bodyPr>
            <a:lstStyle/>
            <a:p>
              <a:pPr algn="r" rtl="1"/>
              <a:r>
                <a:rPr lang="ar-SA" sz="1200" dirty="0"/>
                <a:t>فندق</a:t>
              </a:r>
              <a:endParaRPr lang="LID4096" sz="1200" dirty="0"/>
            </a:p>
          </p:txBody>
        </p:sp>
      </p:grpSp>
    </p:spTree>
    <p:extLst>
      <p:ext uri="{BB962C8B-B14F-4D97-AF65-F5344CB8AC3E}">
        <p14:creationId xmlns:p14="http://schemas.microsoft.com/office/powerpoint/2010/main" val="20287470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8E8-BD5C-0E3F-B118-74612C6D0A9E}"/>
            </a:ext>
          </a:extLst>
        </p:cNvPr>
        <p:cNvGrpSpPr/>
        <p:nvPr/>
      </p:nvGrpSpPr>
      <p:grpSpPr>
        <a:xfrm>
          <a:off x="0" y="0"/>
          <a:ext cx="0" cy="0"/>
          <a:chOff x="0" y="0"/>
          <a:chExt cx="0" cy="0"/>
        </a:xfrm>
      </p:grpSpPr>
      <p:pic>
        <p:nvPicPr>
          <p:cNvPr id="226" name="Picture 225">
            <a:extLst>
              <a:ext uri="{FF2B5EF4-FFF2-40B4-BE49-F238E27FC236}">
                <a16:creationId xmlns:a16="http://schemas.microsoft.com/office/drawing/2014/main" id="{8844DC3F-F56E-DC1A-AD1A-5DBCDC0DD8E3}"/>
              </a:ext>
            </a:extLst>
          </p:cNvPr>
          <p:cNvPicPr>
            <a:picLocks noChangeAspect="1"/>
          </p:cNvPicPr>
          <p:nvPr/>
        </p:nvPicPr>
        <p:blipFill rotWithShape="1">
          <a:blip r:embed="rId3"/>
          <a:srcRect l="49202" t="51838" b="35109"/>
          <a:stretch/>
        </p:blipFill>
        <p:spPr>
          <a:xfrm>
            <a:off x="11127485" y="5992729"/>
            <a:ext cx="1029472" cy="281970"/>
          </a:xfrm>
          <a:prstGeom prst="rect">
            <a:avLst/>
          </a:prstGeom>
        </p:spPr>
      </p:pic>
      <p:sp>
        <p:nvSpPr>
          <p:cNvPr id="211" name="TextBox 210">
            <a:extLst>
              <a:ext uri="{FF2B5EF4-FFF2-40B4-BE49-F238E27FC236}">
                <a16:creationId xmlns:a16="http://schemas.microsoft.com/office/drawing/2014/main" id="{90A302A6-9356-468C-D01C-0400F5EE167C}"/>
              </a:ext>
            </a:extLst>
          </p:cNvPr>
          <p:cNvSpPr txBox="1"/>
          <p:nvPr/>
        </p:nvSpPr>
        <p:spPr>
          <a:xfrm>
            <a:off x="10975289" y="6008164"/>
            <a:ext cx="949739" cy="430887"/>
          </a:xfrm>
          <a:prstGeom prst="rect">
            <a:avLst/>
          </a:prstGeom>
          <a:solidFill>
            <a:schemeClr val="bg1"/>
          </a:solidFill>
        </p:spPr>
        <p:txBody>
          <a:bodyPr wrap="square" rtlCol="0">
            <a:spAutoFit/>
          </a:bodyPr>
          <a:lstStyle/>
          <a:p>
            <a:pPr algn="r" rtl="1"/>
            <a:r>
              <a:rPr lang="ar-SA" sz="1100" dirty="0"/>
              <a:t>مدرسة زراعية صناعية</a:t>
            </a:r>
            <a:endParaRPr lang="LID4096" sz="1100" dirty="0"/>
          </a:p>
        </p:txBody>
      </p:sp>
      <p:grpSp>
        <p:nvGrpSpPr>
          <p:cNvPr id="7" name="Group 6">
            <a:extLst>
              <a:ext uri="{FF2B5EF4-FFF2-40B4-BE49-F238E27FC236}">
                <a16:creationId xmlns:a16="http://schemas.microsoft.com/office/drawing/2014/main" id="{BAE486C0-47AF-FA1C-7F09-105CD5BD02EC}"/>
              </a:ext>
            </a:extLst>
          </p:cNvPr>
          <p:cNvGrpSpPr/>
          <p:nvPr/>
        </p:nvGrpSpPr>
        <p:grpSpPr>
          <a:xfrm>
            <a:off x="113588" y="113029"/>
            <a:ext cx="9556370" cy="6707646"/>
            <a:chOff x="-9597" y="170930"/>
            <a:chExt cx="9389829" cy="6642687"/>
          </a:xfrm>
        </p:grpSpPr>
        <p:pic>
          <p:nvPicPr>
            <p:cNvPr id="16" name="Picture 15" descr="A map of a large area&#10;&#10;Description automatically generated with medium confidence">
              <a:extLst>
                <a:ext uri="{FF2B5EF4-FFF2-40B4-BE49-F238E27FC236}">
                  <a16:creationId xmlns:a16="http://schemas.microsoft.com/office/drawing/2014/main" id="{159B49B7-41B4-0162-A76B-8FD7A8F7D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7" y="170930"/>
              <a:ext cx="9389829" cy="6642687"/>
            </a:xfrm>
            <a:prstGeom prst="rect">
              <a:avLst/>
            </a:prstGeom>
          </p:spPr>
        </p:pic>
        <p:pic>
          <p:nvPicPr>
            <p:cNvPr id="17" name="Picture 16">
              <a:extLst>
                <a:ext uri="{FF2B5EF4-FFF2-40B4-BE49-F238E27FC236}">
                  <a16:creationId xmlns:a16="http://schemas.microsoft.com/office/drawing/2014/main" id="{5CAFD8A3-50BB-BBEC-68FE-1B692EA02DE2}"/>
                </a:ext>
              </a:extLst>
            </p:cNvPr>
            <p:cNvPicPr>
              <a:picLocks noChangeAspect="1"/>
            </p:cNvPicPr>
            <p:nvPr/>
          </p:nvPicPr>
          <p:blipFill>
            <a:blip r:embed="rId5"/>
            <a:stretch>
              <a:fillRect/>
            </a:stretch>
          </p:blipFill>
          <p:spPr>
            <a:xfrm rot="18584097">
              <a:off x="8235807" y="435096"/>
              <a:ext cx="917021" cy="1146276"/>
            </a:xfrm>
            <a:prstGeom prst="rect">
              <a:avLst/>
            </a:prstGeom>
          </p:spPr>
        </p:pic>
        <p:sp>
          <p:nvSpPr>
            <p:cNvPr id="18" name="Freeform: Shape 17">
              <a:extLst>
                <a:ext uri="{FF2B5EF4-FFF2-40B4-BE49-F238E27FC236}">
                  <a16:creationId xmlns:a16="http://schemas.microsoft.com/office/drawing/2014/main" id="{0B28DA1E-3506-3CD7-2D69-9BB81EA0212C}"/>
                </a:ext>
              </a:extLst>
            </p:cNvPr>
            <p:cNvSpPr/>
            <p:nvPr/>
          </p:nvSpPr>
          <p:spPr>
            <a:xfrm>
              <a:off x="6573637" y="4600912"/>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9" name="Freeform: Shape 18">
              <a:extLst>
                <a:ext uri="{FF2B5EF4-FFF2-40B4-BE49-F238E27FC236}">
                  <a16:creationId xmlns:a16="http://schemas.microsoft.com/office/drawing/2014/main" id="{C6E62CFE-5221-1145-23CC-3C3A7D7C6D64}"/>
                </a:ext>
              </a:extLst>
            </p:cNvPr>
            <p:cNvSpPr/>
            <p:nvPr/>
          </p:nvSpPr>
          <p:spPr>
            <a:xfrm>
              <a:off x="6934201" y="4208145"/>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3" name="Freeform: Shape 22">
              <a:extLst>
                <a:ext uri="{FF2B5EF4-FFF2-40B4-BE49-F238E27FC236}">
                  <a16:creationId xmlns:a16="http://schemas.microsoft.com/office/drawing/2014/main" id="{3F3B04E3-242B-DFB8-96EA-9FE9FE32C015}"/>
                </a:ext>
              </a:extLst>
            </p:cNvPr>
            <p:cNvSpPr/>
            <p:nvPr/>
          </p:nvSpPr>
          <p:spPr>
            <a:xfrm>
              <a:off x="6288405" y="4023360"/>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5" name="Freeform: Shape 24">
              <a:extLst>
                <a:ext uri="{FF2B5EF4-FFF2-40B4-BE49-F238E27FC236}">
                  <a16:creationId xmlns:a16="http://schemas.microsoft.com/office/drawing/2014/main" id="{35311C1A-A3AD-6EA7-9F6B-41BC05E866FE}"/>
                </a:ext>
              </a:extLst>
            </p:cNvPr>
            <p:cNvSpPr/>
            <p:nvPr/>
          </p:nvSpPr>
          <p:spPr>
            <a:xfrm>
              <a:off x="5634990" y="4051935"/>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6" name="Freeform: Shape 25">
              <a:extLst>
                <a:ext uri="{FF2B5EF4-FFF2-40B4-BE49-F238E27FC236}">
                  <a16:creationId xmlns:a16="http://schemas.microsoft.com/office/drawing/2014/main" id="{6B62365A-DE1C-49EF-F5AC-76D545635AC2}"/>
                </a:ext>
              </a:extLst>
            </p:cNvPr>
            <p:cNvSpPr/>
            <p:nvPr/>
          </p:nvSpPr>
          <p:spPr>
            <a:xfrm>
              <a:off x="3970020" y="4011930"/>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7" name="Freeform: Shape 26">
              <a:extLst>
                <a:ext uri="{FF2B5EF4-FFF2-40B4-BE49-F238E27FC236}">
                  <a16:creationId xmlns:a16="http://schemas.microsoft.com/office/drawing/2014/main" id="{328210CA-BCC1-A359-CAA9-FE199556574C}"/>
                </a:ext>
              </a:extLst>
            </p:cNvPr>
            <p:cNvSpPr/>
            <p:nvPr/>
          </p:nvSpPr>
          <p:spPr>
            <a:xfrm>
              <a:off x="4878705" y="3928109"/>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28" name="Freeform: Shape 27">
              <a:extLst>
                <a:ext uri="{FF2B5EF4-FFF2-40B4-BE49-F238E27FC236}">
                  <a16:creationId xmlns:a16="http://schemas.microsoft.com/office/drawing/2014/main" id="{920DF558-53FE-2ADB-D902-971183BBFE8B}"/>
                </a:ext>
              </a:extLst>
            </p:cNvPr>
            <p:cNvSpPr/>
            <p:nvPr/>
          </p:nvSpPr>
          <p:spPr>
            <a:xfrm>
              <a:off x="1287723" y="2573655"/>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9" name="Freeform: Shape 28">
              <a:extLst>
                <a:ext uri="{FF2B5EF4-FFF2-40B4-BE49-F238E27FC236}">
                  <a16:creationId xmlns:a16="http://schemas.microsoft.com/office/drawing/2014/main" id="{C7B81D03-3570-BA79-67DE-28EE68FAD23D}"/>
                </a:ext>
              </a:extLst>
            </p:cNvPr>
            <p:cNvSpPr/>
            <p:nvPr/>
          </p:nvSpPr>
          <p:spPr>
            <a:xfrm>
              <a:off x="1072515" y="2754570"/>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0" name="Freeform: Shape 29">
              <a:extLst>
                <a:ext uri="{FF2B5EF4-FFF2-40B4-BE49-F238E27FC236}">
                  <a16:creationId xmlns:a16="http://schemas.microsoft.com/office/drawing/2014/main" id="{7798301E-6D1C-5A6D-0C1E-17179CC9E040}"/>
                </a:ext>
              </a:extLst>
            </p:cNvPr>
            <p:cNvSpPr/>
            <p:nvPr/>
          </p:nvSpPr>
          <p:spPr>
            <a:xfrm>
              <a:off x="1493520" y="1967865"/>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1" name="Freeform: Shape 30">
              <a:extLst>
                <a:ext uri="{FF2B5EF4-FFF2-40B4-BE49-F238E27FC236}">
                  <a16:creationId xmlns:a16="http://schemas.microsoft.com/office/drawing/2014/main" id="{28C82355-5884-ED0C-C506-6497448A746B}"/>
                </a:ext>
              </a:extLst>
            </p:cNvPr>
            <p:cNvSpPr/>
            <p:nvPr/>
          </p:nvSpPr>
          <p:spPr>
            <a:xfrm>
              <a:off x="2009140" y="4020820"/>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8" name="Freeform: Shape 37">
              <a:extLst>
                <a:ext uri="{FF2B5EF4-FFF2-40B4-BE49-F238E27FC236}">
                  <a16:creationId xmlns:a16="http://schemas.microsoft.com/office/drawing/2014/main" id="{0162430A-C347-D6F7-47FC-254E0EEEE5CF}"/>
                </a:ext>
              </a:extLst>
            </p:cNvPr>
            <p:cNvSpPr/>
            <p:nvPr/>
          </p:nvSpPr>
          <p:spPr>
            <a:xfrm>
              <a:off x="6069330" y="4208128"/>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9" name="Freeform: Shape 38">
              <a:extLst>
                <a:ext uri="{FF2B5EF4-FFF2-40B4-BE49-F238E27FC236}">
                  <a16:creationId xmlns:a16="http://schemas.microsoft.com/office/drawing/2014/main" id="{C8FB63E5-B61C-D1BE-2929-40DF71A3D595}"/>
                </a:ext>
              </a:extLst>
            </p:cNvPr>
            <p:cNvSpPr/>
            <p:nvPr/>
          </p:nvSpPr>
          <p:spPr>
            <a:xfrm>
              <a:off x="3288030" y="2800350"/>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3810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0" name="Freeform: Shape 39">
              <a:extLst>
                <a:ext uri="{FF2B5EF4-FFF2-40B4-BE49-F238E27FC236}">
                  <a16:creationId xmlns:a16="http://schemas.microsoft.com/office/drawing/2014/main" id="{8FBC7118-B0ED-AE7D-E5C6-4897DA557EEB}"/>
                </a:ext>
              </a:extLst>
            </p:cNvPr>
            <p:cNvSpPr/>
            <p:nvPr/>
          </p:nvSpPr>
          <p:spPr>
            <a:xfrm>
              <a:off x="1329045" y="3774808"/>
              <a:ext cx="175378" cy="226791"/>
            </a:xfrm>
            <a:custGeom>
              <a:avLst/>
              <a:gdLst>
                <a:gd name="connsiteX0" fmla="*/ 38745 w 175378"/>
                <a:gd name="connsiteY0" fmla="*/ 221882 h 226791"/>
                <a:gd name="connsiteX1" fmla="*/ 645 w 175378"/>
                <a:gd name="connsiteY1" fmla="*/ 164732 h 226791"/>
                <a:gd name="connsiteX2" fmla="*/ 19695 w 175378"/>
                <a:gd name="connsiteY2" fmla="*/ 80912 h 226791"/>
                <a:gd name="connsiteX3" fmla="*/ 80655 w 175378"/>
                <a:gd name="connsiteY3" fmla="*/ 902 h 226791"/>
                <a:gd name="connsiteX4" fmla="*/ 168285 w 175378"/>
                <a:gd name="connsiteY4" fmla="*/ 42812 h 226791"/>
                <a:gd name="connsiteX5" fmla="*/ 168285 w 175378"/>
                <a:gd name="connsiteY5" fmla="*/ 119012 h 226791"/>
                <a:gd name="connsiteX6" fmla="*/ 153045 w 175378"/>
                <a:gd name="connsiteY6" fmla="*/ 138062 h 226791"/>
                <a:gd name="connsiteX7" fmla="*/ 122565 w 175378"/>
                <a:gd name="connsiteY7" fmla="*/ 214262 h 226791"/>
                <a:gd name="connsiteX8" fmla="*/ 38745 w 175378"/>
                <a:gd name="connsiteY8" fmla="*/ 221882 h 2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78" h="226791">
                  <a:moveTo>
                    <a:pt x="38745" y="221882"/>
                  </a:moveTo>
                  <a:cubicBezTo>
                    <a:pt x="18425" y="213627"/>
                    <a:pt x="3820" y="188227"/>
                    <a:pt x="645" y="164732"/>
                  </a:cubicBezTo>
                  <a:cubicBezTo>
                    <a:pt x="-2530" y="141237"/>
                    <a:pt x="6360" y="108217"/>
                    <a:pt x="19695" y="80912"/>
                  </a:cubicBezTo>
                  <a:cubicBezTo>
                    <a:pt x="33030" y="53607"/>
                    <a:pt x="55890" y="7252"/>
                    <a:pt x="80655" y="902"/>
                  </a:cubicBezTo>
                  <a:cubicBezTo>
                    <a:pt x="105420" y="-5448"/>
                    <a:pt x="153680" y="23127"/>
                    <a:pt x="168285" y="42812"/>
                  </a:cubicBezTo>
                  <a:cubicBezTo>
                    <a:pt x="182890" y="62497"/>
                    <a:pt x="170825" y="103137"/>
                    <a:pt x="168285" y="119012"/>
                  </a:cubicBezTo>
                  <a:cubicBezTo>
                    <a:pt x="165745" y="134887"/>
                    <a:pt x="160665" y="122187"/>
                    <a:pt x="153045" y="138062"/>
                  </a:cubicBezTo>
                  <a:cubicBezTo>
                    <a:pt x="145425" y="153937"/>
                    <a:pt x="137805" y="200292"/>
                    <a:pt x="122565" y="214262"/>
                  </a:cubicBezTo>
                  <a:cubicBezTo>
                    <a:pt x="107325" y="228232"/>
                    <a:pt x="59065" y="230137"/>
                    <a:pt x="38745" y="221882"/>
                  </a:cubicBezTo>
                  <a:close/>
                </a:path>
              </a:pathLst>
            </a:custGeom>
            <a:noFill/>
            <a:ln w="28575" cmpd="tri">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1" name="Freeform: Shape 40">
              <a:extLst>
                <a:ext uri="{FF2B5EF4-FFF2-40B4-BE49-F238E27FC236}">
                  <a16:creationId xmlns:a16="http://schemas.microsoft.com/office/drawing/2014/main" id="{D37A5C0C-57E3-D8B6-3EFA-FA705CF3D34C}"/>
                </a:ext>
              </a:extLst>
            </p:cNvPr>
            <p:cNvSpPr/>
            <p:nvPr/>
          </p:nvSpPr>
          <p:spPr>
            <a:xfrm>
              <a:off x="5657714" y="4498148"/>
              <a:ext cx="155660" cy="154076"/>
            </a:xfrm>
            <a:custGeom>
              <a:avLst/>
              <a:gdLst>
                <a:gd name="connsiteX0" fmla="*/ 11566 w 155660"/>
                <a:gd name="connsiteY0" fmla="*/ 4489 h 154076"/>
                <a:gd name="connsiteX1" fmla="*/ 153806 w 155660"/>
                <a:gd name="connsiteY1" fmla="*/ 29889 h 154076"/>
                <a:gd name="connsiteX2" fmla="*/ 87766 w 155660"/>
                <a:gd name="connsiteY2" fmla="*/ 151809 h 154076"/>
                <a:gd name="connsiteX3" fmla="*/ 16646 w 155660"/>
                <a:gd name="connsiteY3" fmla="*/ 101009 h 154076"/>
                <a:gd name="connsiteX4" fmla="*/ 11566 w 155660"/>
                <a:gd name="connsiteY4" fmla="*/ 4489 h 154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60" h="154076" extrusionOk="0">
                  <a:moveTo>
                    <a:pt x="11566" y="4489"/>
                  </a:moveTo>
                  <a:cubicBezTo>
                    <a:pt x="31782" y="-3166"/>
                    <a:pt x="142490" y="4127"/>
                    <a:pt x="153806" y="29889"/>
                  </a:cubicBezTo>
                  <a:cubicBezTo>
                    <a:pt x="169810" y="59148"/>
                    <a:pt x="114089" y="137395"/>
                    <a:pt x="87766" y="151809"/>
                  </a:cubicBezTo>
                  <a:cubicBezTo>
                    <a:pt x="65472" y="160827"/>
                    <a:pt x="31197" y="128725"/>
                    <a:pt x="16646" y="101009"/>
                  </a:cubicBezTo>
                  <a:cubicBezTo>
                    <a:pt x="4305" y="78825"/>
                    <a:pt x="-14505" y="13186"/>
                    <a:pt x="11566" y="4489"/>
                  </a:cubicBezTo>
                  <a:close/>
                </a:path>
              </a:pathLst>
            </a:custGeom>
            <a:noFill/>
            <a:ln w="28575" cmpd="dbl">
              <a:solidFill>
                <a:schemeClr val="accent6">
                  <a:lumMod val="75000"/>
                </a:schemeClr>
              </a:solidFill>
              <a:extLst>
                <a:ext uri="{C807C97D-BFC1-408E-A445-0C87EB9F89A2}">
                  <ask:lineSketchStyleProps xmlns:ask="http://schemas.microsoft.com/office/drawing/2018/sketchyshapes" sd="3809068511">
                    <a:custGeom>
                      <a:avLst/>
                      <a:gdLst>
                        <a:gd name="connsiteX0" fmla="*/ 11566 w 155660"/>
                        <a:gd name="connsiteY0" fmla="*/ 4489 h 154076"/>
                        <a:gd name="connsiteX1" fmla="*/ 153806 w 155660"/>
                        <a:gd name="connsiteY1" fmla="*/ 29889 h 154076"/>
                        <a:gd name="connsiteX2" fmla="*/ 87766 w 155660"/>
                        <a:gd name="connsiteY2" fmla="*/ 151809 h 154076"/>
                        <a:gd name="connsiteX3" fmla="*/ 16646 w 155660"/>
                        <a:gd name="connsiteY3" fmla="*/ 101009 h 154076"/>
                        <a:gd name="connsiteX4" fmla="*/ 11566 w 155660"/>
                        <a:gd name="connsiteY4" fmla="*/ 4489 h 154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60" h="154076">
                          <a:moveTo>
                            <a:pt x="11566" y="4489"/>
                          </a:moveTo>
                          <a:cubicBezTo>
                            <a:pt x="34426" y="-7364"/>
                            <a:pt x="141106" y="5336"/>
                            <a:pt x="153806" y="29889"/>
                          </a:cubicBezTo>
                          <a:cubicBezTo>
                            <a:pt x="166506" y="54442"/>
                            <a:pt x="110626" y="139956"/>
                            <a:pt x="87766" y="151809"/>
                          </a:cubicBezTo>
                          <a:cubicBezTo>
                            <a:pt x="64906" y="163662"/>
                            <a:pt x="28499" y="126409"/>
                            <a:pt x="16646" y="101009"/>
                          </a:cubicBezTo>
                          <a:cubicBezTo>
                            <a:pt x="4793" y="75609"/>
                            <a:pt x="-11294" y="16342"/>
                            <a:pt x="11566" y="4489"/>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2" name="Freeform: Shape 41">
              <a:extLst>
                <a:ext uri="{FF2B5EF4-FFF2-40B4-BE49-F238E27FC236}">
                  <a16:creationId xmlns:a16="http://schemas.microsoft.com/office/drawing/2014/main" id="{55D85C64-F66B-C9B9-BCFD-3A5CD43ADC7D}"/>
                </a:ext>
              </a:extLst>
            </p:cNvPr>
            <p:cNvSpPr/>
            <p:nvPr/>
          </p:nvSpPr>
          <p:spPr>
            <a:xfrm>
              <a:off x="3556395" y="3211980"/>
              <a:ext cx="280712" cy="560039"/>
            </a:xfrm>
            <a:custGeom>
              <a:avLst/>
              <a:gdLst>
                <a:gd name="connsiteX0" fmla="*/ 143115 w 280712"/>
                <a:gd name="connsiteY0" fmla="*/ 535155 h 560039"/>
                <a:gd name="connsiteX1" fmla="*/ 226935 w 280712"/>
                <a:gd name="connsiteY1" fmla="*/ 559920 h 560039"/>
                <a:gd name="connsiteX2" fmla="*/ 244080 w 280712"/>
                <a:gd name="connsiteY2" fmla="*/ 527535 h 560039"/>
                <a:gd name="connsiteX3" fmla="*/ 263130 w 280712"/>
                <a:gd name="connsiteY3" fmla="*/ 422760 h 560039"/>
                <a:gd name="connsiteX4" fmla="*/ 274560 w 280712"/>
                <a:gd name="connsiteY4" fmla="*/ 317985 h 560039"/>
                <a:gd name="connsiteX5" fmla="*/ 280275 w 280712"/>
                <a:gd name="connsiteY5" fmla="*/ 257025 h 560039"/>
                <a:gd name="connsiteX6" fmla="*/ 263130 w 280712"/>
                <a:gd name="connsiteY6" fmla="*/ 13185 h 560039"/>
                <a:gd name="connsiteX7" fmla="*/ 236460 w 280712"/>
                <a:gd name="connsiteY7" fmla="*/ 36045 h 560039"/>
                <a:gd name="connsiteX8" fmla="*/ 164070 w 280712"/>
                <a:gd name="connsiteY8" fmla="*/ 64620 h 560039"/>
                <a:gd name="connsiteX9" fmla="*/ 122160 w 280712"/>
                <a:gd name="connsiteY9" fmla="*/ 91290 h 560039"/>
                <a:gd name="connsiteX10" fmla="*/ 91680 w 280712"/>
                <a:gd name="connsiteY10" fmla="*/ 121770 h 560039"/>
                <a:gd name="connsiteX11" fmla="*/ 13575 w 280712"/>
                <a:gd name="connsiteY11" fmla="*/ 154155 h 560039"/>
                <a:gd name="connsiteX12" fmla="*/ 4050 w 280712"/>
                <a:gd name="connsiteY12" fmla="*/ 186540 h 560039"/>
                <a:gd name="connsiteX13" fmla="*/ 57390 w 280712"/>
                <a:gd name="connsiteY13" fmla="*/ 291315 h 560039"/>
                <a:gd name="connsiteX14" fmla="*/ 84060 w 280712"/>
                <a:gd name="connsiteY14" fmla="*/ 361800 h 560039"/>
                <a:gd name="connsiteX15" fmla="*/ 87870 w 280712"/>
                <a:gd name="connsiteY15" fmla="*/ 392280 h 560039"/>
                <a:gd name="connsiteX16" fmla="*/ 106920 w 280712"/>
                <a:gd name="connsiteY16" fmla="*/ 457050 h 560039"/>
                <a:gd name="connsiteX17" fmla="*/ 143115 w 280712"/>
                <a:gd name="connsiteY17" fmla="*/ 535155 h 56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0712" h="560039">
                  <a:moveTo>
                    <a:pt x="143115" y="535155"/>
                  </a:moveTo>
                  <a:cubicBezTo>
                    <a:pt x="163117" y="552300"/>
                    <a:pt x="210108" y="561190"/>
                    <a:pt x="226935" y="559920"/>
                  </a:cubicBezTo>
                  <a:cubicBezTo>
                    <a:pt x="243762" y="558650"/>
                    <a:pt x="238048" y="550395"/>
                    <a:pt x="244080" y="527535"/>
                  </a:cubicBezTo>
                  <a:cubicBezTo>
                    <a:pt x="250113" y="504675"/>
                    <a:pt x="258050" y="457685"/>
                    <a:pt x="263130" y="422760"/>
                  </a:cubicBezTo>
                  <a:cubicBezTo>
                    <a:pt x="268210" y="387835"/>
                    <a:pt x="271703" y="345607"/>
                    <a:pt x="274560" y="317985"/>
                  </a:cubicBezTo>
                  <a:cubicBezTo>
                    <a:pt x="277418" y="290362"/>
                    <a:pt x="282180" y="307825"/>
                    <a:pt x="280275" y="257025"/>
                  </a:cubicBezTo>
                  <a:cubicBezTo>
                    <a:pt x="278370" y="206225"/>
                    <a:pt x="270432" y="50015"/>
                    <a:pt x="263130" y="13185"/>
                  </a:cubicBezTo>
                  <a:cubicBezTo>
                    <a:pt x="255828" y="-23645"/>
                    <a:pt x="252970" y="27473"/>
                    <a:pt x="236460" y="36045"/>
                  </a:cubicBezTo>
                  <a:cubicBezTo>
                    <a:pt x="219950" y="44617"/>
                    <a:pt x="183120" y="55413"/>
                    <a:pt x="164070" y="64620"/>
                  </a:cubicBezTo>
                  <a:cubicBezTo>
                    <a:pt x="145020" y="73827"/>
                    <a:pt x="134225" y="81765"/>
                    <a:pt x="122160" y="91290"/>
                  </a:cubicBezTo>
                  <a:cubicBezTo>
                    <a:pt x="110095" y="100815"/>
                    <a:pt x="109778" y="111292"/>
                    <a:pt x="91680" y="121770"/>
                  </a:cubicBezTo>
                  <a:cubicBezTo>
                    <a:pt x="73582" y="132248"/>
                    <a:pt x="28180" y="143360"/>
                    <a:pt x="13575" y="154155"/>
                  </a:cubicBezTo>
                  <a:cubicBezTo>
                    <a:pt x="-1030" y="164950"/>
                    <a:pt x="-3253" y="163680"/>
                    <a:pt x="4050" y="186540"/>
                  </a:cubicBezTo>
                  <a:cubicBezTo>
                    <a:pt x="11352" y="209400"/>
                    <a:pt x="44055" y="262105"/>
                    <a:pt x="57390" y="291315"/>
                  </a:cubicBezTo>
                  <a:cubicBezTo>
                    <a:pt x="70725" y="320525"/>
                    <a:pt x="78980" y="344973"/>
                    <a:pt x="84060" y="361800"/>
                  </a:cubicBezTo>
                  <a:cubicBezTo>
                    <a:pt x="89140" y="378627"/>
                    <a:pt x="84060" y="376405"/>
                    <a:pt x="87870" y="392280"/>
                  </a:cubicBezTo>
                  <a:cubicBezTo>
                    <a:pt x="91680" y="408155"/>
                    <a:pt x="98347" y="435142"/>
                    <a:pt x="106920" y="457050"/>
                  </a:cubicBezTo>
                  <a:cubicBezTo>
                    <a:pt x="115492" y="478957"/>
                    <a:pt x="123113" y="518010"/>
                    <a:pt x="143115" y="535155"/>
                  </a:cubicBezTo>
                  <a:close/>
                </a:path>
              </a:pathLst>
            </a:custGeom>
            <a:pattFill prst="shingle">
              <a:fgClr>
                <a:schemeClr val="accent6">
                  <a:lumMod val="50000"/>
                </a:schemeClr>
              </a:fgClr>
              <a:bgClr>
                <a:schemeClr val="accent6">
                  <a:lumMod val="20000"/>
                  <a:lumOff val="80000"/>
                </a:schemeClr>
              </a:bgClr>
            </a:pattFill>
            <a:ln w="25400">
              <a:solidFill>
                <a:schemeClr val="accent6">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4" name="Freeform: Shape 43">
              <a:extLst>
                <a:ext uri="{FF2B5EF4-FFF2-40B4-BE49-F238E27FC236}">
                  <a16:creationId xmlns:a16="http://schemas.microsoft.com/office/drawing/2014/main" id="{8F0DD607-FE5C-8E16-1EA9-D6EF2F9ECF86}"/>
                </a:ext>
              </a:extLst>
            </p:cNvPr>
            <p:cNvSpPr/>
            <p:nvPr/>
          </p:nvSpPr>
          <p:spPr>
            <a:xfrm>
              <a:off x="6525349" y="3742849"/>
              <a:ext cx="1059346" cy="455341"/>
            </a:xfrm>
            <a:custGeom>
              <a:avLst/>
              <a:gdLst>
                <a:gd name="connsiteX0" fmla="*/ 385991 w 1059346"/>
                <a:gd name="connsiteY0" fmla="*/ 404971 h 455341"/>
                <a:gd name="connsiteX1" fmla="*/ 322491 w 1059346"/>
                <a:gd name="connsiteY1" fmla="*/ 300831 h 455341"/>
                <a:gd name="connsiteX2" fmla="*/ 167551 w 1059346"/>
                <a:gd name="connsiteY2" fmla="*/ 262731 h 455341"/>
                <a:gd name="connsiteX3" fmla="*/ 137071 w 1059346"/>
                <a:gd name="connsiteY3" fmla="*/ 234791 h 455341"/>
                <a:gd name="connsiteX4" fmla="*/ 7531 w 1059346"/>
                <a:gd name="connsiteY4" fmla="*/ 250031 h 455341"/>
                <a:gd name="connsiteX5" fmla="*/ 22771 w 1059346"/>
                <a:gd name="connsiteY5" fmla="*/ 128111 h 455341"/>
                <a:gd name="connsiteX6" fmla="*/ 83731 w 1059346"/>
                <a:gd name="connsiteY6" fmla="*/ 105251 h 455341"/>
                <a:gd name="connsiteX7" fmla="*/ 131991 w 1059346"/>
                <a:gd name="connsiteY7" fmla="*/ 112871 h 455341"/>
                <a:gd name="connsiteX8" fmla="*/ 159931 w 1059346"/>
                <a:gd name="connsiteY8" fmla="*/ 59531 h 455341"/>
                <a:gd name="connsiteX9" fmla="*/ 322491 w 1059346"/>
                <a:gd name="connsiteY9" fmla="*/ 3651 h 455341"/>
                <a:gd name="connsiteX10" fmla="*/ 449491 w 1059346"/>
                <a:gd name="connsiteY10" fmla="*/ 29051 h 455341"/>
                <a:gd name="connsiteX11" fmla="*/ 657771 w 1059346"/>
                <a:gd name="connsiteY11" fmla="*/ 21431 h 455341"/>
                <a:gd name="connsiteX12" fmla="*/ 797471 w 1059346"/>
                <a:gd name="connsiteY12" fmla="*/ 21431 h 455341"/>
                <a:gd name="connsiteX13" fmla="*/ 944791 w 1059346"/>
                <a:gd name="connsiteY13" fmla="*/ 23971 h 455341"/>
                <a:gd name="connsiteX14" fmla="*/ 1003211 w 1059346"/>
                <a:gd name="connsiteY14" fmla="*/ 1111 h 455341"/>
                <a:gd name="connsiteX15" fmla="*/ 1031151 w 1059346"/>
                <a:gd name="connsiteY15" fmla="*/ 64611 h 455341"/>
                <a:gd name="connsiteX16" fmla="*/ 1059091 w 1059346"/>
                <a:gd name="connsiteY16" fmla="*/ 95091 h 455341"/>
                <a:gd name="connsiteX17" fmla="*/ 1038771 w 1059346"/>
                <a:gd name="connsiteY17" fmla="*/ 148431 h 455341"/>
                <a:gd name="connsiteX18" fmla="*/ 947331 w 1059346"/>
                <a:gd name="connsiteY18" fmla="*/ 222091 h 455341"/>
                <a:gd name="connsiteX19" fmla="*/ 921931 w 1059346"/>
                <a:gd name="connsiteY19" fmla="*/ 293211 h 455341"/>
                <a:gd name="connsiteX20" fmla="*/ 802551 w 1059346"/>
                <a:gd name="connsiteY20" fmla="*/ 308451 h 455341"/>
                <a:gd name="connsiteX21" fmla="*/ 703491 w 1059346"/>
                <a:gd name="connsiteY21" fmla="*/ 351631 h 455341"/>
                <a:gd name="connsiteX22" fmla="*/ 680631 w 1059346"/>
                <a:gd name="connsiteY22" fmla="*/ 394811 h 455341"/>
                <a:gd name="connsiteX23" fmla="*/ 627291 w 1059346"/>
                <a:gd name="connsiteY23" fmla="*/ 450691 h 455341"/>
                <a:gd name="connsiteX24" fmla="*/ 540931 w 1059346"/>
                <a:gd name="connsiteY24" fmla="*/ 450691 h 455341"/>
                <a:gd name="connsiteX25" fmla="*/ 385991 w 1059346"/>
                <a:gd name="connsiteY25" fmla="*/ 404971 h 455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59346" h="455341">
                  <a:moveTo>
                    <a:pt x="385991" y="404971"/>
                  </a:moveTo>
                  <a:cubicBezTo>
                    <a:pt x="349584" y="379994"/>
                    <a:pt x="358898" y="324538"/>
                    <a:pt x="322491" y="300831"/>
                  </a:cubicBezTo>
                  <a:cubicBezTo>
                    <a:pt x="286084" y="277124"/>
                    <a:pt x="198454" y="273738"/>
                    <a:pt x="167551" y="262731"/>
                  </a:cubicBezTo>
                  <a:cubicBezTo>
                    <a:pt x="136648" y="251724"/>
                    <a:pt x="163741" y="236908"/>
                    <a:pt x="137071" y="234791"/>
                  </a:cubicBezTo>
                  <a:cubicBezTo>
                    <a:pt x="110401" y="232674"/>
                    <a:pt x="26581" y="267811"/>
                    <a:pt x="7531" y="250031"/>
                  </a:cubicBezTo>
                  <a:cubicBezTo>
                    <a:pt x="-11519" y="232251"/>
                    <a:pt x="10071" y="152241"/>
                    <a:pt x="22771" y="128111"/>
                  </a:cubicBezTo>
                  <a:cubicBezTo>
                    <a:pt x="35471" y="103981"/>
                    <a:pt x="65528" y="107791"/>
                    <a:pt x="83731" y="105251"/>
                  </a:cubicBezTo>
                  <a:cubicBezTo>
                    <a:pt x="101934" y="102711"/>
                    <a:pt x="119291" y="120491"/>
                    <a:pt x="131991" y="112871"/>
                  </a:cubicBezTo>
                  <a:cubicBezTo>
                    <a:pt x="144691" y="105251"/>
                    <a:pt x="128181" y="77734"/>
                    <a:pt x="159931" y="59531"/>
                  </a:cubicBezTo>
                  <a:cubicBezTo>
                    <a:pt x="191681" y="41328"/>
                    <a:pt x="274231" y="8731"/>
                    <a:pt x="322491" y="3651"/>
                  </a:cubicBezTo>
                  <a:cubicBezTo>
                    <a:pt x="370751" y="-1429"/>
                    <a:pt x="393611" y="26088"/>
                    <a:pt x="449491" y="29051"/>
                  </a:cubicBezTo>
                  <a:cubicBezTo>
                    <a:pt x="505371" y="32014"/>
                    <a:pt x="599774" y="22701"/>
                    <a:pt x="657771" y="21431"/>
                  </a:cubicBezTo>
                  <a:cubicBezTo>
                    <a:pt x="715768" y="20161"/>
                    <a:pt x="797471" y="21431"/>
                    <a:pt x="797471" y="21431"/>
                  </a:cubicBezTo>
                  <a:cubicBezTo>
                    <a:pt x="845308" y="21854"/>
                    <a:pt x="910501" y="27358"/>
                    <a:pt x="944791" y="23971"/>
                  </a:cubicBezTo>
                  <a:cubicBezTo>
                    <a:pt x="979081" y="20584"/>
                    <a:pt x="988818" y="-5662"/>
                    <a:pt x="1003211" y="1111"/>
                  </a:cubicBezTo>
                  <a:cubicBezTo>
                    <a:pt x="1017604" y="7884"/>
                    <a:pt x="1021838" y="48948"/>
                    <a:pt x="1031151" y="64611"/>
                  </a:cubicBezTo>
                  <a:cubicBezTo>
                    <a:pt x="1040464" y="80274"/>
                    <a:pt x="1057821" y="81121"/>
                    <a:pt x="1059091" y="95091"/>
                  </a:cubicBezTo>
                  <a:cubicBezTo>
                    <a:pt x="1060361" y="109061"/>
                    <a:pt x="1057398" y="127264"/>
                    <a:pt x="1038771" y="148431"/>
                  </a:cubicBezTo>
                  <a:cubicBezTo>
                    <a:pt x="1020144" y="169598"/>
                    <a:pt x="966804" y="197961"/>
                    <a:pt x="947331" y="222091"/>
                  </a:cubicBezTo>
                  <a:cubicBezTo>
                    <a:pt x="927858" y="246221"/>
                    <a:pt x="946061" y="278818"/>
                    <a:pt x="921931" y="293211"/>
                  </a:cubicBezTo>
                  <a:cubicBezTo>
                    <a:pt x="897801" y="307604"/>
                    <a:pt x="838958" y="298714"/>
                    <a:pt x="802551" y="308451"/>
                  </a:cubicBezTo>
                  <a:cubicBezTo>
                    <a:pt x="766144" y="318188"/>
                    <a:pt x="723811" y="337238"/>
                    <a:pt x="703491" y="351631"/>
                  </a:cubicBezTo>
                  <a:cubicBezTo>
                    <a:pt x="683171" y="366024"/>
                    <a:pt x="693331" y="378301"/>
                    <a:pt x="680631" y="394811"/>
                  </a:cubicBezTo>
                  <a:cubicBezTo>
                    <a:pt x="667931" y="411321"/>
                    <a:pt x="650574" y="441378"/>
                    <a:pt x="627291" y="450691"/>
                  </a:cubicBezTo>
                  <a:cubicBezTo>
                    <a:pt x="604008" y="460004"/>
                    <a:pt x="581571" y="452808"/>
                    <a:pt x="540931" y="450691"/>
                  </a:cubicBezTo>
                  <a:cubicBezTo>
                    <a:pt x="500291" y="448574"/>
                    <a:pt x="422398" y="429948"/>
                    <a:pt x="385991" y="404971"/>
                  </a:cubicBezTo>
                  <a:close/>
                </a:path>
              </a:pathLst>
            </a:custGeom>
            <a:pattFill prst="lgConfetti">
              <a:fgClr>
                <a:srgbClr val="FF9900"/>
              </a:fgClr>
              <a:bgClr>
                <a:srgbClr val="B7CF43"/>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5" name="Freeform: Shape 44">
              <a:extLst>
                <a:ext uri="{FF2B5EF4-FFF2-40B4-BE49-F238E27FC236}">
                  <a16:creationId xmlns:a16="http://schemas.microsoft.com/office/drawing/2014/main" id="{3A49EA91-97FB-381A-CCF4-110E100771C4}"/>
                </a:ext>
              </a:extLst>
            </p:cNvPr>
            <p:cNvSpPr/>
            <p:nvPr/>
          </p:nvSpPr>
          <p:spPr>
            <a:xfrm>
              <a:off x="207995" y="2080260"/>
              <a:ext cx="659650" cy="847599"/>
            </a:xfrm>
            <a:custGeom>
              <a:avLst/>
              <a:gdLst>
                <a:gd name="connsiteX0" fmla="*/ 2049 w 633473"/>
                <a:gd name="connsiteY0" fmla="*/ 782306 h 818375"/>
                <a:gd name="connsiteX1" fmla="*/ 169689 w 633473"/>
                <a:gd name="connsiteY1" fmla="*/ 736586 h 818375"/>
                <a:gd name="connsiteX2" fmla="*/ 402099 w 633473"/>
                <a:gd name="connsiteY2" fmla="*/ 694676 h 818375"/>
                <a:gd name="connsiteX3" fmla="*/ 504969 w 633473"/>
                <a:gd name="connsiteY3" fmla="*/ 618476 h 818375"/>
                <a:gd name="connsiteX4" fmla="*/ 623079 w 633473"/>
                <a:gd name="connsiteY4" fmla="*/ 576566 h 818375"/>
                <a:gd name="connsiteX5" fmla="*/ 615459 w 633473"/>
                <a:gd name="connsiteY5" fmla="*/ 496556 h 818375"/>
                <a:gd name="connsiteX6" fmla="*/ 516399 w 633473"/>
                <a:gd name="connsiteY6" fmla="*/ 466076 h 818375"/>
                <a:gd name="connsiteX7" fmla="*/ 539259 w 633473"/>
                <a:gd name="connsiteY7" fmla="*/ 378446 h 818375"/>
                <a:gd name="connsiteX8" fmla="*/ 554499 w 633473"/>
                <a:gd name="connsiteY8" fmla="*/ 313676 h 818375"/>
                <a:gd name="connsiteX9" fmla="*/ 516399 w 633473"/>
                <a:gd name="connsiteY9" fmla="*/ 264146 h 818375"/>
                <a:gd name="connsiteX10" fmla="*/ 463059 w 633473"/>
                <a:gd name="connsiteY10" fmla="*/ 191756 h 818375"/>
                <a:gd name="connsiteX11" fmla="*/ 363999 w 633473"/>
                <a:gd name="connsiteY11" fmla="*/ 187946 h 818375"/>
                <a:gd name="connsiteX12" fmla="*/ 363999 w 633473"/>
                <a:gd name="connsiteY12" fmla="*/ 130796 h 818375"/>
                <a:gd name="connsiteX13" fmla="*/ 291609 w 633473"/>
                <a:gd name="connsiteY13" fmla="*/ 126986 h 818375"/>
                <a:gd name="connsiteX14" fmla="*/ 223029 w 633473"/>
                <a:gd name="connsiteY14" fmla="*/ 43166 h 818375"/>
                <a:gd name="connsiteX15" fmla="*/ 177309 w 633473"/>
                <a:gd name="connsiteY15" fmla="*/ 5066 h 818375"/>
                <a:gd name="connsiteX16" fmla="*/ 82059 w 633473"/>
                <a:gd name="connsiteY16" fmla="*/ 153656 h 818375"/>
                <a:gd name="connsiteX17" fmla="*/ 2049 w 633473"/>
                <a:gd name="connsiteY17" fmla="*/ 782306 h 81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473" h="818375">
                  <a:moveTo>
                    <a:pt x="2049" y="782306"/>
                  </a:moveTo>
                  <a:cubicBezTo>
                    <a:pt x="16654" y="879461"/>
                    <a:pt x="103014" y="751191"/>
                    <a:pt x="169689" y="736586"/>
                  </a:cubicBezTo>
                  <a:cubicBezTo>
                    <a:pt x="236364" y="721981"/>
                    <a:pt x="346219" y="714361"/>
                    <a:pt x="402099" y="694676"/>
                  </a:cubicBezTo>
                  <a:cubicBezTo>
                    <a:pt x="457979" y="674991"/>
                    <a:pt x="468139" y="638161"/>
                    <a:pt x="504969" y="618476"/>
                  </a:cubicBezTo>
                  <a:cubicBezTo>
                    <a:pt x="541799" y="598791"/>
                    <a:pt x="604664" y="596886"/>
                    <a:pt x="623079" y="576566"/>
                  </a:cubicBezTo>
                  <a:cubicBezTo>
                    <a:pt x="641494" y="556246"/>
                    <a:pt x="633239" y="514971"/>
                    <a:pt x="615459" y="496556"/>
                  </a:cubicBezTo>
                  <a:cubicBezTo>
                    <a:pt x="597679" y="478141"/>
                    <a:pt x="529099" y="485761"/>
                    <a:pt x="516399" y="466076"/>
                  </a:cubicBezTo>
                  <a:cubicBezTo>
                    <a:pt x="503699" y="446391"/>
                    <a:pt x="532909" y="403846"/>
                    <a:pt x="539259" y="378446"/>
                  </a:cubicBezTo>
                  <a:cubicBezTo>
                    <a:pt x="545609" y="353046"/>
                    <a:pt x="558309" y="332726"/>
                    <a:pt x="554499" y="313676"/>
                  </a:cubicBezTo>
                  <a:cubicBezTo>
                    <a:pt x="550689" y="294626"/>
                    <a:pt x="531639" y="284466"/>
                    <a:pt x="516399" y="264146"/>
                  </a:cubicBezTo>
                  <a:cubicBezTo>
                    <a:pt x="501159" y="243826"/>
                    <a:pt x="488459" y="204456"/>
                    <a:pt x="463059" y="191756"/>
                  </a:cubicBezTo>
                  <a:cubicBezTo>
                    <a:pt x="437659" y="179056"/>
                    <a:pt x="380509" y="198106"/>
                    <a:pt x="363999" y="187946"/>
                  </a:cubicBezTo>
                  <a:cubicBezTo>
                    <a:pt x="347489" y="177786"/>
                    <a:pt x="376064" y="140956"/>
                    <a:pt x="363999" y="130796"/>
                  </a:cubicBezTo>
                  <a:cubicBezTo>
                    <a:pt x="351934" y="120636"/>
                    <a:pt x="315104" y="141591"/>
                    <a:pt x="291609" y="126986"/>
                  </a:cubicBezTo>
                  <a:cubicBezTo>
                    <a:pt x="268114" y="112381"/>
                    <a:pt x="242079" y="63486"/>
                    <a:pt x="223029" y="43166"/>
                  </a:cubicBezTo>
                  <a:cubicBezTo>
                    <a:pt x="203979" y="22846"/>
                    <a:pt x="200804" y="-13349"/>
                    <a:pt x="177309" y="5066"/>
                  </a:cubicBezTo>
                  <a:cubicBezTo>
                    <a:pt x="153814" y="23481"/>
                    <a:pt x="109364" y="27926"/>
                    <a:pt x="82059" y="153656"/>
                  </a:cubicBezTo>
                  <a:cubicBezTo>
                    <a:pt x="54754" y="279386"/>
                    <a:pt x="-12556" y="685151"/>
                    <a:pt x="2049" y="782306"/>
                  </a:cubicBezTo>
                  <a:close/>
                </a:path>
              </a:pathLst>
            </a:custGeom>
            <a:pattFill prst="lgConfetti">
              <a:fgClr>
                <a:srgbClr val="FF9900"/>
              </a:fgClr>
              <a:bgClr>
                <a:srgbClr val="B7CF43"/>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6" name="Freeform: Shape 45">
              <a:extLst>
                <a:ext uri="{FF2B5EF4-FFF2-40B4-BE49-F238E27FC236}">
                  <a16:creationId xmlns:a16="http://schemas.microsoft.com/office/drawing/2014/main" id="{67668B51-B24A-7C47-1F67-8B219456A585}"/>
                </a:ext>
              </a:extLst>
            </p:cNvPr>
            <p:cNvSpPr/>
            <p:nvPr/>
          </p:nvSpPr>
          <p:spPr>
            <a:xfrm>
              <a:off x="4349542" y="4203238"/>
              <a:ext cx="490293" cy="368496"/>
            </a:xfrm>
            <a:custGeom>
              <a:avLst/>
              <a:gdLst>
                <a:gd name="connsiteX0" fmla="*/ 184358 w 490293"/>
                <a:gd name="connsiteY0" fmla="*/ 6812 h 368496"/>
                <a:gd name="connsiteX1" fmla="*/ 489158 w 490293"/>
                <a:gd name="connsiteY1" fmla="*/ 69677 h 368496"/>
                <a:gd name="connsiteX2" fmla="*/ 60533 w 490293"/>
                <a:gd name="connsiteY2" fmla="*/ 347807 h 368496"/>
                <a:gd name="connsiteX3" fmla="*/ 11003 w 490293"/>
                <a:gd name="connsiteY3" fmla="*/ 330662 h 368496"/>
                <a:gd name="connsiteX4" fmla="*/ 136733 w 490293"/>
                <a:gd name="connsiteY4" fmla="*/ 191597 h 368496"/>
                <a:gd name="connsiteX5" fmla="*/ 184358 w 490293"/>
                <a:gd name="connsiteY5" fmla="*/ 6812 h 36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293" h="368496">
                  <a:moveTo>
                    <a:pt x="184358" y="6812"/>
                  </a:moveTo>
                  <a:cubicBezTo>
                    <a:pt x="243096" y="-13508"/>
                    <a:pt x="509795" y="12845"/>
                    <a:pt x="489158" y="69677"/>
                  </a:cubicBezTo>
                  <a:cubicBezTo>
                    <a:pt x="468521" y="126509"/>
                    <a:pt x="140225" y="304310"/>
                    <a:pt x="60533" y="347807"/>
                  </a:cubicBezTo>
                  <a:cubicBezTo>
                    <a:pt x="-19159" y="391304"/>
                    <a:pt x="-1697" y="356697"/>
                    <a:pt x="11003" y="330662"/>
                  </a:cubicBezTo>
                  <a:cubicBezTo>
                    <a:pt x="23703" y="304627"/>
                    <a:pt x="107841" y="245572"/>
                    <a:pt x="136733" y="191597"/>
                  </a:cubicBezTo>
                  <a:cubicBezTo>
                    <a:pt x="165625" y="137622"/>
                    <a:pt x="125620" y="27132"/>
                    <a:pt x="184358" y="6812"/>
                  </a:cubicBezTo>
                  <a:close/>
                </a:path>
              </a:pathLst>
            </a:custGeom>
            <a:pattFill prst="shingle">
              <a:fgClr>
                <a:schemeClr val="accent6">
                  <a:lumMod val="50000"/>
                </a:schemeClr>
              </a:fgClr>
              <a:bgClr>
                <a:schemeClr val="accent6">
                  <a:lumMod val="20000"/>
                  <a:lumOff val="80000"/>
                </a:schemeClr>
              </a:bgClr>
            </a:pattFill>
            <a:ln w="12700">
              <a:solidFill>
                <a:schemeClr val="accent6">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LID4096"/>
            </a:p>
          </p:txBody>
        </p:sp>
        <p:sp>
          <p:nvSpPr>
            <p:cNvPr id="47" name="Freeform: Shape 46">
              <a:extLst>
                <a:ext uri="{FF2B5EF4-FFF2-40B4-BE49-F238E27FC236}">
                  <a16:creationId xmlns:a16="http://schemas.microsoft.com/office/drawing/2014/main" id="{357583BB-3756-9520-8C51-5C2823D1A1B7}"/>
                </a:ext>
              </a:extLst>
            </p:cNvPr>
            <p:cNvSpPr/>
            <p:nvPr/>
          </p:nvSpPr>
          <p:spPr>
            <a:xfrm>
              <a:off x="4110487" y="3471786"/>
              <a:ext cx="462188" cy="380970"/>
            </a:xfrm>
            <a:custGeom>
              <a:avLst/>
              <a:gdLst>
                <a:gd name="connsiteX0" fmla="*/ 17648 w 462188"/>
                <a:gd name="connsiteY0" fmla="*/ 340119 h 380970"/>
                <a:gd name="connsiteX1" fmla="*/ 503 w 462188"/>
                <a:gd name="connsiteY1" fmla="*/ 214389 h 380970"/>
                <a:gd name="connsiteX2" fmla="*/ 15743 w 462188"/>
                <a:gd name="connsiteY2" fmla="*/ 191529 h 380970"/>
                <a:gd name="connsiteX3" fmla="*/ 503 w 462188"/>
                <a:gd name="connsiteY3" fmla="*/ 105804 h 380970"/>
                <a:gd name="connsiteX4" fmla="*/ 38603 w 462188"/>
                <a:gd name="connsiteY4" fmla="*/ 73419 h 380970"/>
                <a:gd name="connsiteX5" fmla="*/ 110993 w 462188"/>
                <a:gd name="connsiteY5" fmla="*/ 63894 h 380970"/>
                <a:gd name="connsiteX6" fmla="*/ 170048 w 462188"/>
                <a:gd name="connsiteY6" fmla="*/ 69609 h 380970"/>
                <a:gd name="connsiteX7" fmla="*/ 208148 w 462188"/>
                <a:gd name="connsiteY7" fmla="*/ 8649 h 380970"/>
                <a:gd name="connsiteX8" fmla="*/ 280538 w 462188"/>
                <a:gd name="connsiteY8" fmla="*/ 4839 h 380970"/>
                <a:gd name="connsiteX9" fmla="*/ 335783 w 462188"/>
                <a:gd name="connsiteY9" fmla="*/ 50559 h 380970"/>
                <a:gd name="connsiteX10" fmla="*/ 406268 w 462188"/>
                <a:gd name="connsiteY10" fmla="*/ 58179 h 380970"/>
                <a:gd name="connsiteX11" fmla="*/ 461513 w 462188"/>
                <a:gd name="connsiteY11" fmla="*/ 119139 h 380970"/>
                <a:gd name="connsiteX12" fmla="*/ 432938 w 462188"/>
                <a:gd name="connsiteY12" fmla="*/ 214389 h 380970"/>
                <a:gd name="connsiteX13" fmla="*/ 373883 w 462188"/>
                <a:gd name="connsiteY13" fmla="*/ 262014 h 380970"/>
                <a:gd name="connsiteX14" fmla="*/ 303398 w 462188"/>
                <a:gd name="connsiteY14" fmla="*/ 284874 h 380970"/>
                <a:gd name="connsiteX15" fmla="*/ 271013 w 462188"/>
                <a:gd name="connsiteY15" fmla="*/ 374409 h 380970"/>
                <a:gd name="connsiteX16" fmla="*/ 160523 w 462188"/>
                <a:gd name="connsiteY16" fmla="*/ 370599 h 380970"/>
                <a:gd name="connsiteX17" fmla="*/ 101468 w 462188"/>
                <a:gd name="connsiteY17" fmla="*/ 342024 h 380970"/>
                <a:gd name="connsiteX18" fmla="*/ 17648 w 462188"/>
                <a:gd name="connsiteY18" fmla="*/ 340119 h 38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2188" h="380970" extrusionOk="0">
                  <a:moveTo>
                    <a:pt x="17648" y="340119"/>
                  </a:moveTo>
                  <a:cubicBezTo>
                    <a:pt x="5733" y="321719"/>
                    <a:pt x="2187" y="239114"/>
                    <a:pt x="503" y="214389"/>
                  </a:cubicBezTo>
                  <a:cubicBezTo>
                    <a:pt x="-1201" y="194099"/>
                    <a:pt x="14585" y="208516"/>
                    <a:pt x="15743" y="191529"/>
                  </a:cubicBezTo>
                  <a:cubicBezTo>
                    <a:pt x="15022" y="173192"/>
                    <a:pt x="-3627" y="119813"/>
                    <a:pt x="503" y="105804"/>
                  </a:cubicBezTo>
                  <a:cubicBezTo>
                    <a:pt x="2045" y="82723"/>
                    <a:pt x="20414" y="79636"/>
                    <a:pt x="38603" y="73419"/>
                  </a:cubicBezTo>
                  <a:cubicBezTo>
                    <a:pt x="54895" y="67121"/>
                    <a:pt x="89495" y="65189"/>
                    <a:pt x="110993" y="63894"/>
                  </a:cubicBezTo>
                  <a:cubicBezTo>
                    <a:pt x="136774" y="60670"/>
                    <a:pt x="155810" y="78433"/>
                    <a:pt x="170048" y="69609"/>
                  </a:cubicBezTo>
                  <a:cubicBezTo>
                    <a:pt x="183714" y="57235"/>
                    <a:pt x="190703" y="22198"/>
                    <a:pt x="208148" y="8649"/>
                  </a:cubicBezTo>
                  <a:cubicBezTo>
                    <a:pt x="225916" y="-3096"/>
                    <a:pt x="262321" y="-441"/>
                    <a:pt x="280538" y="4839"/>
                  </a:cubicBezTo>
                  <a:cubicBezTo>
                    <a:pt x="302167" y="12875"/>
                    <a:pt x="319757" y="45790"/>
                    <a:pt x="335783" y="50559"/>
                  </a:cubicBezTo>
                  <a:cubicBezTo>
                    <a:pt x="358877" y="63609"/>
                    <a:pt x="378354" y="45348"/>
                    <a:pt x="406268" y="58179"/>
                  </a:cubicBezTo>
                  <a:cubicBezTo>
                    <a:pt x="419660" y="70030"/>
                    <a:pt x="450845" y="92485"/>
                    <a:pt x="461513" y="119139"/>
                  </a:cubicBezTo>
                  <a:cubicBezTo>
                    <a:pt x="465295" y="152791"/>
                    <a:pt x="453764" y="193653"/>
                    <a:pt x="432938" y="214389"/>
                  </a:cubicBezTo>
                  <a:cubicBezTo>
                    <a:pt x="418618" y="241791"/>
                    <a:pt x="394693" y="251613"/>
                    <a:pt x="373883" y="262014"/>
                  </a:cubicBezTo>
                  <a:cubicBezTo>
                    <a:pt x="345961" y="275138"/>
                    <a:pt x="327061" y="267441"/>
                    <a:pt x="303398" y="284874"/>
                  </a:cubicBezTo>
                  <a:cubicBezTo>
                    <a:pt x="279417" y="306159"/>
                    <a:pt x="292955" y="360639"/>
                    <a:pt x="271013" y="374409"/>
                  </a:cubicBezTo>
                  <a:cubicBezTo>
                    <a:pt x="246477" y="392237"/>
                    <a:pt x="190870" y="370927"/>
                    <a:pt x="160523" y="370599"/>
                  </a:cubicBezTo>
                  <a:cubicBezTo>
                    <a:pt x="133345" y="363108"/>
                    <a:pt x="129454" y="351412"/>
                    <a:pt x="101468" y="342024"/>
                  </a:cubicBezTo>
                  <a:cubicBezTo>
                    <a:pt x="80400" y="337588"/>
                    <a:pt x="27470" y="364683"/>
                    <a:pt x="17648" y="340119"/>
                  </a:cubicBezTo>
                  <a:close/>
                </a:path>
              </a:pathLst>
            </a:custGeom>
            <a:noFill/>
            <a:ln w="57150" cmpd="tri">
              <a:solidFill>
                <a:schemeClr val="accent6">
                  <a:lumMod val="75000"/>
                </a:schemeClr>
              </a:solidFill>
              <a:extLst>
                <a:ext uri="{C807C97D-BFC1-408E-A445-0C87EB9F89A2}">
                  <ask:lineSketchStyleProps xmlns:ask="http://schemas.microsoft.com/office/drawing/2018/sketchyshapes" sd="2898377518">
                    <a:custGeom>
                      <a:avLst/>
                      <a:gdLst>
                        <a:gd name="connsiteX0" fmla="*/ 17648 w 462188"/>
                        <a:gd name="connsiteY0" fmla="*/ 340119 h 380970"/>
                        <a:gd name="connsiteX1" fmla="*/ 503 w 462188"/>
                        <a:gd name="connsiteY1" fmla="*/ 214389 h 380970"/>
                        <a:gd name="connsiteX2" fmla="*/ 15743 w 462188"/>
                        <a:gd name="connsiteY2" fmla="*/ 191529 h 380970"/>
                        <a:gd name="connsiteX3" fmla="*/ 503 w 462188"/>
                        <a:gd name="connsiteY3" fmla="*/ 105804 h 380970"/>
                        <a:gd name="connsiteX4" fmla="*/ 38603 w 462188"/>
                        <a:gd name="connsiteY4" fmla="*/ 73419 h 380970"/>
                        <a:gd name="connsiteX5" fmla="*/ 110993 w 462188"/>
                        <a:gd name="connsiteY5" fmla="*/ 63894 h 380970"/>
                        <a:gd name="connsiteX6" fmla="*/ 170048 w 462188"/>
                        <a:gd name="connsiteY6" fmla="*/ 69609 h 380970"/>
                        <a:gd name="connsiteX7" fmla="*/ 208148 w 462188"/>
                        <a:gd name="connsiteY7" fmla="*/ 8649 h 380970"/>
                        <a:gd name="connsiteX8" fmla="*/ 280538 w 462188"/>
                        <a:gd name="connsiteY8" fmla="*/ 4839 h 380970"/>
                        <a:gd name="connsiteX9" fmla="*/ 335783 w 462188"/>
                        <a:gd name="connsiteY9" fmla="*/ 50559 h 380970"/>
                        <a:gd name="connsiteX10" fmla="*/ 406268 w 462188"/>
                        <a:gd name="connsiteY10" fmla="*/ 58179 h 380970"/>
                        <a:gd name="connsiteX11" fmla="*/ 461513 w 462188"/>
                        <a:gd name="connsiteY11" fmla="*/ 119139 h 380970"/>
                        <a:gd name="connsiteX12" fmla="*/ 432938 w 462188"/>
                        <a:gd name="connsiteY12" fmla="*/ 214389 h 380970"/>
                        <a:gd name="connsiteX13" fmla="*/ 373883 w 462188"/>
                        <a:gd name="connsiteY13" fmla="*/ 262014 h 380970"/>
                        <a:gd name="connsiteX14" fmla="*/ 303398 w 462188"/>
                        <a:gd name="connsiteY14" fmla="*/ 284874 h 380970"/>
                        <a:gd name="connsiteX15" fmla="*/ 271013 w 462188"/>
                        <a:gd name="connsiteY15" fmla="*/ 374409 h 380970"/>
                        <a:gd name="connsiteX16" fmla="*/ 160523 w 462188"/>
                        <a:gd name="connsiteY16" fmla="*/ 370599 h 380970"/>
                        <a:gd name="connsiteX17" fmla="*/ 101468 w 462188"/>
                        <a:gd name="connsiteY17" fmla="*/ 342024 h 380970"/>
                        <a:gd name="connsiteX18" fmla="*/ 17648 w 462188"/>
                        <a:gd name="connsiteY18" fmla="*/ 340119 h 38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2188" h="380970">
                          <a:moveTo>
                            <a:pt x="17648" y="340119"/>
                          </a:moveTo>
                          <a:cubicBezTo>
                            <a:pt x="821" y="318847"/>
                            <a:pt x="820" y="239154"/>
                            <a:pt x="503" y="214389"/>
                          </a:cubicBezTo>
                          <a:cubicBezTo>
                            <a:pt x="185" y="189624"/>
                            <a:pt x="15743" y="209626"/>
                            <a:pt x="15743" y="191529"/>
                          </a:cubicBezTo>
                          <a:cubicBezTo>
                            <a:pt x="15743" y="173432"/>
                            <a:pt x="-3307" y="125489"/>
                            <a:pt x="503" y="105804"/>
                          </a:cubicBezTo>
                          <a:cubicBezTo>
                            <a:pt x="4313" y="86119"/>
                            <a:pt x="20188" y="80404"/>
                            <a:pt x="38603" y="73419"/>
                          </a:cubicBezTo>
                          <a:cubicBezTo>
                            <a:pt x="57018" y="66434"/>
                            <a:pt x="89086" y="64529"/>
                            <a:pt x="110993" y="63894"/>
                          </a:cubicBezTo>
                          <a:cubicBezTo>
                            <a:pt x="132900" y="63259"/>
                            <a:pt x="153856" y="78816"/>
                            <a:pt x="170048" y="69609"/>
                          </a:cubicBezTo>
                          <a:cubicBezTo>
                            <a:pt x="186240" y="60402"/>
                            <a:pt x="189733" y="19444"/>
                            <a:pt x="208148" y="8649"/>
                          </a:cubicBezTo>
                          <a:cubicBezTo>
                            <a:pt x="226563" y="-2146"/>
                            <a:pt x="259265" y="-2146"/>
                            <a:pt x="280538" y="4839"/>
                          </a:cubicBezTo>
                          <a:cubicBezTo>
                            <a:pt x="301811" y="11824"/>
                            <a:pt x="314828" y="41669"/>
                            <a:pt x="335783" y="50559"/>
                          </a:cubicBezTo>
                          <a:cubicBezTo>
                            <a:pt x="356738" y="59449"/>
                            <a:pt x="385313" y="46749"/>
                            <a:pt x="406268" y="58179"/>
                          </a:cubicBezTo>
                          <a:cubicBezTo>
                            <a:pt x="427223" y="69609"/>
                            <a:pt x="457068" y="93104"/>
                            <a:pt x="461513" y="119139"/>
                          </a:cubicBezTo>
                          <a:cubicBezTo>
                            <a:pt x="465958" y="145174"/>
                            <a:pt x="447543" y="190577"/>
                            <a:pt x="432938" y="214389"/>
                          </a:cubicBezTo>
                          <a:cubicBezTo>
                            <a:pt x="418333" y="238201"/>
                            <a:pt x="395473" y="250267"/>
                            <a:pt x="373883" y="262014"/>
                          </a:cubicBezTo>
                          <a:cubicBezTo>
                            <a:pt x="352293" y="273761"/>
                            <a:pt x="320543" y="266142"/>
                            <a:pt x="303398" y="284874"/>
                          </a:cubicBezTo>
                          <a:cubicBezTo>
                            <a:pt x="286253" y="303606"/>
                            <a:pt x="294825" y="360122"/>
                            <a:pt x="271013" y="374409"/>
                          </a:cubicBezTo>
                          <a:cubicBezTo>
                            <a:pt x="247201" y="388696"/>
                            <a:pt x="188780" y="375996"/>
                            <a:pt x="160523" y="370599"/>
                          </a:cubicBezTo>
                          <a:cubicBezTo>
                            <a:pt x="132266" y="365202"/>
                            <a:pt x="125916" y="350597"/>
                            <a:pt x="101468" y="342024"/>
                          </a:cubicBezTo>
                          <a:cubicBezTo>
                            <a:pt x="77021" y="333451"/>
                            <a:pt x="34475" y="361391"/>
                            <a:pt x="17648" y="340119"/>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48" name="Rectangle: Top Corners Rounded 47">
              <a:extLst>
                <a:ext uri="{FF2B5EF4-FFF2-40B4-BE49-F238E27FC236}">
                  <a16:creationId xmlns:a16="http://schemas.microsoft.com/office/drawing/2014/main" id="{F8688FAD-D5CC-2505-06F5-F36D158B55BB}"/>
                </a:ext>
              </a:extLst>
            </p:cNvPr>
            <p:cNvSpPr/>
            <p:nvPr/>
          </p:nvSpPr>
          <p:spPr>
            <a:xfrm>
              <a:off x="4759860" y="2964180"/>
              <a:ext cx="232335" cy="112395"/>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49" name="Straight Connector 48">
              <a:extLst>
                <a:ext uri="{FF2B5EF4-FFF2-40B4-BE49-F238E27FC236}">
                  <a16:creationId xmlns:a16="http://schemas.microsoft.com/office/drawing/2014/main" id="{A2CB2D71-207C-938A-5C30-9B97CE7C4144}"/>
                </a:ext>
              </a:extLst>
            </p:cNvPr>
            <p:cNvCxnSpPr>
              <a:cxnSpLocks/>
            </p:cNvCxnSpPr>
            <p:nvPr/>
          </p:nvCxnSpPr>
          <p:spPr>
            <a:xfrm flipH="1" flipV="1">
              <a:off x="4839398" y="2864250"/>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3EBDDE16-7DC6-0132-98DC-6BE184E28C6C}"/>
                </a:ext>
              </a:extLst>
            </p:cNvPr>
            <p:cNvSpPr/>
            <p:nvPr/>
          </p:nvSpPr>
          <p:spPr>
            <a:xfrm>
              <a:off x="4839835" y="2882628"/>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1" name="Freeform: Shape 50">
              <a:extLst>
                <a:ext uri="{FF2B5EF4-FFF2-40B4-BE49-F238E27FC236}">
                  <a16:creationId xmlns:a16="http://schemas.microsoft.com/office/drawing/2014/main" id="{9E337561-C295-9682-6AF4-199CC3853067}"/>
                </a:ext>
              </a:extLst>
            </p:cNvPr>
            <p:cNvSpPr/>
            <p:nvPr/>
          </p:nvSpPr>
          <p:spPr>
            <a:xfrm>
              <a:off x="6578717" y="4621232"/>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2" name="Freeform: Shape 51">
              <a:extLst>
                <a:ext uri="{FF2B5EF4-FFF2-40B4-BE49-F238E27FC236}">
                  <a16:creationId xmlns:a16="http://schemas.microsoft.com/office/drawing/2014/main" id="{09AA3475-5712-B91B-812B-D5E37DF940BF}"/>
                </a:ext>
              </a:extLst>
            </p:cNvPr>
            <p:cNvSpPr/>
            <p:nvPr/>
          </p:nvSpPr>
          <p:spPr>
            <a:xfrm>
              <a:off x="6939281" y="4228465"/>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3" name="Freeform: Shape 52">
              <a:extLst>
                <a:ext uri="{FF2B5EF4-FFF2-40B4-BE49-F238E27FC236}">
                  <a16:creationId xmlns:a16="http://schemas.microsoft.com/office/drawing/2014/main" id="{C5A0716E-9360-8B42-858A-821CDED4C1A0}"/>
                </a:ext>
              </a:extLst>
            </p:cNvPr>
            <p:cNvSpPr/>
            <p:nvPr/>
          </p:nvSpPr>
          <p:spPr>
            <a:xfrm>
              <a:off x="6293485" y="4043680"/>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4" name="Freeform: Shape 53">
              <a:extLst>
                <a:ext uri="{FF2B5EF4-FFF2-40B4-BE49-F238E27FC236}">
                  <a16:creationId xmlns:a16="http://schemas.microsoft.com/office/drawing/2014/main" id="{B7B8E16C-A353-E421-295C-7C0056F3421C}"/>
                </a:ext>
              </a:extLst>
            </p:cNvPr>
            <p:cNvSpPr/>
            <p:nvPr/>
          </p:nvSpPr>
          <p:spPr>
            <a:xfrm>
              <a:off x="5640070" y="4072255"/>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5" name="Freeform: Shape 54">
              <a:extLst>
                <a:ext uri="{FF2B5EF4-FFF2-40B4-BE49-F238E27FC236}">
                  <a16:creationId xmlns:a16="http://schemas.microsoft.com/office/drawing/2014/main" id="{ECE6BE25-CAEB-ACA2-6778-18142E7E0965}"/>
                </a:ext>
              </a:extLst>
            </p:cNvPr>
            <p:cNvSpPr/>
            <p:nvPr/>
          </p:nvSpPr>
          <p:spPr>
            <a:xfrm>
              <a:off x="3975100" y="4032250"/>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6" name="Freeform: Shape 55">
              <a:extLst>
                <a:ext uri="{FF2B5EF4-FFF2-40B4-BE49-F238E27FC236}">
                  <a16:creationId xmlns:a16="http://schemas.microsoft.com/office/drawing/2014/main" id="{5DE1F594-E8F5-AF24-51B5-69B8746C328F}"/>
                </a:ext>
              </a:extLst>
            </p:cNvPr>
            <p:cNvSpPr/>
            <p:nvPr/>
          </p:nvSpPr>
          <p:spPr>
            <a:xfrm>
              <a:off x="4111699" y="3480807"/>
              <a:ext cx="453356" cy="352054"/>
            </a:xfrm>
            <a:custGeom>
              <a:avLst/>
              <a:gdLst>
                <a:gd name="connsiteX0" fmla="*/ 11850 w 400784"/>
                <a:gd name="connsiteY0" fmla="*/ 295716 h 337059"/>
                <a:gd name="connsiteX1" fmla="*/ 6770 w 400784"/>
                <a:gd name="connsiteY1" fmla="*/ 183956 h 337059"/>
                <a:gd name="connsiteX2" fmla="*/ 14390 w 400784"/>
                <a:gd name="connsiteY2" fmla="*/ 158556 h 337059"/>
                <a:gd name="connsiteX3" fmla="*/ 4230 w 400784"/>
                <a:gd name="connsiteY3" fmla="*/ 82356 h 337059"/>
                <a:gd name="connsiteX4" fmla="*/ 95670 w 400784"/>
                <a:gd name="connsiteY4" fmla="*/ 64576 h 337059"/>
                <a:gd name="connsiteX5" fmla="*/ 141390 w 400784"/>
                <a:gd name="connsiteY5" fmla="*/ 69656 h 337059"/>
                <a:gd name="connsiteX6" fmla="*/ 179490 w 400784"/>
                <a:gd name="connsiteY6" fmla="*/ 49336 h 337059"/>
                <a:gd name="connsiteX7" fmla="*/ 187110 w 400784"/>
                <a:gd name="connsiteY7" fmla="*/ 6156 h 337059"/>
                <a:gd name="connsiteX8" fmla="*/ 220130 w 400784"/>
                <a:gd name="connsiteY8" fmla="*/ 1076 h 337059"/>
                <a:gd name="connsiteX9" fmla="*/ 260770 w 400784"/>
                <a:gd name="connsiteY9" fmla="*/ 13776 h 337059"/>
                <a:gd name="connsiteX10" fmla="*/ 283630 w 400784"/>
                <a:gd name="connsiteY10" fmla="*/ 49336 h 337059"/>
                <a:gd name="connsiteX11" fmla="*/ 331890 w 400784"/>
                <a:gd name="connsiteY11" fmla="*/ 59496 h 337059"/>
                <a:gd name="connsiteX12" fmla="*/ 369990 w 400784"/>
                <a:gd name="connsiteY12" fmla="*/ 64576 h 337059"/>
                <a:gd name="connsiteX13" fmla="*/ 400470 w 400784"/>
                <a:gd name="connsiteY13" fmla="*/ 97596 h 337059"/>
                <a:gd name="connsiteX14" fmla="*/ 385230 w 400784"/>
                <a:gd name="connsiteY14" fmla="*/ 150936 h 337059"/>
                <a:gd name="connsiteX15" fmla="*/ 375070 w 400784"/>
                <a:gd name="connsiteY15" fmla="*/ 183956 h 337059"/>
                <a:gd name="connsiteX16" fmla="*/ 324270 w 400784"/>
                <a:gd name="connsiteY16" fmla="*/ 201736 h 337059"/>
                <a:gd name="connsiteX17" fmla="*/ 248070 w 400784"/>
                <a:gd name="connsiteY17" fmla="*/ 247456 h 337059"/>
                <a:gd name="connsiteX18" fmla="*/ 240450 w 400784"/>
                <a:gd name="connsiteY18" fmla="*/ 300796 h 337059"/>
                <a:gd name="connsiteX19" fmla="*/ 235370 w 400784"/>
                <a:gd name="connsiteY19" fmla="*/ 333816 h 337059"/>
                <a:gd name="connsiteX20" fmla="*/ 192190 w 400784"/>
                <a:gd name="connsiteY20" fmla="*/ 333816 h 337059"/>
                <a:gd name="connsiteX21" fmla="*/ 131230 w 400784"/>
                <a:gd name="connsiteY21" fmla="*/ 316036 h 337059"/>
                <a:gd name="connsiteX22" fmla="*/ 103290 w 400784"/>
                <a:gd name="connsiteY22" fmla="*/ 300796 h 337059"/>
                <a:gd name="connsiteX23" fmla="*/ 67730 w 400784"/>
                <a:gd name="connsiteY23" fmla="*/ 288096 h 337059"/>
                <a:gd name="connsiteX24" fmla="*/ 11850 w 400784"/>
                <a:gd name="connsiteY24" fmla="*/ 295716 h 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0784" h="337059">
                  <a:moveTo>
                    <a:pt x="11850" y="295716"/>
                  </a:moveTo>
                  <a:cubicBezTo>
                    <a:pt x="1690" y="278359"/>
                    <a:pt x="6347" y="206816"/>
                    <a:pt x="6770" y="183956"/>
                  </a:cubicBezTo>
                  <a:cubicBezTo>
                    <a:pt x="7193" y="161096"/>
                    <a:pt x="14813" y="175489"/>
                    <a:pt x="14390" y="158556"/>
                  </a:cubicBezTo>
                  <a:cubicBezTo>
                    <a:pt x="13967" y="141623"/>
                    <a:pt x="-9317" y="98019"/>
                    <a:pt x="4230" y="82356"/>
                  </a:cubicBezTo>
                  <a:cubicBezTo>
                    <a:pt x="17777" y="66693"/>
                    <a:pt x="72810" y="66693"/>
                    <a:pt x="95670" y="64576"/>
                  </a:cubicBezTo>
                  <a:cubicBezTo>
                    <a:pt x="118530" y="62459"/>
                    <a:pt x="127420" y="72196"/>
                    <a:pt x="141390" y="69656"/>
                  </a:cubicBezTo>
                  <a:cubicBezTo>
                    <a:pt x="155360" y="67116"/>
                    <a:pt x="171870" y="59919"/>
                    <a:pt x="179490" y="49336"/>
                  </a:cubicBezTo>
                  <a:cubicBezTo>
                    <a:pt x="187110" y="38753"/>
                    <a:pt x="180337" y="14199"/>
                    <a:pt x="187110" y="6156"/>
                  </a:cubicBezTo>
                  <a:cubicBezTo>
                    <a:pt x="193883" y="-1887"/>
                    <a:pt x="207853" y="-194"/>
                    <a:pt x="220130" y="1076"/>
                  </a:cubicBezTo>
                  <a:cubicBezTo>
                    <a:pt x="232407" y="2346"/>
                    <a:pt x="250187" y="5733"/>
                    <a:pt x="260770" y="13776"/>
                  </a:cubicBezTo>
                  <a:cubicBezTo>
                    <a:pt x="271353" y="21819"/>
                    <a:pt x="271777" y="41716"/>
                    <a:pt x="283630" y="49336"/>
                  </a:cubicBezTo>
                  <a:cubicBezTo>
                    <a:pt x="295483" y="56956"/>
                    <a:pt x="317497" y="56956"/>
                    <a:pt x="331890" y="59496"/>
                  </a:cubicBezTo>
                  <a:cubicBezTo>
                    <a:pt x="346283" y="62036"/>
                    <a:pt x="358560" y="58226"/>
                    <a:pt x="369990" y="64576"/>
                  </a:cubicBezTo>
                  <a:cubicBezTo>
                    <a:pt x="381420" y="70926"/>
                    <a:pt x="397930" y="83203"/>
                    <a:pt x="400470" y="97596"/>
                  </a:cubicBezTo>
                  <a:cubicBezTo>
                    <a:pt x="403010" y="111989"/>
                    <a:pt x="389463" y="136543"/>
                    <a:pt x="385230" y="150936"/>
                  </a:cubicBezTo>
                  <a:cubicBezTo>
                    <a:pt x="380997" y="165329"/>
                    <a:pt x="385230" y="175489"/>
                    <a:pt x="375070" y="183956"/>
                  </a:cubicBezTo>
                  <a:cubicBezTo>
                    <a:pt x="364910" y="192423"/>
                    <a:pt x="345437" y="191153"/>
                    <a:pt x="324270" y="201736"/>
                  </a:cubicBezTo>
                  <a:cubicBezTo>
                    <a:pt x="303103" y="212319"/>
                    <a:pt x="262040" y="230946"/>
                    <a:pt x="248070" y="247456"/>
                  </a:cubicBezTo>
                  <a:cubicBezTo>
                    <a:pt x="234100" y="263966"/>
                    <a:pt x="242567" y="286403"/>
                    <a:pt x="240450" y="300796"/>
                  </a:cubicBezTo>
                  <a:cubicBezTo>
                    <a:pt x="238333" y="315189"/>
                    <a:pt x="243413" y="328313"/>
                    <a:pt x="235370" y="333816"/>
                  </a:cubicBezTo>
                  <a:cubicBezTo>
                    <a:pt x="227327" y="339319"/>
                    <a:pt x="209547" y="336779"/>
                    <a:pt x="192190" y="333816"/>
                  </a:cubicBezTo>
                  <a:cubicBezTo>
                    <a:pt x="174833" y="330853"/>
                    <a:pt x="146047" y="321539"/>
                    <a:pt x="131230" y="316036"/>
                  </a:cubicBezTo>
                  <a:cubicBezTo>
                    <a:pt x="116413" y="310533"/>
                    <a:pt x="113873" y="305453"/>
                    <a:pt x="103290" y="300796"/>
                  </a:cubicBezTo>
                  <a:cubicBezTo>
                    <a:pt x="92707" y="296139"/>
                    <a:pt x="83393" y="288519"/>
                    <a:pt x="67730" y="288096"/>
                  </a:cubicBezTo>
                  <a:cubicBezTo>
                    <a:pt x="52067" y="287673"/>
                    <a:pt x="22010" y="313073"/>
                    <a:pt x="11850" y="295716"/>
                  </a:cubicBezTo>
                  <a:close/>
                </a:path>
              </a:pathLst>
            </a:custGeom>
            <a:solidFill>
              <a:srgbClr val="9966FF"/>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7" name="Freeform: Shape 56">
              <a:extLst>
                <a:ext uri="{FF2B5EF4-FFF2-40B4-BE49-F238E27FC236}">
                  <a16:creationId xmlns:a16="http://schemas.microsoft.com/office/drawing/2014/main" id="{3710FBC6-E86D-79A1-31F6-101B3395E914}"/>
                </a:ext>
              </a:extLst>
            </p:cNvPr>
            <p:cNvSpPr/>
            <p:nvPr/>
          </p:nvSpPr>
          <p:spPr>
            <a:xfrm>
              <a:off x="2992101" y="4192446"/>
              <a:ext cx="382830" cy="331940"/>
            </a:xfrm>
            <a:custGeom>
              <a:avLst/>
              <a:gdLst>
                <a:gd name="connsiteX0" fmla="*/ 307359 w 382830"/>
                <a:gd name="connsiteY0" fmla="*/ 173814 h 331940"/>
                <a:gd name="connsiteX1" fmla="*/ 259734 w 382830"/>
                <a:gd name="connsiteY1" fmla="*/ 251919 h 331940"/>
                <a:gd name="connsiteX2" fmla="*/ 244494 w 382830"/>
                <a:gd name="connsiteY2" fmla="*/ 312879 h 331940"/>
                <a:gd name="connsiteX3" fmla="*/ 174009 w 382830"/>
                <a:gd name="connsiteY3" fmla="*/ 331929 h 331940"/>
                <a:gd name="connsiteX4" fmla="*/ 124479 w 382830"/>
                <a:gd name="connsiteY4" fmla="*/ 310974 h 331940"/>
                <a:gd name="connsiteX5" fmla="*/ 90189 w 382830"/>
                <a:gd name="connsiteY5" fmla="*/ 230964 h 331940"/>
                <a:gd name="connsiteX6" fmla="*/ 31134 w 382830"/>
                <a:gd name="connsiteY6" fmla="*/ 219534 h 331940"/>
                <a:gd name="connsiteX7" fmla="*/ 10179 w 382830"/>
                <a:gd name="connsiteY7" fmla="*/ 177624 h 331940"/>
                <a:gd name="connsiteX8" fmla="*/ 2559 w 382830"/>
                <a:gd name="connsiteY8" fmla="*/ 126189 h 331940"/>
                <a:gd name="connsiteX9" fmla="*/ 53994 w 382830"/>
                <a:gd name="connsiteY9" fmla="*/ 67134 h 331940"/>
                <a:gd name="connsiteX10" fmla="*/ 134004 w 382830"/>
                <a:gd name="connsiteY10" fmla="*/ 95709 h 331940"/>
                <a:gd name="connsiteX11" fmla="*/ 164484 w 382830"/>
                <a:gd name="connsiteY11" fmla="*/ 112854 h 331940"/>
                <a:gd name="connsiteX12" fmla="*/ 206394 w 382830"/>
                <a:gd name="connsiteY12" fmla="*/ 88089 h 331940"/>
                <a:gd name="connsiteX13" fmla="*/ 233064 w 382830"/>
                <a:gd name="connsiteY13" fmla="*/ 42369 h 331940"/>
                <a:gd name="connsiteX14" fmla="*/ 254019 w 382830"/>
                <a:gd name="connsiteY14" fmla="*/ 15699 h 331940"/>
                <a:gd name="connsiteX15" fmla="*/ 326409 w 382830"/>
                <a:gd name="connsiteY15" fmla="*/ 459 h 331940"/>
                <a:gd name="connsiteX16" fmla="*/ 368319 w 382830"/>
                <a:gd name="connsiteY16" fmla="*/ 32844 h 331940"/>
                <a:gd name="connsiteX17" fmla="*/ 379749 w 382830"/>
                <a:gd name="connsiteY17" fmla="*/ 99519 h 331940"/>
                <a:gd name="connsiteX18" fmla="*/ 307359 w 382830"/>
                <a:gd name="connsiteY18" fmla="*/ 173814 h 33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2830" h="331940" extrusionOk="0">
                  <a:moveTo>
                    <a:pt x="307359" y="173814"/>
                  </a:moveTo>
                  <a:cubicBezTo>
                    <a:pt x="283518" y="205274"/>
                    <a:pt x="265926" y="223605"/>
                    <a:pt x="259734" y="251919"/>
                  </a:cubicBezTo>
                  <a:cubicBezTo>
                    <a:pt x="249393" y="273208"/>
                    <a:pt x="259672" y="299957"/>
                    <a:pt x="244494" y="312879"/>
                  </a:cubicBezTo>
                  <a:cubicBezTo>
                    <a:pt x="231321" y="322181"/>
                    <a:pt x="192212" y="330622"/>
                    <a:pt x="174009" y="331929"/>
                  </a:cubicBezTo>
                  <a:cubicBezTo>
                    <a:pt x="155432" y="332910"/>
                    <a:pt x="136712" y="325673"/>
                    <a:pt x="124479" y="310974"/>
                  </a:cubicBezTo>
                  <a:cubicBezTo>
                    <a:pt x="114536" y="289668"/>
                    <a:pt x="107257" y="242928"/>
                    <a:pt x="90189" y="230964"/>
                  </a:cubicBezTo>
                  <a:cubicBezTo>
                    <a:pt x="74477" y="217071"/>
                    <a:pt x="42213" y="226948"/>
                    <a:pt x="31134" y="219534"/>
                  </a:cubicBezTo>
                  <a:cubicBezTo>
                    <a:pt x="15844" y="212189"/>
                    <a:pt x="13887" y="189239"/>
                    <a:pt x="10179" y="177624"/>
                  </a:cubicBezTo>
                  <a:cubicBezTo>
                    <a:pt x="4645" y="164161"/>
                    <a:pt x="-4274" y="145144"/>
                    <a:pt x="2559" y="126189"/>
                  </a:cubicBezTo>
                  <a:cubicBezTo>
                    <a:pt x="10297" y="107966"/>
                    <a:pt x="26934" y="70380"/>
                    <a:pt x="53994" y="67134"/>
                  </a:cubicBezTo>
                  <a:cubicBezTo>
                    <a:pt x="74131" y="57854"/>
                    <a:pt x="117207" y="91315"/>
                    <a:pt x="134004" y="95709"/>
                  </a:cubicBezTo>
                  <a:cubicBezTo>
                    <a:pt x="151554" y="103382"/>
                    <a:pt x="152428" y="114618"/>
                    <a:pt x="164484" y="112854"/>
                  </a:cubicBezTo>
                  <a:cubicBezTo>
                    <a:pt x="177846" y="110154"/>
                    <a:pt x="195245" y="99505"/>
                    <a:pt x="206394" y="88089"/>
                  </a:cubicBezTo>
                  <a:cubicBezTo>
                    <a:pt x="215751" y="76717"/>
                    <a:pt x="226059" y="51862"/>
                    <a:pt x="233064" y="42369"/>
                  </a:cubicBezTo>
                  <a:cubicBezTo>
                    <a:pt x="239912" y="32339"/>
                    <a:pt x="238235" y="24979"/>
                    <a:pt x="254019" y="15699"/>
                  </a:cubicBezTo>
                  <a:cubicBezTo>
                    <a:pt x="266683" y="12017"/>
                    <a:pt x="307142" y="-1063"/>
                    <a:pt x="326409" y="459"/>
                  </a:cubicBezTo>
                  <a:cubicBezTo>
                    <a:pt x="343951" y="-1856"/>
                    <a:pt x="361053" y="20793"/>
                    <a:pt x="368319" y="32844"/>
                  </a:cubicBezTo>
                  <a:cubicBezTo>
                    <a:pt x="377114" y="50893"/>
                    <a:pt x="393705" y="78818"/>
                    <a:pt x="379749" y="99519"/>
                  </a:cubicBezTo>
                  <a:cubicBezTo>
                    <a:pt x="378341" y="123828"/>
                    <a:pt x="325922" y="141804"/>
                    <a:pt x="307359" y="173814"/>
                  </a:cubicBezTo>
                  <a:close/>
                </a:path>
              </a:pathLst>
            </a:custGeom>
            <a:noFill/>
            <a:ln w="38100" cmpd="tri">
              <a:solidFill>
                <a:schemeClr val="accent6">
                  <a:lumMod val="75000"/>
                </a:schemeClr>
              </a:solidFill>
              <a:extLst>
                <a:ext uri="{C807C97D-BFC1-408E-A445-0C87EB9F89A2}">
                  <ask:lineSketchStyleProps xmlns:ask="http://schemas.microsoft.com/office/drawing/2018/sketchyshapes" sd="2427182420">
                    <a:custGeom>
                      <a:avLst/>
                      <a:gdLst>
                        <a:gd name="connsiteX0" fmla="*/ 307359 w 382830"/>
                        <a:gd name="connsiteY0" fmla="*/ 173814 h 331940"/>
                        <a:gd name="connsiteX1" fmla="*/ 259734 w 382830"/>
                        <a:gd name="connsiteY1" fmla="*/ 251919 h 331940"/>
                        <a:gd name="connsiteX2" fmla="*/ 244494 w 382830"/>
                        <a:gd name="connsiteY2" fmla="*/ 312879 h 331940"/>
                        <a:gd name="connsiteX3" fmla="*/ 174009 w 382830"/>
                        <a:gd name="connsiteY3" fmla="*/ 331929 h 331940"/>
                        <a:gd name="connsiteX4" fmla="*/ 124479 w 382830"/>
                        <a:gd name="connsiteY4" fmla="*/ 310974 h 331940"/>
                        <a:gd name="connsiteX5" fmla="*/ 90189 w 382830"/>
                        <a:gd name="connsiteY5" fmla="*/ 230964 h 331940"/>
                        <a:gd name="connsiteX6" fmla="*/ 31134 w 382830"/>
                        <a:gd name="connsiteY6" fmla="*/ 219534 h 331940"/>
                        <a:gd name="connsiteX7" fmla="*/ 10179 w 382830"/>
                        <a:gd name="connsiteY7" fmla="*/ 177624 h 331940"/>
                        <a:gd name="connsiteX8" fmla="*/ 2559 w 382830"/>
                        <a:gd name="connsiteY8" fmla="*/ 126189 h 331940"/>
                        <a:gd name="connsiteX9" fmla="*/ 53994 w 382830"/>
                        <a:gd name="connsiteY9" fmla="*/ 67134 h 331940"/>
                        <a:gd name="connsiteX10" fmla="*/ 134004 w 382830"/>
                        <a:gd name="connsiteY10" fmla="*/ 95709 h 331940"/>
                        <a:gd name="connsiteX11" fmla="*/ 164484 w 382830"/>
                        <a:gd name="connsiteY11" fmla="*/ 112854 h 331940"/>
                        <a:gd name="connsiteX12" fmla="*/ 206394 w 382830"/>
                        <a:gd name="connsiteY12" fmla="*/ 88089 h 331940"/>
                        <a:gd name="connsiteX13" fmla="*/ 233064 w 382830"/>
                        <a:gd name="connsiteY13" fmla="*/ 42369 h 331940"/>
                        <a:gd name="connsiteX14" fmla="*/ 254019 w 382830"/>
                        <a:gd name="connsiteY14" fmla="*/ 15699 h 331940"/>
                        <a:gd name="connsiteX15" fmla="*/ 326409 w 382830"/>
                        <a:gd name="connsiteY15" fmla="*/ 459 h 331940"/>
                        <a:gd name="connsiteX16" fmla="*/ 368319 w 382830"/>
                        <a:gd name="connsiteY16" fmla="*/ 32844 h 331940"/>
                        <a:gd name="connsiteX17" fmla="*/ 379749 w 382830"/>
                        <a:gd name="connsiteY17" fmla="*/ 99519 h 331940"/>
                        <a:gd name="connsiteX18" fmla="*/ 307359 w 382830"/>
                        <a:gd name="connsiteY18" fmla="*/ 173814 h 33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2830" h="331940">
                          <a:moveTo>
                            <a:pt x="307359" y="173814"/>
                          </a:moveTo>
                          <a:cubicBezTo>
                            <a:pt x="287357" y="199214"/>
                            <a:pt x="270211" y="228742"/>
                            <a:pt x="259734" y="251919"/>
                          </a:cubicBezTo>
                          <a:cubicBezTo>
                            <a:pt x="249257" y="275096"/>
                            <a:pt x="258781" y="299544"/>
                            <a:pt x="244494" y="312879"/>
                          </a:cubicBezTo>
                          <a:cubicBezTo>
                            <a:pt x="230207" y="326214"/>
                            <a:pt x="194011" y="332246"/>
                            <a:pt x="174009" y="331929"/>
                          </a:cubicBezTo>
                          <a:cubicBezTo>
                            <a:pt x="154007" y="331612"/>
                            <a:pt x="138449" y="327801"/>
                            <a:pt x="124479" y="310974"/>
                          </a:cubicBezTo>
                          <a:cubicBezTo>
                            <a:pt x="110509" y="294147"/>
                            <a:pt x="105746" y="246204"/>
                            <a:pt x="90189" y="230964"/>
                          </a:cubicBezTo>
                          <a:cubicBezTo>
                            <a:pt x="74632" y="215724"/>
                            <a:pt x="44469" y="228424"/>
                            <a:pt x="31134" y="219534"/>
                          </a:cubicBezTo>
                          <a:cubicBezTo>
                            <a:pt x="17799" y="210644"/>
                            <a:pt x="14941" y="193181"/>
                            <a:pt x="10179" y="177624"/>
                          </a:cubicBezTo>
                          <a:cubicBezTo>
                            <a:pt x="5417" y="162067"/>
                            <a:pt x="-4743" y="144604"/>
                            <a:pt x="2559" y="126189"/>
                          </a:cubicBezTo>
                          <a:cubicBezTo>
                            <a:pt x="9861" y="107774"/>
                            <a:pt x="32087" y="72214"/>
                            <a:pt x="53994" y="67134"/>
                          </a:cubicBezTo>
                          <a:cubicBezTo>
                            <a:pt x="75901" y="62054"/>
                            <a:pt x="115589" y="88089"/>
                            <a:pt x="134004" y="95709"/>
                          </a:cubicBezTo>
                          <a:cubicBezTo>
                            <a:pt x="152419" y="103329"/>
                            <a:pt x="152419" y="114124"/>
                            <a:pt x="164484" y="112854"/>
                          </a:cubicBezTo>
                          <a:cubicBezTo>
                            <a:pt x="176549" y="111584"/>
                            <a:pt x="194964" y="99836"/>
                            <a:pt x="206394" y="88089"/>
                          </a:cubicBezTo>
                          <a:cubicBezTo>
                            <a:pt x="217824" y="76342"/>
                            <a:pt x="225127" y="54434"/>
                            <a:pt x="233064" y="42369"/>
                          </a:cubicBezTo>
                          <a:cubicBezTo>
                            <a:pt x="241001" y="30304"/>
                            <a:pt x="238462" y="22684"/>
                            <a:pt x="254019" y="15699"/>
                          </a:cubicBezTo>
                          <a:cubicBezTo>
                            <a:pt x="269576" y="8714"/>
                            <a:pt x="307359" y="-2398"/>
                            <a:pt x="326409" y="459"/>
                          </a:cubicBezTo>
                          <a:cubicBezTo>
                            <a:pt x="345459" y="3316"/>
                            <a:pt x="359429" y="16334"/>
                            <a:pt x="368319" y="32844"/>
                          </a:cubicBezTo>
                          <a:cubicBezTo>
                            <a:pt x="377209" y="49354"/>
                            <a:pt x="388322" y="78881"/>
                            <a:pt x="379749" y="99519"/>
                          </a:cubicBezTo>
                          <a:cubicBezTo>
                            <a:pt x="371177" y="120156"/>
                            <a:pt x="327361" y="148414"/>
                            <a:pt x="307359" y="173814"/>
                          </a:cubicBezTo>
                          <a:close/>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58" name="Rectangle: Top Corners Rounded 57">
              <a:extLst>
                <a:ext uri="{FF2B5EF4-FFF2-40B4-BE49-F238E27FC236}">
                  <a16:creationId xmlns:a16="http://schemas.microsoft.com/office/drawing/2014/main" id="{80DB4EFB-17F1-B70D-E0EB-2EC8DF445BE4}"/>
                </a:ext>
              </a:extLst>
            </p:cNvPr>
            <p:cNvSpPr/>
            <p:nvPr/>
          </p:nvSpPr>
          <p:spPr>
            <a:xfrm>
              <a:off x="3064016" y="4321499"/>
              <a:ext cx="232335" cy="92244"/>
            </a:xfrm>
            <a:prstGeom prst="round2SameRect">
              <a:avLst/>
            </a:prstGeom>
            <a:pattFill prst="dkVert">
              <a:fgClr>
                <a:srgbClr val="CC9900"/>
              </a:fgClr>
              <a:bgClr>
                <a:schemeClr val="bg1"/>
              </a:bgClr>
            </a:patt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61" name="Rectangle 60">
              <a:extLst>
                <a:ext uri="{FF2B5EF4-FFF2-40B4-BE49-F238E27FC236}">
                  <a16:creationId xmlns:a16="http://schemas.microsoft.com/office/drawing/2014/main" id="{5C2B42DF-EE5C-D1D9-CA66-97D9477674C5}"/>
                </a:ext>
              </a:extLst>
            </p:cNvPr>
            <p:cNvSpPr/>
            <p:nvPr/>
          </p:nvSpPr>
          <p:spPr>
            <a:xfrm>
              <a:off x="3174358" y="4198709"/>
              <a:ext cx="72387" cy="45719"/>
            </a:xfrm>
            <a:prstGeom prst="rect">
              <a:avLst/>
            </a:prstGeom>
            <a:solidFill>
              <a:srgbClr val="CC9900"/>
            </a:solidFill>
            <a:ln>
              <a:solidFill>
                <a:srgbClr val="CC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2" name="Straight Connector 61">
              <a:extLst>
                <a:ext uri="{FF2B5EF4-FFF2-40B4-BE49-F238E27FC236}">
                  <a16:creationId xmlns:a16="http://schemas.microsoft.com/office/drawing/2014/main" id="{BD392CA0-DF45-0B7C-58E1-CF4CE26A63E3}"/>
                </a:ext>
              </a:extLst>
            </p:cNvPr>
            <p:cNvCxnSpPr>
              <a:cxnSpLocks/>
            </p:cNvCxnSpPr>
            <p:nvPr/>
          </p:nvCxnSpPr>
          <p:spPr>
            <a:xfrm flipH="1" flipV="1">
              <a:off x="3175267" y="4225119"/>
              <a:ext cx="5826" cy="99930"/>
            </a:xfrm>
            <a:prstGeom prst="line">
              <a:avLst/>
            </a:prstGeom>
            <a:ln w="28575">
              <a:solidFill>
                <a:srgbClr val="CC9900"/>
              </a:solidFill>
            </a:ln>
          </p:spPr>
          <p:style>
            <a:lnRef idx="2">
              <a:schemeClr val="accent1"/>
            </a:lnRef>
            <a:fillRef idx="0">
              <a:schemeClr val="accent1"/>
            </a:fillRef>
            <a:effectRef idx="1">
              <a:schemeClr val="accent1"/>
            </a:effectRef>
            <a:fontRef idx="minor">
              <a:schemeClr val="tx1"/>
            </a:fontRef>
          </p:style>
        </p:cxnSp>
        <p:sp>
          <p:nvSpPr>
            <p:cNvPr id="70" name="Freeform: Shape 69">
              <a:extLst>
                <a:ext uri="{FF2B5EF4-FFF2-40B4-BE49-F238E27FC236}">
                  <a16:creationId xmlns:a16="http://schemas.microsoft.com/office/drawing/2014/main" id="{775A116A-FE56-0728-749F-62882C566D0C}"/>
                </a:ext>
              </a:extLst>
            </p:cNvPr>
            <p:cNvSpPr/>
            <p:nvPr/>
          </p:nvSpPr>
          <p:spPr>
            <a:xfrm>
              <a:off x="6464300" y="3372009"/>
              <a:ext cx="853440" cy="608171"/>
            </a:xfrm>
            <a:custGeom>
              <a:avLst/>
              <a:gdLst>
                <a:gd name="connsiteX0" fmla="*/ 853440 w 853440"/>
                <a:gd name="connsiteY0" fmla="*/ 608171 h 608171"/>
                <a:gd name="connsiteX1" fmla="*/ 805180 w 853440"/>
                <a:gd name="connsiteY1" fmla="*/ 491331 h 608171"/>
                <a:gd name="connsiteX2" fmla="*/ 741680 w 853440"/>
                <a:gd name="connsiteY2" fmla="*/ 392271 h 608171"/>
                <a:gd name="connsiteX3" fmla="*/ 777240 w 853440"/>
                <a:gd name="connsiteY3" fmla="*/ 275431 h 608171"/>
                <a:gd name="connsiteX4" fmla="*/ 792480 w 853440"/>
                <a:gd name="connsiteY4" fmla="*/ 173831 h 608171"/>
                <a:gd name="connsiteX5" fmla="*/ 845820 w 853440"/>
                <a:gd name="connsiteY5" fmla="*/ 49371 h 608171"/>
                <a:gd name="connsiteX6" fmla="*/ 756920 w 853440"/>
                <a:gd name="connsiteY6" fmla="*/ 6191 h 608171"/>
                <a:gd name="connsiteX7" fmla="*/ 642620 w 853440"/>
                <a:gd name="connsiteY7" fmla="*/ 11271 h 608171"/>
                <a:gd name="connsiteX8" fmla="*/ 566420 w 853440"/>
                <a:gd name="connsiteY8" fmla="*/ 107791 h 608171"/>
                <a:gd name="connsiteX9" fmla="*/ 429260 w 853440"/>
                <a:gd name="connsiteY9" fmla="*/ 148431 h 608171"/>
                <a:gd name="connsiteX10" fmla="*/ 320040 w 853440"/>
                <a:gd name="connsiteY10" fmla="*/ 242411 h 608171"/>
                <a:gd name="connsiteX11" fmla="*/ 208280 w 853440"/>
                <a:gd name="connsiteY11" fmla="*/ 290671 h 608171"/>
                <a:gd name="connsiteX12" fmla="*/ 114300 w 853440"/>
                <a:gd name="connsiteY12" fmla="*/ 214471 h 608171"/>
                <a:gd name="connsiteX13" fmla="*/ 0 w 853440"/>
                <a:gd name="connsiteY13" fmla="*/ 211931 h 60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3440" h="608171">
                  <a:moveTo>
                    <a:pt x="853440" y="608171"/>
                  </a:moveTo>
                  <a:cubicBezTo>
                    <a:pt x="838623" y="567742"/>
                    <a:pt x="823807" y="527314"/>
                    <a:pt x="805180" y="491331"/>
                  </a:cubicBezTo>
                  <a:cubicBezTo>
                    <a:pt x="786553" y="455348"/>
                    <a:pt x="746337" y="428254"/>
                    <a:pt x="741680" y="392271"/>
                  </a:cubicBezTo>
                  <a:cubicBezTo>
                    <a:pt x="737023" y="356288"/>
                    <a:pt x="768773" y="311838"/>
                    <a:pt x="777240" y="275431"/>
                  </a:cubicBezTo>
                  <a:cubicBezTo>
                    <a:pt x="785707" y="239024"/>
                    <a:pt x="781050" y="211508"/>
                    <a:pt x="792480" y="173831"/>
                  </a:cubicBezTo>
                  <a:cubicBezTo>
                    <a:pt x="803910" y="136154"/>
                    <a:pt x="851747" y="77311"/>
                    <a:pt x="845820" y="49371"/>
                  </a:cubicBezTo>
                  <a:cubicBezTo>
                    <a:pt x="839893" y="21431"/>
                    <a:pt x="790787" y="12541"/>
                    <a:pt x="756920" y="6191"/>
                  </a:cubicBezTo>
                  <a:cubicBezTo>
                    <a:pt x="723053" y="-159"/>
                    <a:pt x="674370" y="-5662"/>
                    <a:pt x="642620" y="11271"/>
                  </a:cubicBezTo>
                  <a:cubicBezTo>
                    <a:pt x="610870" y="28204"/>
                    <a:pt x="601980" y="84931"/>
                    <a:pt x="566420" y="107791"/>
                  </a:cubicBezTo>
                  <a:cubicBezTo>
                    <a:pt x="530860" y="130651"/>
                    <a:pt x="470323" y="125994"/>
                    <a:pt x="429260" y="148431"/>
                  </a:cubicBezTo>
                  <a:cubicBezTo>
                    <a:pt x="388197" y="170868"/>
                    <a:pt x="356870" y="218704"/>
                    <a:pt x="320040" y="242411"/>
                  </a:cubicBezTo>
                  <a:cubicBezTo>
                    <a:pt x="283210" y="266118"/>
                    <a:pt x="242570" y="295328"/>
                    <a:pt x="208280" y="290671"/>
                  </a:cubicBezTo>
                  <a:cubicBezTo>
                    <a:pt x="173990" y="286014"/>
                    <a:pt x="149013" y="227594"/>
                    <a:pt x="114300" y="214471"/>
                  </a:cubicBezTo>
                  <a:cubicBezTo>
                    <a:pt x="79587" y="201348"/>
                    <a:pt x="39793" y="206639"/>
                    <a:pt x="0" y="211931"/>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4" name="Freeform: Shape 83">
              <a:extLst>
                <a:ext uri="{FF2B5EF4-FFF2-40B4-BE49-F238E27FC236}">
                  <a16:creationId xmlns:a16="http://schemas.microsoft.com/office/drawing/2014/main" id="{41174020-B668-0999-D1AD-C0D24C17CE90}"/>
                </a:ext>
              </a:extLst>
            </p:cNvPr>
            <p:cNvSpPr/>
            <p:nvPr/>
          </p:nvSpPr>
          <p:spPr>
            <a:xfrm>
              <a:off x="6579733" y="4607008"/>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5" name="Freeform: Shape 84">
              <a:extLst>
                <a:ext uri="{FF2B5EF4-FFF2-40B4-BE49-F238E27FC236}">
                  <a16:creationId xmlns:a16="http://schemas.microsoft.com/office/drawing/2014/main" id="{2C3388C2-D5D5-AEA8-0C09-E84190222747}"/>
                </a:ext>
              </a:extLst>
            </p:cNvPr>
            <p:cNvSpPr/>
            <p:nvPr/>
          </p:nvSpPr>
          <p:spPr>
            <a:xfrm>
              <a:off x="6940297" y="4214241"/>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6" name="Freeform: Shape 85">
              <a:extLst>
                <a:ext uri="{FF2B5EF4-FFF2-40B4-BE49-F238E27FC236}">
                  <a16:creationId xmlns:a16="http://schemas.microsoft.com/office/drawing/2014/main" id="{2FD17DFB-012F-F308-5BB9-7A38C2080301}"/>
                </a:ext>
              </a:extLst>
            </p:cNvPr>
            <p:cNvSpPr/>
            <p:nvPr/>
          </p:nvSpPr>
          <p:spPr>
            <a:xfrm>
              <a:off x="6294501" y="4029456"/>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7" name="Freeform: Shape 86">
              <a:extLst>
                <a:ext uri="{FF2B5EF4-FFF2-40B4-BE49-F238E27FC236}">
                  <a16:creationId xmlns:a16="http://schemas.microsoft.com/office/drawing/2014/main" id="{E08003D7-2C62-304B-FF83-9FA640E595DE}"/>
                </a:ext>
              </a:extLst>
            </p:cNvPr>
            <p:cNvSpPr/>
            <p:nvPr/>
          </p:nvSpPr>
          <p:spPr>
            <a:xfrm>
              <a:off x="5641086" y="4058031"/>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8" name="Freeform: Shape 87">
              <a:extLst>
                <a:ext uri="{FF2B5EF4-FFF2-40B4-BE49-F238E27FC236}">
                  <a16:creationId xmlns:a16="http://schemas.microsoft.com/office/drawing/2014/main" id="{A4126B38-D39F-773C-DE13-D8F21C2CF24E}"/>
                </a:ext>
              </a:extLst>
            </p:cNvPr>
            <p:cNvSpPr/>
            <p:nvPr/>
          </p:nvSpPr>
          <p:spPr>
            <a:xfrm>
              <a:off x="3976116" y="4018026"/>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9" name="Freeform: Shape 88">
              <a:extLst>
                <a:ext uri="{FF2B5EF4-FFF2-40B4-BE49-F238E27FC236}">
                  <a16:creationId xmlns:a16="http://schemas.microsoft.com/office/drawing/2014/main" id="{2D6A2746-21E1-E1F5-A0EA-274C8DB87531}"/>
                </a:ext>
              </a:extLst>
            </p:cNvPr>
            <p:cNvSpPr/>
            <p:nvPr/>
          </p:nvSpPr>
          <p:spPr>
            <a:xfrm>
              <a:off x="4479397" y="2995250"/>
              <a:ext cx="2148840" cy="2045552"/>
            </a:xfrm>
            <a:custGeom>
              <a:avLst/>
              <a:gdLst>
                <a:gd name="connsiteX0" fmla="*/ 2148840 w 2148840"/>
                <a:gd name="connsiteY0" fmla="*/ 2016760 h 2045552"/>
                <a:gd name="connsiteX1" fmla="*/ 2016760 w 2148840"/>
                <a:gd name="connsiteY1" fmla="*/ 1976120 h 2045552"/>
                <a:gd name="connsiteX2" fmla="*/ 1823720 w 2148840"/>
                <a:gd name="connsiteY2" fmla="*/ 2021840 h 2045552"/>
                <a:gd name="connsiteX3" fmla="*/ 1666240 w 2148840"/>
                <a:gd name="connsiteY3" fmla="*/ 2026920 h 2045552"/>
                <a:gd name="connsiteX4" fmla="*/ 1270000 w 2148840"/>
                <a:gd name="connsiteY4" fmla="*/ 1778000 h 2045552"/>
                <a:gd name="connsiteX5" fmla="*/ 1071880 w 2148840"/>
                <a:gd name="connsiteY5" fmla="*/ 1584960 h 2045552"/>
                <a:gd name="connsiteX6" fmla="*/ 767080 w 2148840"/>
                <a:gd name="connsiteY6" fmla="*/ 1097280 h 2045552"/>
                <a:gd name="connsiteX7" fmla="*/ 650240 w 2148840"/>
                <a:gd name="connsiteY7" fmla="*/ 767080 h 2045552"/>
                <a:gd name="connsiteX8" fmla="*/ 411480 w 2148840"/>
                <a:gd name="connsiteY8" fmla="*/ 690880 h 2045552"/>
                <a:gd name="connsiteX9" fmla="*/ 350520 w 2148840"/>
                <a:gd name="connsiteY9" fmla="*/ 228600 h 2045552"/>
                <a:gd name="connsiteX10" fmla="*/ 0 w 2148840"/>
                <a:gd name="connsiteY10" fmla="*/ 0 h 204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8840" h="2045552">
                  <a:moveTo>
                    <a:pt x="2148840" y="2016760"/>
                  </a:moveTo>
                  <a:cubicBezTo>
                    <a:pt x="2109893" y="1996016"/>
                    <a:pt x="2070947" y="1975273"/>
                    <a:pt x="2016760" y="1976120"/>
                  </a:cubicBezTo>
                  <a:cubicBezTo>
                    <a:pt x="1962573" y="1976967"/>
                    <a:pt x="1882140" y="2013373"/>
                    <a:pt x="1823720" y="2021840"/>
                  </a:cubicBezTo>
                  <a:cubicBezTo>
                    <a:pt x="1765300" y="2030307"/>
                    <a:pt x="1758527" y="2067560"/>
                    <a:pt x="1666240" y="2026920"/>
                  </a:cubicBezTo>
                  <a:cubicBezTo>
                    <a:pt x="1573953" y="1986280"/>
                    <a:pt x="1369060" y="1851660"/>
                    <a:pt x="1270000" y="1778000"/>
                  </a:cubicBezTo>
                  <a:cubicBezTo>
                    <a:pt x="1170940" y="1704340"/>
                    <a:pt x="1155700" y="1698413"/>
                    <a:pt x="1071880" y="1584960"/>
                  </a:cubicBezTo>
                  <a:cubicBezTo>
                    <a:pt x="988060" y="1471507"/>
                    <a:pt x="837353" y="1233593"/>
                    <a:pt x="767080" y="1097280"/>
                  </a:cubicBezTo>
                  <a:cubicBezTo>
                    <a:pt x="696807" y="960967"/>
                    <a:pt x="709507" y="834813"/>
                    <a:pt x="650240" y="767080"/>
                  </a:cubicBezTo>
                  <a:cubicBezTo>
                    <a:pt x="590973" y="699347"/>
                    <a:pt x="461433" y="780627"/>
                    <a:pt x="411480" y="690880"/>
                  </a:cubicBezTo>
                  <a:cubicBezTo>
                    <a:pt x="361527" y="601133"/>
                    <a:pt x="419100" y="343747"/>
                    <a:pt x="350520" y="228600"/>
                  </a:cubicBezTo>
                  <a:cubicBezTo>
                    <a:pt x="281940" y="113453"/>
                    <a:pt x="46567" y="33020"/>
                    <a:pt x="0" y="0"/>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90" name="Picture 89">
              <a:extLst>
                <a:ext uri="{FF2B5EF4-FFF2-40B4-BE49-F238E27FC236}">
                  <a16:creationId xmlns:a16="http://schemas.microsoft.com/office/drawing/2014/main" id="{9D3789DF-3E48-AD63-5B60-9308155D46E8}"/>
                </a:ext>
              </a:extLst>
            </p:cNvPr>
            <p:cNvPicPr>
              <a:picLocks noChangeAspect="1"/>
            </p:cNvPicPr>
            <p:nvPr/>
          </p:nvPicPr>
          <p:blipFill rotWithShape="1">
            <a:blip r:embed="rId6"/>
            <a:srcRect l="59053" t="21293" r="30600" b="42191"/>
            <a:stretch/>
          </p:blipFill>
          <p:spPr>
            <a:xfrm>
              <a:off x="2062537" y="3218701"/>
              <a:ext cx="306134" cy="313790"/>
            </a:xfrm>
            <a:prstGeom prst="rect">
              <a:avLst/>
            </a:prstGeom>
          </p:spPr>
        </p:pic>
        <p:sp>
          <p:nvSpPr>
            <p:cNvPr id="91" name="Freeform: Shape 90">
              <a:extLst>
                <a:ext uri="{FF2B5EF4-FFF2-40B4-BE49-F238E27FC236}">
                  <a16:creationId xmlns:a16="http://schemas.microsoft.com/office/drawing/2014/main" id="{CD6809E1-62A7-0B22-E8D7-47C21DE0EF2A}"/>
                </a:ext>
              </a:extLst>
            </p:cNvPr>
            <p:cNvSpPr/>
            <p:nvPr/>
          </p:nvSpPr>
          <p:spPr>
            <a:xfrm>
              <a:off x="3970020" y="4011930"/>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2" name="Freeform: Shape 91">
              <a:extLst>
                <a:ext uri="{FF2B5EF4-FFF2-40B4-BE49-F238E27FC236}">
                  <a16:creationId xmlns:a16="http://schemas.microsoft.com/office/drawing/2014/main" id="{CAFD7083-0585-4B4F-664D-7FE9F5237DA3}"/>
                </a:ext>
              </a:extLst>
            </p:cNvPr>
            <p:cNvSpPr/>
            <p:nvPr/>
          </p:nvSpPr>
          <p:spPr>
            <a:xfrm>
              <a:off x="2754630" y="3360420"/>
              <a:ext cx="777240" cy="598170"/>
            </a:xfrm>
            <a:custGeom>
              <a:avLst/>
              <a:gdLst>
                <a:gd name="connsiteX0" fmla="*/ 0 w 777240"/>
                <a:gd name="connsiteY0" fmla="*/ 598170 h 598170"/>
                <a:gd name="connsiteX1" fmla="*/ 22860 w 777240"/>
                <a:gd name="connsiteY1" fmla="*/ 548640 h 598170"/>
                <a:gd name="connsiteX2" fmla="*/ 45720 w 777240"/>
                <a:gd name="connsiteY2" fmla="*/ 434340 h 598170"/>
                <a:gd name="connsiteX3" fmla="*/ 152400 w 777240"/>
                <a:gd name="connsiteY3" fmla="*/ 312420 h 598170"/>
                <a:gd name="connsiteX4" fmla="*/ 350520 w 777240"/>
                <a:gd name="connsiteY4" fmla="*/ 240030 h 598170"/>
                <a:gd name="connsiteX5" fmla="*/ 514350 w 777240"/>
                <a:gd name="connsiteY5" fmla="*/ 278130 h 598170"/>
                <a:gd name="connsiteX6" fmla="*/ 499110 w 777240"/>
                <a:gd name="connsiteY6" fmla="*/ 182880 h 598170"/>
                <a:gd name="connsiteX7" fmla="*/ 632460 w 777240"/>
                <a:gd name="connsiteY7" fmla="*/ 125730 h 598170"/>
                <a:gd name="connsiteX8" fmla="*/ 777240 w 777240"/>
                <a:gd name="connsiteY8" fmla="*/ 0 h 59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 h="598170" extrusionOk="0">
                  <a:moveTo>
                    <a:pt x="0" y="598170"/>
                  </a:moveTo>
                  <a:cubicBezTo>
                    <a:pt x="7245" y="586825"/>
                    <a:pt x="14142" y="576357"/>
                    <a:pt x="22860" y="548640"/>
                  </a:cubicBezTo>
                  <a:cubicBezTo>
                    <a:pt x="37096" y="522728"/>
                    <a:pt x="12262" y="474087"/>
                    <a:pt x="45720" y="434340"/>
                  </a:cubicBezTo>
                  <a:cubicBezTo>
                    <a:pt x="66373" y="395885"/>
                    <a:pt x="100662" y="349988"/>
                    <a:pt x="152400" y="312420"/>
                  </a:cubicBezTo>
                  <a:cubicBezTo>
                    <a:pt x="192257" y="274048"/>
                    <a:pt x="298384" y="249658"/>
                    <a:pt x="350520" y="240030"/>
                  </a:cubicBezTo>
                  <a:cubicBezTo>
                    <a:pt x="416391" y="234973"/>
                    <a:pt x="490689" y="285383"/>
                    <a:pt x="514350" y="278130"/>
                  </a:cubicBezTo>
                  <a:cubicBezTo>
                    <a:pt x="534546" y="267905"/>
                    <a:pt x="475445" y="212027"/>
                    <a:pt x="499110" y="182880"/>
                  </a:cubicBezTo>
                  <a:cubicBezTo>
                    <a:pt x="518132" y="151157"/>
                    <a:pt x="577685" y="167912"/>
                    <a:pt x="632460" y="125730"/>
                  </a:cubicBezTo>
                  <a:cubicBezTo>
                    <a:pt x="682391" y="97252"/>
                    <a:pt x="744610" y="51612"/>
                    <a:pt x="777240" y="0"/>
                  </a:cubicBezTo>
                </a:path>
              </a:pathLst>
            </a:custGeom>
            <a:noFill/>
            <a:ln w="57150" cmpd="dbl">
              <a:solidFill>
                <a:schemeClr val="tx2">
                  <a:lumMod val="10000"/>
                  <a:lumOff val="90000"/>
                </a:schemeClr>
              </a:solidFill>
              <a:prstDash val="solid"/>
              <a:extLst>
                <a:ext uri="{C807C97D-BFC1-408E-A445-0C87EB9F89A2}">
                  <ask:lineSketchStyleProps xmlns:ask="http://schemas.microsoft.com/office/drawing/2018/sketchyshapes" sd="1219033472">
                    <a:custGeom>
                      <a:avLst/>
                      <a:gdLst>
                        <a:gd name="connsiteX0" fmla="*/ 0 w 777240"/>
                        <a:gd name="connsiteY0" fmla="*/ 598170 h 598170"/>
                        <a:gd name="connsiteX1" fmla="*/ 22860 w 777240"/>
                        <a:gd name="connsiteY1" fmla="*/ 548640 h 598170"/>
                        <a:gd name="connsiteX2" fmla="*/ 45720 w 777240"/>
                        <a:gd name="connsiteY2" fmla="*/ 434340 h 598170"/>
                        <a:gd name="connsiteX3" fmla="*/ 152400 w 777240"/>
                        <a:gd name="connsiteY3" fmla="*/ 312420 h 598170"/>
                        <a:gd name="connsiteX4" fmla="*/ 350520 w 777240"/>
                        <a:gd name="connsiteY4" fmla="*/ 240030 h 598170"/>
                        <a:gd name="connsiteX5" fmla="*/ 514350 w 777240"/>
                        <a:gd name="connsiteY5" fmla="*/ 278130 h 598170"/>
                        <a:gd name="connsiteX6" fmla="*/ 499110 w 777240"/>
                        <a:gd name="connsiteY6" fmla="*/ 182880 h 598170"/>
                        <a:gd name="connsiteX7" fmla="*/ 632460 w 777240"/>
                        <a:gd name="connsiteY7" fmla="*/ 125730 h 598170"/>
                        <a:gd name="connsiteX8" fmla="*/ 777240 w 777240"/>
                        <a:gd name="connsiteY8" fmla="*/ 0 h 59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 h="598170">
                          <a:moveTo>
                            <a:pt x="0" y="598170"/>
                          </a:moveTo>
                          <a:cubicBezTo>
                            <a:pt x="7620" y="587057"/>
                            <a:pt x="15240" y="575945"/>
                            <a:pt x="22860" y="548640"/>
                          </a:cubicBezTo>
                          <a:cubicBezTo>
                            <a:pt x="30480" y="521335"/>
                            <a:pt x="24130" y="473710"/>
                            <a:pt x="45720" y="434340"/>
                          </a:cubicBezTo>
                          <a:cubicBezTo>
                            <a:pt x="67310" y="394970"/>
                            <a:pt x="101600" y="344805"/>
                            <a:pt x="152400" y="312420"/>
                          </a:cubicBezTo>
                          <a:cubicBezTo>
                            <a:pt x="203200" y="280035"/>
                            <a:pt x="290195" y="245745"/>
                            <a:pt x="350520" y="240030"/>
                          </a:cubicBezTo>
                          <a:cubicBezTo>
                            <a:pt x="410845" y="234315"/>
                            <a:pt x="489585" y="287655"/>
                            <a:pt x="514350" y="278130"/>
                          </a:cubicBezTo>
                          <a:cubicBezTo>
                            <a:pt x="539115" y="268605"/>
                            <a:pt x="479425" y="208280"/>
                            <a:pt x="499110" y="182880"/>
                          </a:cubicBezTo>
                          <a:cubicBezTo>
                            <a:pt x="518795" y="157480"/>
                            <a:pt x="586105" y="156210"/>
                            <a:pt x="632460" y="125730"/>
                          </a:cubicBezTo>
                          <a:cubicBezTo>
                            <a:pt x="678815" y="95250"/>
                            <a:pt x="728027" y="47625"/>
                            <a:pt x="777240" y="0"/>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93" name="Picture 92">
              <a:extLst>
                <a:ext uri="{FF2B5EF4-FFF2-40B4-BE49-F238E27FC236}">
                  <a16:creationId xmlns:a16="http://schemas.microsoft.com/office/drawing/2014/main" id="{DD4D771D-0365-24D0-9546-C9413C0C5666}"/>
                </a:ext>
              </a:extLst>
            </p:cNvPr>
            <p:cNvPicPr>
              <a:picLocks noChangeAspect="1"/>
            </p:cNvPicPr>
            <p:nvPr/>
          </p:nvPicPr>
          <p:blipFill rotWithShape="1">
            <a:blip r:embed="rId7"/>
            <a:srcRect l="14984" t="14125" r="11762" b="7743"/>
            <a:stretch/>
          </p:blipFill>
          <p:spPr>
            <a:xfrm>
              <a:off x="1380897" y="3473391"/>
              <a:ext cx="181682" cy="177074"/>
            </a:xfrm>
            <a:prstGeom prst="rect">
              <a:avLst/>
            </a:prstGeom>
          </p:spPr>
        </p:pic>
        <p:sp>
          <p:nvSpPr>
            <p:cNvPr id="97" name="Oval 96">
              <a:extLst>
                <a:ext uri="{FF2B5EF4-FFF2-40B4-BE49-F238E27FC236}">
                  <a16:creationId xmlns:a16="http://schemas.microsoft.com/office/drawing/2014/main" id="{D5D23B8B-65B9-6FEC-255A-67DE816E8920}"/>
                </a:ext>
              </a:extLst>
            </p:cNvPr>
            <p:cNvSpPr/>
            <p:nvPr/>
          </p:nvSpPr>
          <p:spPr>
            <a:xfrm>
              <a:off x="3715564" y="4485021"/>
              <a:ext cx="182070" cy="184785"/>
            </a:xfrm>
            <a:prstGeom prst="ellipse">
              <a:avLst/>
            </a:prstGeom>
            <a:solidFill>
              <a:srgbClr val="FF00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98" name="Oval 97">
              <a:extLst>
                <a:ext uri="{FF2B5EF4-FFF2-40B4-BE49-F238E27FC236}">
                  <a16:creationId xmlns:a16="http://schemas.microsoft.com/office/drawing/2014/main" id="{382FF2AA-70EF-7C05-C51D-60BFCDC97E5D}"/>
                </a:ext>
              </a:extLst>
            </p:cNvPr>
            <p:cNvSpPr/>
            <p:nvPr/>
          </p:nvSpPr>
          <p:spPr>
            <a:xfrm>
              <a:off x="3769999" y="4540267"/>
              <a:ext cx="72390" cy="71738"/>
            </a:xfrm>
            <a:prstGeom prst="ellips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1" name="Picture 100">
              <a:extLst>
                <a:ext uri="{FF2B5EF4-FFF2-40B4-BE49-F238E27FC236}">
                  <a16:creationId xmlns:a16="http://schemas.microsoft.com/office/drawing/2014/main" id="{07454D6A-B791-0669-CBDC-F99C64314B27}"/>
                </a:ext>
              </a:extLst>
            </p:cNvPr>
            <p:cNvPicPr>
              <a:picLocks noChangeAspect="1"/>
            </p:cNvPicPr>
            <p:nvPr/>
          </p:nvPicPr>
          <p:blipFill>
            <a:blip r:embed="rId8"/>
            <a:stretch>
              <a:fillRect/>
            </a:stretch>
          </p:blipFill>
          <p:spPr>
            <a:xfrm>
              <a:off x="7896108" y="3186125"/>
              <a:ext cx="241936" cy="291746"/>
            </a:xfrm>
            <a:prstGeom prst="rect">
              <a:avLst/>
            </a:prstGeom>
          </p:spPr>
        </p:pic>
        <p:pic>
          <p:nvPicPr>
            <p:cNvPr id="102" name="Picture 101">
              <a:extLst>
                <a:ext uri="{FF2B5EF4-FFF2-40B4-BE49-F238E27FC236}">
                  <a16:creationId xmlns:a16="http://schemas.microsoft.com/office/drawing/2014/main" id="{F5BAD81A-4959-C43B-DAD1-949B76A52876}"/>
                </a:ext>
              </a:extLst>
            </p:cNvPr>
            <p:cNvPicPr>
              <a:picLocks noChangeAspect="1"/>
            </p:cNvPicPr>
            <p:nvPr/>
          </p:nvPicPr>
          <p:blipFill>
            <a:blip r:embed="rId8"/>
            <a:stretch>
              <a:fillRect/>
            </a:stretch>
          </p:blipFill>
          <p:spPr>
            <a:xfrm>
              <a:off x="5023713" y="4748208"/>
              <a:ext cx="241936" cy="291746"/>
            </a:xfrm>
            <a:prstGeom prst="rect">
              <a:avLst/>
            </a:prstGeom>
          </p:spPr>
        </p:pic>
        <p:pic>
          <p:nvPicPr>
            <p:cNvPr id="103" name="Picture 102">
              <a:extLst>
                <a:ext uri="{FF2B5EF4-FFF2-40B4-BE49-F238E27FC236}">
                  <a16:creationId xmlns:a16="http://schemas.microsoft.com/office/drawing/2014/main" id="{207E5146-2A6D-0DFE-C70A-EB2BBEC27B6B}"/>
                </a:ext>
              </a:extLst>
            </p:cNvPr>
            <p:cNvPicPr>
              <a:picLocks noChangeAspect="1"/>
            </p:cNvPicPr>
            <p:nvPr/>
          </p:nvPicPr>
          <p:blipFill>
            <a:blip r:embed="rId8"/>
            <a:stretch>
              <a:fillRect/>
            </a:stretch>
          </p:blipFill>
          <p:spPr>
            <a:xfrm>
              <a:off x="1932432" y="2348664"/>
              <a:ext cx="236237" cy="284874"/>
            </a:xfrm>
            <a:prstGeom prst="rect">
              <a:avLst/>
            </a:prstGeom>
          </p:spPr>
        </p:pic>
        <p:sp>
          <p:nvSpPr>
            <p:cNvPr id="104" name="Oval 103">
              <a:extLst>
                <a:ext uri="{FF2B5EF4-FFF2-40B4-BE49-F238E27FC236}">
                  <a16:creationId xmlns:a16="http://schemas.microsoft.com/office/drawing/2014/main" id="{032560F0-5C4E-6D27-409F-DF02985D3343}"/>
                </a:ext>
              </a:extLst>
            </p:cNvPr>
            <p:cNvSpPr/>
            <p:nvPr/>
          </p:nvSpPr>
          <p:spPr>
            <a:xfrm>
              <a:off x="3112770" y="3429000"/>
              <a:ext cx="171246" cy="153351"/>
            </a:xfrm>
            <a:prstGeom prst="ellipse">
              <a:avLst/>
            </a:prstGeom>
            <a:solidFill>
              <a:srgbClr val="01C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5" name="Lightning Bolt 104">
              <a:extLst>
                <a:ext uri="{FF2B5EF4-FFF2-40B4-BE49-F238E27FC236}">
                  <a16:creationId xmlns:a16="http://schemas.microsoft.com/office/drawing/2014/main" id="{6122306D-7A2E-36FB-7B36-C942882F6C25}"/>
                </a:ext>
              </a:extLst>
            </p:cNvPr>
            <p:cNvSpPr/>
            <p:nvPr/>
          </p:nvSpPr>
          <p:spPr>
            <a:xfrm rot="2113460">
              <a:off x="3161544" y="3452969"/>
              <a:ext cx="75848" cy="71162"/>
            </a:xfrm>
            <a:prstGeom prst="lightningBol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106" name="Straight Connector 105">
              <a:extLst>
                <a:ext uri="{FF2B5EF4-FFF2-40B4-BE49-F238E27FC236}">
                  <a16:creationId xmlns:a16="http://schemas.microsoft.com/office/drawing/2014/main" id="{2CCD535B-A497-2098-7E54-CBB0C0CCCFD2}"/>
                </a:ext>
              </a:extLst>
            </p:cNvPr>
            <p:cNvCxnSpPr>
              <a:cxnSpLocks/>
            </p:cNvCxnSpPr>
            <p:nvPr/>
          </p:nvCxnSpPr>
          <p:spPr>
            <a:xfrm>
              <a:off x="2771997" y="385381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B99CD2DD-B0E1-148F-D518-B980883EB758}"/>
                </a:ext>
              </a:extLst>
            </p:cNvPr>
            <p:cNvCxnSpPr>
              <a:cxnSpLocks/>
            </p:cNvCxnSpPr>
            <p:nvPr/>
          </p:nvCxnSpPr>
          <p:spPr>
            <a:xfrm flipH="1">
              <a:off x="2743422" y="386715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65203512-040C-1AD0-2858-4150F0F34D73}"/>
                </a:ext>
              </a:extLst>
            </p:cNvPr>
            <p:cNvCxnSpPr>
              <a:cxnSpLocks/>
            </p:cNvCxnSpPr>
            <p:nvPr/>
          </p:nvCxnSpPr>
          <p:spPr>
            <a:xfrm>
              <a:off x="2798784" y="3665220"/>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A845C686-1164-115E-F911-196A6C60AF12}"/>
                </a:ext>
              </a:extLst>
            </p:cNvPr>
            <p:cNvCxnSpPr>
              <a:cxnSpLocks/>
            </p:cNvCxnSpPr>
            <p:nvPr/>
          </p:nvCxnSpPr>
          <p:spPr>
            <a:xfrm flipH="1">
              <a:off x="2770209" y="3678555"/>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7021A7E8-A37C-D57F-7B6F-B14BB36DDE2D}"/>
                </a:ext>
              </a:extLst>
            </p:cNvPr>
            <p:cNvCxnSpPr>
              <a:cxnSpLocks/>
            </p:cNvCxnSpPr>
            <p:nvPr/>
          </p:nvCxnSpPr>
          <p:spPr>
            <a:xfrm>
              <a:off x="2990850" y="3582351"/>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BD7C0988-57F6-612D-1F9C-D1EB85FA83C3}"/>
                </a:ext>
              </a:extLst>
            </p:cNvPr>
            <p:cNvCxnSpPr>
              <a:cxnSpLocks/>
            </p:cNvCxnSpPr>
            <p:nvPr/>
          </p:nvCxnSpPr>
          <p:spPr>
            <a:xfrm flipH="1">
              <a:off x="2962275" y="3595686"/>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96E345AF-F656-8335-14A2-B82636302059}"/>
                </a:ext>
              </a:extLst>
            </p:cNvPr>
            <p:cNvCxnSpPr>
              <a:cxnSpLocks/>
            </p:cNvCxnSpPr>
            <p:nvPr/>
          </p:nvCxnSpPr>
          <p:spPr>
            <a:xfrm>
              <a:off x="3186828" y="3583252"/>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59789224-B5D1-AD55-EC11-7AC81B970796}"/>
                </a:ext>
              </a:extLst>
            </p:cNvPr>
            <p:cNvCxnSpPr>
              <a:cxnSpLocks/>
            </p:cNvCxnSpPr>
            <p:nvPr/>
          </p:nvCxnSpPr>
          <p:spPr>
            <a:xfrm flipH="1">
              <a:off x="3158253" y="3596587"/>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E706551C-2CF7-C2AF-6F3D-FC9033894925}"/>
                </a:ext>
              </a:extLst>
            </p:cNvPr>
            <p:cNvCxnSpPr>
              <a:cxnSpLocks/>
            </p:cNvCxnSpPr>
            <p:nvPr/>
          </p:nvCxnSpPr>
          <p:spPr>
            <a:xfrm>
              <a:off x="3346488" y="342427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1CD9A1FC-31E8-2B63-E027-F885E7A97A85}"/>
                </a:ext>
              </a:extLst>
            </p:cNvPr>
            <p:cNvCxnSpPr>
              <a:cxnSpLocks/>
            </p:cNvCxnSpPr>
            <p:nvPr/>
          </p:nvCxnSpPr>
          <p:spPr>
            <a:xfrm flipH="1">
              <a:off x="3317913" y="343761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2FBBBBEF-C4F1-DFE5-9406-38853AC53C90}"/>
                </a:ext>
              </a:extLst>
            </p:cNvPr>
            <p:cNvCxnSpPr>
              <a:cxnSpLocks/>
            </p:cNvCxnSpPr>
            <p:nvPr/>
          </p:nvCxnSpPr>
          <p:spPr>
            <a:xfrm>
              <a:off x="3492407" y="3347085"/>
              <a:ext cx="55245" cy="11811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0C5D1284-86AE-6BCB-9FFA-EB6E63D0D04F}"/>
                </a:ext>
              </a:extLst>
            </p:cNvPr>
            <p:cNvCxnSpPr>
              <a:cxnSpLocks/>
            </p:cNvCxnSpPr>
            <p:nvPr/>
          </p:nvCxnSpPr>
          <p:spPr>
            <a:xfrm flipH="1">
              <a:off x="3463832" y="3360420"/>
              <a:ext cx="110490" cy="9144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sp>
          <p:nvSpPr>
            <p:cNvPr id="118" name="Freeform: Shape 117">
              <a:extLst>
                <a:ext uri="{FF2B5EF4-FFF2-40B4-BE49-F238E27FC236}">
                  <a16:creationId xmlns:a16="http://schemas.microsoft.com/office/drawing/2014/main" id="{B5CC9536-1932-C86A-32C0-B4E445C187F7}"/>
                </a:ext>
              </a:extLst>
            </p:cNvPr>
            <p:cNvSpPr/>
            <p:nvPr/>
          </p:nvSpPr>
          <p:spPr>
            <a:xfrm>
              <a:off x="3977640" y="3973830"/>
              <a:ext cx="112395" cy="49530"/>
            </a:xfrm>
            <a:custGeom>
              <a:avLst/>
              <a:gdLst>
                <a:gd name="connsiteX0" fmla="*/ 0 w 112395"/>
                <a:gd name="connsiteY0" fmla="*/ 49530 h 49530"/>
                <a:gd name="connsiteX1" fmla="*/ 112395 w 112395"/>
                <a:gd name="connsiteY1" fmla="*/ 0 h 49530"/>
              </a:gdLst>
              <a:ahLst/>
              <a:cxnLst>
                <a:cxn ang="0">
                  <a:pos x="connsiteX0" y="connsiteY0"/>
                </a:cxn>
                <a:cxn ang="0">
                  <a:pos x="connsiteX1" y="connsiteY1"/>
                </a:cxn>
              </a:cxnLst>
              <a:rect l="l" t="t" r="r" b="b"/>
              <a:pathLst>
                <a:path w="112395" h="49530">
                  <a:moveTo>
                    <a:pt x="0" y="49530"/>
                  </a:moveTo>
                  <a:cubicBezTo>
                    <a:pt x="42704" y="29686"/>
                    <a:pt x="85408" y="9842"/>
                    <a:pt x="112395" y="0"/>
                  </a:cubicBezTo>
                </a:path>
              </a:pathLst>
            </a:custGeom>
            <a:noFill/>
            <a:ln w="28575">
              <a:solidFill>
                <a:srgbClr val="7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19" name="Freeform: Shape 118">
              <a:extLst>
                <a:ext uri="{FF2B5EF4-FFF2-40B4-BE49-F238E27FC236}">
                  <a16:creationId xmlns:a16="http://schemas.microsoft.com/office/drawing/2014/main" id="{2B107121-D790-1CE0-C86B-DFF14BCB1C28}"/>
                </a:ext>
              </a:extLst>
            </p:cNvPr>
            <p:cNvSpPr/>
            <p:nvPr/>
          </p:nvSpPr>
          <p:spPr>
            <a:xfrm>
              <a:off x="5632573" y="4010025"/>
              <a:ext cx="99572" cy="120015"/>
            </a:xfrm>
            <a:custGeom>
              <a:avLst/>
              <a:gdLst>
                <a:gd name="connsiteX0" fmla="*/ 99572 w 99572"/>
                <a:gd name="connsiteY0" fmla="*/ 120015 h 120015"/>
                <a:gd name="connsiteX1" fmla="*/ 11942 w 99572"/>
                <a:gd name="connsiteY1" fmla="*/ 106680 h 120015"/>
                <a:gd name="connsiteX2" fmla="*/ 2417 w 99572"/>
                <a:gd name="connsiteY2" fmla="*/ 80010 h 120015"/>
                <a:gd name="connsiteX3" fmla="*/ 27182 w 99572"/>
                <a:gd name="connsiteY3" fmla="*/ 74295 h 120015"/>
                <a:gd name="connsiteX4" fmla="*/ 23372 w 99572"/>
                <a:gd name="connsiteY4" fmla="*/ 0 h 120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72" h="120015">
                  <a:moveTo>
                    <a:pt x="99572" y="120015"/>
                  </a:moveTo>
                  <a:cubicBezTo>
                    <a:pt x="63853" y="116681"/>
                    <a:pt x="28134" y="113347"/>
                    <a:pt x="11942" y="106680"/>
                  </a:cubicBezTo>
                  <a:cubicBezTo>
                    <a:pt x="-4251" y="100012"/>
                    <a:pt x="-123" y="85407"/>
                    <a:pt x="2417" y="80010"/>
                  </a:cubicBezTo>
                  <a:cubicBezTo>
                    <a:pt x="4957" y="74613"/>
                    <a:pt x="23690" y="87630"/>
                    <a:pt x="27182" y="74295"/>
                  </a:cubicBezTo>
                  <a:cubicBezTo>
                    <a:pt x="30674" y="60960"/>
                    <a:pt x="27023" y="30480"/>
                    <a:pt x="23372" y="0"/>
                  </a:cubicBezTo>
                </a:path>
              </a:pathLst>
            </a:custGeom>
            <a:noFill/>
            <a:ln w="28575">
              <a:solidFill>
                <a:srgbClr val="7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20" name="Picture 119">
              <a:extLst>
                <a:ext uri="{FF2B5EF4-FFF2-40B4-BE49-F238E27FC236}">
                  <a16:creationId xmlns:a16="http://schemas.microsoft.com/office/drawing/2014/main" id="{4996681E-D640-24E9-B0FF-578053253137}"/>
                </a:ext>
              </a:extLst>
            </p:cNvPr>
            <p:cNvPicPr>
              <a:picLocks noChangeAspect="1"/>
            </p:cNvPicPr>
            <p:nvPr/>
          </p:nvPicPr>
          <p:blipFill rotWithShape="1">
            <a:blip r:embed="rId9"/>
            <a:srcRect l="68195" t="69561" r="20402" b="21530"/>
            <a:stretch/>
          </p:blipFill>
          <p:spPr>
            <a:xfrm>
              <a:off x="624133" y="2690274"/>
              <a:ext cx="246619" cy="180075"/>
            </a:xfrm>
            <a:prstGeom prst="rect">
              <a:avLst/>
            </a:prstGeom>
          </p:spPr>
        </p:pic>
        <p:pic>
          <p:nvPicPr>
            <p:cNvPr id="121" name="Picture 120">
              <a:extLst>
                <a:ext uri="{FF2B5EF4-FFF2-40B4-BE49-F238E27FC236}">
                  <a16:creationId xmlns:a16="http://schemas.microsoft.com/office/drawing/2014/main" id="{84E6DEB3-750C-194C-CD0F-957F18128596}"/>
                </a:ext>
              </a:extLst>
            </p:cNvPr>
            <p:cNvPicPr>
              <a:picLocks noChangeAspect="1"/>
            </p:cNvPicPr>
            <p:nvPr/>
          </p:nvPicPr>
          <p:blipFill rotWithShape="1">
            <a:blip r:embed="rId9"/>
            <a:srcRect l="68892" t="55880" r="20846" b="32123"/>
            <a:stretch/>
          </p:blipFill>
          <p:spPr>
            <a:xfrm>
              <a:off x="6576161" y="4216020"/>
              <a:ext cx="188301" cy="205736"/>
            </a:xfrm>
            <a:prstGeom prst="rect">
              <a:avLst/>
            </a:prstGeom>
          </p:spPr>
        </p:pic>
        <p:pic>
          <p:nvPicPr>
            <p:cNvPr id="122" name="Picture 121">
              <a:extLst>
                <a:ext uri="{FF2B5EF4-FFF2-40B4-BE49-F238E27FC236}">
                  <a16:creationId xmlns:a16="http://schemas.microsoft.com/office/drawing/2014/main" id="{87EA2E34-8AED-7602-F0C4-FA35837AB44F}"/>
                </a:ext>
              </a:extLst>
            </p:cNvPr>
            <p:cNvPicPr>
              <a:picLocks noChangeAspect="1"/>
            </p:cNvPicPr>
            <p:nvPr/>
          </p:nvPicPr>
          <p:blipFill rotWithShape="1">
            <a:blip r:embed="rId9"/>
            <a:srcRect l="68195" t="69561" r="20402" b="21530"/>
            <a:stretch/>
          </p:blipFill>
          <p:spPr>
            <a:xfrm>
              <a:off x="1364329" y="2696048"/>
              <a:ext cx="285434" cy="208417"/>
            </a:xfrm>
            <a:prstGeom prst="rect">
              <a:avLst/>
            </a:prstGeom>
          </p:spPr>
        </p:pic>
        <p:pic>
          <p:nvPicPr>
            <p:cNvPr id="123" name="Picture 122">
              <a:extLst>
                <a:ext uri="{FF2B5EF4-FFF2-40B4-BE49-F238E27FC236}">
                  <a16:creationId xmlns:a16="http://schemas.microsoft.com/office/drawing/2014/main" id="{433A554D-1F45-8F61-5564-B5D24C1032C9}"/>
                </a:ext>
              </a:extLst>
            </p:cNvPr>
            <p:cNvPicPr>
              <a:picLocks noChangeAspect="1"/>
            </p:cNvPicPr>
            <p:nvPr/>
          </p:nvPicPr>
          <p:blipFill rotWithShape="1">
            <a:blip r:embed="rId9"/>
            <a:srcRect l="68195" t="69561" r="20402" b="21530"/>
            <a:stretch/>
          </p:blipFill>
          <p:spPr>
            <a:xfrm>
              <a:off x="998878" y="2829281"/>
              <a:ext cx="283592" cy="207072"/>
            </a:xfrm>
            <a:prstGeom prst="rect">
              <a:avLst/>
            </a:prstGeom>
          </p:spPr>
        </p:pic>
        <p:pic>
          <p:nvPicPr>
            <p:cNvPr id="124" name="Picture 123">
              <a:extLst>
                <a:ext uri="{FF2B5EF4-FFF2-40B4-BE49-F238E27FC236}">
                  <a16:creationId xmlns:a16="http://schemas.microsoft.com/office/drawing/2014/main" id="{37BFC9BE-B6AD-0AB9-1AC3-87AAF07B3737}"/>
                </a:ext>
              </a:extLst>
            </p:cNvPr>
            <p:cNvPicPr>
              <a:picLocks noChangeAspect="1"/>
            </p:cNvPicPr>
            <p:nvPr/>
          </p:nvPicPr>
          <p:blipFill rotWithShape="1">
            <a:blip r:embed="rId9"/>
            <a:srcRect l="68195" t="69561" r="20402" b="21530"/>
            <a:stretch/>
          </p:blipFill>
          <p:spPr>
            <a:xfrm>
              <a:off x="890167" y="2888080"/>
              <a:ext cx="246065" cy="179671"/>
            </a:xfrm>
            <a:prstGeom prst="rect">
              <a:avLst/>
            </a:prstGeom>
          </p:spPr>
        </p:pic>
        <p:pic>
          <p:nvPicPr>
            <p:cNvPr id="125" name="Graphic 124" descr="Fire Hydrant with solid fill">
              <a:extLst>
                <a:ext uri="{FF2B5EF4-FFF2-40B4-BE49-F238E27FC236}">
                  <a16:creationId xmlns:a16="http://schemas.microsoft.com/office/drawing/2014/main" id="{BA14775C-1BA4-9B15-0D58-C53E5874E14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354430" y="2942122"/>
              <a:ext cx="265415" cy="265415"/>
            </a:xfrm>
            <a:prstGeom prst="rect">
              <a:avLst/>
            </a:prstGeom>
          </p:spPr>
        </p:pic>
        <p:pic>
          <p:nvPicPr>
            <p:cNvPr id="126" name="Graphic 125" descr="Siren with solid fill">
              <a:extLst>
                <a:ext uri="{FF2B5EF4-FFF2-40B4-BE49-F238E27FC236}">
                  <a16:creationId xmlns:a16="http://schemas.microsoft.com/office/drawing/2014/main" id="{FBBF0609-C008-3535-4D4F-3A26D269F8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95523" y="3986432"/>
              <a:ext cx="246019" cy="246019"/>
            </a:xfrm>
            <a:prstGeom prst="rect">
              <a:avLst/>
            </a:prstGeom>
          </p:spPr>
        </p:pic>
        <p:pic>
          <p:nvPicPr>
            <p:cNvPr id="127" name="Graphic 126" descr="Siren with solid fill">
              <a:extLst>
                <a:ext uri="{FF2B5EF4-FFF2-40B4-BE49-F238E27FC236}">
                  <a16:creationId xmlns:a16="http://schemas.microsoft.com/office/drawing/2014/main" id="{B8D73D28-D5B9-AED6-34EE-90A35655226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03982" y="2762669"/>
              <a:ext cx="252946" cy="252946"/>
            </a:xfrm>
            <a:prstGeom prst="rect">
              <a:avLst/>
            </a:prstGeom>
          </p:spPr>
        </p:pic>
        <p:pic>
          <p:nvPicPr>
            <p:cNvPr id="128" name="Graphic 127" descr="Siren with solid fill">
              <a:extLst>
                <a:ext uri="{FF2B5EF4-FFF2-40B4-BE49-F238E27FC236}">
                  <a16:creationId xmlns:a16="http://schemas.microsoft.com/office/drawing/2014/main" id="{7F9A6876-C0D6-CA6E-FA49-C27FCC09AF4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50039" y="2762669"/>
              <a:ext cx="252946" cy="252946"/>
            </a:xfrm>
            <a:prstGeom prst="rect">
              <a:avLst/>
            </a:prstGeom>
          </p:spPr>
        </p:pic>
        <p:pic>
          <p:nvPicPr>
            <p:cNvPr id="129" name="Graphic 128" descr="Siren with solid fill">
              <a:extLst>
                <a:ext uri="{FF2B5EF4-FFF2-40B4-BE49-F238E27FC236}">
                  <a16:creationId xmlns:a16="http://schemas.microsoft.com/office/drawing/2014/main" id="{3A624DEC-273A-97D5-D884-A9E05A1629F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96720" y="3991046"/>
              <a:ext cx="205736" cy="205736"/>
            </a:xfrm>
            <a:prstGeom prst="rect">
              <a:avLst/>
            </a:prstGeom>
          </p:spPr>
        </p:pic>
        <p:pic>
          <p:nvPicPr>
            <p:cNvPr id="130" name="Graphic 129" descr="Fire Hydrant with solid fill">
              <a:extLst>
                <a:ext uri="{FF2B5EF4-FFF2-40B4-BE49-F238E27FC236}">
                  <a16:creationId xmlns:a16="http://schemas.microsoft.com/office/drawing/2014/main" id="{FA1EACE5-A779-BA80-25E7-D3C4F12297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33095" y="4193225"/>
              <a:ext cx="214940" cy="214940"/>
            </a:xfrm>
            <a:prstGeom prst="rect">
              <a:avLst/>
            </a:prstGeom>
          </p:spPr>
        </p:pic>
        <p:sp>
          <p:nvSpPr>
            <p:cNvPr id="131" name="Rectangle 130">
              <a:extLst>
                <a:ext uri="{FF2B5EF4-FFF2-40B4-BE49-F238E27FC236}">
                  <a16:creationId xmlns:a16="http://schemas.microsoft.com/office/drawing/2014/main" id="{D3AE44D8-94BB-0CEA-55FD-9A104F780943}"/>
                </a:ext>
              </a:extLst>
            </p:cNvPr>
            <p:cNvSpPr/>
            <p:nvPr/>
          </p:nvSpPr>
          <p:spPr>
            <a:xfrm>
              <a:off x="2372554" y="3230788"/>
              <a:ext cx="163381" cy="163985"/>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2" name="Rectangle 131">
              <a:extLst>
                <a:ext uri="{FF2B5EF4-FFF2-40B4-BE49-F238E27FC236}">
                  <a16:creationId xmlns:a16="http://schemas.microsoft.com/office/drawing/2014/main" id="{3A365974-2122-5B77-E219-98DF404CA27C}"/>
                </a:ext>
              </a:extLst>
            </p:cNvPr>
            <p:cNvSpPr/>
            <p:nvPr/>
          </p:nvSpPr>
          <p:spPr>
            <a:xfrm>
              <a:off x="2959132" y="2894256"/>
              <a:ext cx="166334" cy="206059"/>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33" name="Graphic 132" descr="Fire Hydrant with solid fill">
              <a:extLst>
                <a:ext uri="{FF2B5EF4-FFF2-40B4-BE49-F238E27FC236}">
                  <a16:creationId xmlns:a16="http://schemas.microsoft.com/office/drawing/2014/main" id="{244DFABC-694B-032B-9446-B487A55C901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917704" y="2875260"/>
              <a:ext cx="232334" cy="232334"/>
            </a:xfrm>
            <a:prstGeom prst="rect">
              <a:avLst/>
            </a:prstGeom>
          </p:spPr>
        </p:pic>
        <p:sp>
          <p:nvSpPr>
            <p:cNvPr id="134" name="Rectangle: Rounded Corners 133">
              <a:extLst>
                <a:ext uri="{FF2B5EF4-FFF2-40B4-BE49-F238E27FC236}">
                  <a16:creationId xmlns:a16="http://schemas.microsoft.com/office/drawing/2014/main" id="{A3744F95-4512-90DE-C3E1-C001BF6FE359}"/>
                </a:ext>
              </a:extLst>
            </p:cNvPr>
            <p:cNvSpPr/>
            <p:nvPr/>
          </p:nvSpPr>
          <p:spPr>
            <a:xfrm>
              <a:off x="4096208" y="3938910"/>
              <a:ext cx="145360" cy="163703"/>
            </a:xfrm>
            <a:prstGeom prst="roundRect">
              <a:avLst/>
            </a:prstGeom>
            <a:solidFill>
              <a:srgbClr val="66FF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75000"/>
                      <a:lumOff val="25000"/>
                    </a:schemeClr>
                  </a:solidFill>
                </a:rPr>
                <a:t>H</a:t>
              </a:r>
              <a:endParaRPr lang="LID4096" b="1" dirty="0">
                <a:solidFill>
                  <a:schemeClr val="tx1">
                    <a:lumMod val="75000"/>
                    <a:lumOff val="25000"/>
                  </a:schemeClr>
                </a:solidFill>
              </a:endParaRPr>
            </a:p>
          </p:txBody>
        </p:sp>
        <p:sp>
          <p:nvSpPr>
            <p:cNvPr id="135" name="Rectangle: Rounded Corners 134">
              <a:extLst>
                <a:ext uri="{FF2B5EF4-FFF2-40B4-BE49-F238E27FC236}">
                  <a16:creationId xmlns:a16="http://schemas.microsoft.com/office/drawing/2014/main" id="{D23AC359-540A-55A8-8898-A34333B1624D}"/>
                </a:ext>
              </a:extLst>
            </p:cNvPr>
            <p:cNvSpPr/>
            <p:nvPr/>
          </p:nvSpPr>
          <p:spPr>
            <a:xfrm>
              <a:off x="2794135" y="4475507"/>
              <a:ext cx="145360" cy="163703"/>
            </a:xfrm>
            <a:prstGeom prst="roundRect">
              <a:avLst/>
            </a:prstGeom>
            <a:solidFill>
              <a:srgbClr val="66FF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75000"/>
                      <a:lumOff val="25000"/>
                    </a:schemeClr>
                  </a:solidFill>
                </a:rPr>
                <a:t>H</a:t>
              </a:r>
              <a:endParaRPr lang="LID4096" b="1" dirty="0">
                <a:solidFill>
                  <a:schemeClr val="tx1">
                    <a:lumMod val="75000"/>
                    <a:lumOff val="25000"/>
                  </a:schemeClr>
                </a:solidFill>
              </a:endParaRPr>
            </a:p>
          </p:txBody>
        </p:sp>
        <p:pic>
          <p:nvPicPr>
            <p:cNvPr id="136" name="Picture 135">
              <a:extLst>
                <a:ext uri="{FF2B5EF4-FFF2-40B4-BE49-F238E27FC236}">
                  <a16:creationId xmlns:a16="http://schemas.microsoft.com/office/drawing/2014/main" id="{AA6065BF-4C2D-5C00-7D56-879DF691EE42}"/>
                </a:ext>
              </a:extLst>
            </p:cNvPr>
            <p:cNvPicPr>
              <a:picLocks noChangeAspect="1"/>
            </p:cNvPicPr>
            <p:nvPr/>
          </p:nvPicPr>
          <p:blipFill rotWithShape="1">
            <a:blip r:embed="rId9"/>
            <a:srcRect l="68195" t="69561" r="20402" b="21530"/>
            <a:stretch/>
          </p:blipFill>
          <p:spPr>
            <a:xfrm>
              <a:off x="2302207" y="3172745"/>
              <a:ext cx="304074" cy="222028"/>
            </a:xfrm>
            <a:prstGeom prst="rect">
              <a:avLst/>
            </a:prstGeom>
          </p:spPr>
        </p:pic>
        <p:sp>
          <p:nvSpPr>
            <p:cNvPr id="137" name="Freeform: Shape 136">
              <a:extLst>
                <a:ext uri="{FF2B5EF4-FFF2-40B4-BE49-F238E27FC236}">
                  <a16:creationId xmlns:a16="http://schemas.microsoft.com/office/drawing/2014/main" id="{64499C30-91DD-7646-B719-F390A04B7D7E}"/>
                </a:ext>
              </a:extLst>
            </p:cNvPr>
            <p:cNvSpPr/>
            <p:nvPr/>
          </p:nvSpPr>
          <p:spPr>
            <a:xfrm>
              <a:off x="6573637" y="4600912"/>
              <a:ext cx="111008" cy="11093"/>
            </a:xfrm>
            <a:custGeom>
              <a:avLst/>
              <a:gdLst>
                <a:gd name="connsiteX0" fmla="*/ 111008 w 111008"/>
                <a:gd name="connsiteY0" fmla="*/ 11093 h 11093"/>
                <a:gd name="connsiteX1" fmla="*/ 8138 w 111008"/>
                <a:gd name="connsiteY1" fmla="*/ 3473 h 11093"/>
                <a:gd name="connsiteX2" fmla="*/ 8138 w 111008"/>
                <a:gd name="connsiteY2" fmla="*/ 1568 h 11093"/>
              </a:gdLst>
              <a:ahLst/>
              <a:cxnLst>
                <a:cxn ang="0">
                  <a:pos x="connsiteX0" y="connsiteY0"/>
                </a:cxn>
                <a:cxn ang="0">
                  <a:pos x="connsiteX1" y="connsiteY1"/>
                </a:cxn>
                <a:cxn ang="0">
                  <a:pos x="connsiteX2" y="connsiteY2"/>
                </a:cxn>
              </a:cxnLst>
              <a:rect l="l" t="t" r="r" b="b"/>
              <a:pathLst>
                <a:path w="111008" h="11093">
                  <a:moveTo>
                    <a:pt x="111008" y="11093"/>
                  </a:moveTo>
                  <a:lnTo>
                    <a:pt x="8138" y="3473"/>
                  </a:lnTo>
                  <a:cubicBezTo>
                    <a:pt x="-9007" y="1886"/>
                    <a:pt x="5915" y="-2242"/>
                    <a:pt x="8138" y="1568"/>
                  </a:cubicBezTo>
                </a:path>
              </a:pathLst>
            </a:custGeom>
            <a:solidFill>
              <a:srgbClr val="7A3D00"/>
            </a:solid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8" name="Freeform: Shape 137">
              <a:extLst>
                <a:ext uri="{FF2B5EF4-FFF2-40B4-BE49-F238E27FC236}">
                  <a16:creationId xmlns:a16="http://schemas.microsoft.com/office/drawing/2014/main" id="{DACD92D7-B8CF-D936-9765-34F0297D4899}"/>
                </a:ext>
              </a:extLst>
            </p:cNvPr>
            <p:cNvSpPr/>
            <p:nvPr/>
          </p:nvSpPr>
          <p:spPr>
            <a:xfrm>
              <a:off x="6934201" y="4208145"/>
              <a:ext cx="1905" cy="62865"/>
            </a:xfrm>
            <a:custGeom>
              <a:avLst/>
              <a:gdLst>
                <a:gd name="connsiteX0" fmla="*/ 0 w 1905"/>
                <a:gd name="connsiteY0" fmla="*/ 0 h 62865"/>
                <a:gd name="connsiteX1" fmla="*/ 1905 w 1905"/>
                <a:gd name="connsiteY1" fmla="*/ 62865 h 62865"/>
              </a:gdLst>
              <a:ahLst/>
              <a:cxnLst>
                <a:cxn ang="0">
                  <a:pos x="connsiteX0" y="connsiteY0"/>
                </a:cxn>
                <a:cxn ang="0">
                  <a:pos x="connsiteX1" y="connsiteY1"/>
                </a:cxn>
              </a:cxnLst>
              <a:rect l="l" t="t" r="r" b="b"/>
              <a:pathLst>
                <a:path w="1905" h="62865">
                  <a:moveTo>
                    <a:pt x="0" y="0"/>
                  </a:moveTo>
                  <a:cubicBezTo>
                    <a:pt x="0" y="23019"/>
                    <a:pt x="0" y="46038"/>
                    <a:pt x="1905" y="62865"/>
                  </a:cubicBez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39" name="Freeform: Shape 138">
              <a:extLst>
                <a:ext uri="{FF2B5EF4-FFF2-40B4-BE49-F238E27FC236}">
                  <a16:creationId xmlns:a16="http://schemas.microsoft.com/office/drawing/2014/main" id="{F39CCC8D-1B87-DA56-E30D-ADEBD3816D4D}"/>
                </a:ext>
              </a:extLst>
            </p:cNvPr>
            <p:cNvSpPr/>
            <p:nvPr/>
          </p:nvSpPr>
          <p:spPr>
            <a:xfrm>
              <a:off x="6288405" y="4023360"/>
              <a:ext cx="241935" cy="0"/>
            </a:xfrm>
            <a:custGeom>
              <a:avLst/>
              <a:gdLst>
                <a:gd name="connsiteX0" fmla="*/ 241935 w 241935"/>
                <a:gd name="connsiteY0" fmla="*/ 0 h 0"/>
                <a:gd name="connsiteX1" fmla="*/ 0 w 241935"/>
                <a:gd name="connsiteY1" fmla="*/ 0 h 0"/>
                <a:gd name="connsiteX2" fmla="*/ 0 w 241935"/>
                <a:gd name="connsiteY2" fmla="*/ 0 h 0"/>
              </a:gdLst>
              <a:ahLst/>
              <a:cxnLst>
                <a:cxn ang="0">
                  <a:pos x="connsiteX0" y="connsiteY0"/>
                </a:cxn>
                <a:cxn ang="0">
                  <a:pos x="connsiteX1" y="connsiteY1"/>
                </a:cxn>
                <a:cxn ang="0">
                  <a:pos x="connsiteX2" y="connsiteY2"/>
                </a:cxn>
              </a:cxnLst>
              <a:rect l="l" t="t" r="r" b="b"/>
              <a:pathLst>
                <a:path w="241935">
                  <a:moveTo>
                    <a:pt x="241935" y="0"/>
                  </a:moveTo>
                  <a:lnTo>
                    <a:pt x="0" y="0"/>
                  </a:lnTo>
                  <a:lnTo>
                    <a:pt x="0"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0" name="Freeform: Shape 139">
              <a:extLst>
                <a:ext uri="{FF2B5EF4-FFF2-40B4-BE49-F238E27FC236}">
                  <a16:creationId xmlns:a16="http://schemas.microsoft.com/office/drawing/2014/main" id="{CF8D1BC9-23FC-0056-FC80-8C6BD80C1903}"/>
                </a:ext>
              </a:extLst>
            </p:cNvPr>
            <p:cNvSpPr/>
            <p:nvPr/>
          </p:nvSpPr>
          <p:spPr>
            <a:xfrm>
              <a:off x="5634990" y="4051935"/>
              <a:ext cx="110490" cy="112395"/>
            </a:xfrm>
            <a:custGeom>
              <a:avLst/>
              <a:gdLst>
                <a:gd name="connsiteX0" fmla="*/ 110490 w 110490"/>
                <a:gd name="connsiteY0" fmla="*/ 112395 h 112395"/>
                <a:gd name="connsiteX1" fmla="*/ 0 w 110490"/>
                <a:gd name="connsiteY1" fmla="*/ 93345 h 112395"/>
                <a:gd name="connsiteX2" fmla="*/ 0 w 110490"/>
                <a:gd name="connsiteY2" fmla="*/ 93345 h 112395"/>
                <a:gd name="connsiteX3" fmla="*/ 24765 w 110490"/>
                <a:gd name="connsiteY3" fmla="*/ 0 h 112395"/>
              </a:gdLst>
              <a:ahLst/>
              <a:cxnLst>
                <a:cxn ang="0">
                  <a:pos x="connsiteX0" y="connsiteY0"/>
                </a:cxn>
                <a:cxn ang="0">
                  <a:pos x="connsiteX1" y="connsiteY1"/>
                </a:cxn>
                <a:cxn ang="0">
                  <a:pos x="connsiteX2" y="connsiteY2"/>
                </a:cxn>
                <a:cxn ang="0">
                  <a:pos x="connsiteX3" y="connsiteY3"/>
                </a:cxn>
              </a:cxnLst>
              <a:rect l="l" t="t" r="r" b="b"/>
              <a:pathLst>
                <a:path w="110490" h="112395">
                  <a:moveTo>
                    <a:pt x="110490" y="112395"/>
                  </a:moveTo>
                  <a:lnTo>
                    <a:pt x="0" y="93345"/>
                  </a:lnTo>
                  <a:lnTo>
                    <a:pt x="0" y="93345"/>
                  </a:lnTo>
                  <a:lnTo>
                    <a:pt x="24765" y="0"/>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1" name="Freeform: Shape 140">
              <a:extLst>
                <a:ext uri="{FF2B5EF4-FFF2-40B4-BE49-F238E27FC236}">
                  <a16:creationId xmlns:a16="http://schemas.microsoft.com/office/drawing/2014/main" id="{5D914822-35A4-8985-2BED-C6C7A7B0056B}"/>
                </a:ext>
              </a:extLst>
            </p:cNvPr>
            <p:cNvSpPr/>
            <p:nvPr/>
          </p:nvSpPr>
          <p:spPr>
            <a:xfrm>
              <a:off x="3970020" y="4011930"/>
              <a:ext cx="99060" cy="43815"/>
            </a:xfrm>
            <a:custGeom>
              <a:avLst/>
              <a:gdLst>
                <a:gd name="connsiteX0" fmla="*/ 99060 w 99060"/>
                <a:gd name="connsiteY0" fmla="*/ 0 h 43815"/>
                <a:gd name="connsiteX1" fmla="*/ 0 w 99060"/>
                <a:gd name="connsiteY1" fmla="*/ 43815 h 43815"/>
                <a:gd name="connsiteX2" fmla="*/ 0 w 99060"/>
                <a:gd name="connsiteY2" fmla="*/ 43815 h 43815"/>
              </a:gdLst>
              <a:ahLst/>
              <a:cxnLst>
                <a:cxn ang="0">
                  <a:pos x="connsiteX0" y="connsiteY0"/>
                </a:cxn>
                <a:cxn ang="0">
                  <a:pos x="connsiteX1" y="connsiteY1"/>
                </a:cxn>
                <a:cxn ang="0">
                  <a:pos x="connsiteX2" y="connsiteY2"/>
                </a:cxn>
              </a:cxnLst>
              <a:rect l="l" t="t" r="r" b="b"/>
              <a:pathLst>
                <a:path w="99060" h="43815">
                  <a:moveTo>
                    <a:pt x="99060" y="0"/>
                  </a:moveTo>
                  <a:lnTo>
                    <a:pt x="0" y="43815"/>
                  </a:lnTo>
                  <a:lnTo>
                    <a:pt x="0" y="43815"/>
                  </a:lnTo>
                </a:path>
              </a:pathLst>
            </a:custGeom>
            <a:noFill/>
            <a:ln w="28575">
              <a:solidFill>
                <a:srgbClr val="6F02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2" name="Rectangle: Top Corners Snipped 141">
              <a:extLst>
                <a:ext uri="{FF2B5EF4-FFF2-40B4-BE49-F238E27FC236}">
                  <a16:creationId xmlns:a16="http://schemas.microsoft.com/office/drawing/2014/main" id="{A748DD6A-DD02-B82F-D4A0-9F0ABD90FB18}"/>
                </a:ext>
              </a:extLst>
            </p:cNvPr>
            <p:cNvSpPr/>
            <p:nvPr/>
          </p:nvSpPr>
          <p:spPr>
            <a:xfrm>
              <a:off x="2314112" y="4456646"/>
              <a:ext cx="140167" cy="173547"/>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R</a:t>
              </a:r>
              <a:endParaRPr lang="LID4096" sz="1200" b="1" dirty="0"/>
            </a:p>
          </p:txBody>
        </p:sp>
        <p:pic>
          <p:nvPicPr>
            <p:cNvPr id="143" name="Picture 142">
              <a:extLst>
                <a:ext uri="{FF2B5EF4-FFF2-40B4-BE49-F238E27FC236}">
                  <a16:creationId xmlns:a16="http://schemas.microsoft.com/office/drawing/2014/main" id="{86E22A0F-1AEB-0642-CD51-722C6DCFB2B3}"/>
                </a:ext>
              </a:extLst>
            </p:cNvPr>
            <p:cNvPicPr>
              <a:picLocks noChangeAspect="1"/>
            </p:cNvPicPr>
            <p:nvPr/>
          </p:nvPicPr>
          <p:blipFill rotWithShape="1">
            <a:blip r:embed="rId9"/>
            <a:srcRect l="68195" t="69561" r="20402" b="21530"/>
            <a:stretch/>
          </p:blipFill>
          <p:spPr>
            <a:xfrm>
              <a:off x="6369278" y="3962263"/>
              <a:ext cx="301034" cy="219808"/>
            </a:xfrm>
            <a:prstGeom prst="rect">
              <a:avLst/>
            </a:prstGeom>
          </p:spPr>
        </p:pic>
        <p:sp>
          <p:nvSpPr>
            <p:cNvPr id="144" name="Rectangle 143">
              <a:extLst>
                <a:ext uri="{FF2B5EF4-FFF2-40B4-BE49-F238E27FC236}">
                  <a16:creationId xmlns:a16="http://schemas.microsoft.com/office/drawing/2014/main" id="{08D9B27A-260A-9A07-3503-875F919A377A}"/>
                </a:ext>
              </a:extLst>
            </p:cNvPr>
            <p:cNvSpPr/>
            <p:nvPr/>
          </p:nvSpPr>
          <p:spPr>
            <a:xfrm>
              <a:off x="5916812" y="4467448"/>
              <a:ext cx="163381" cy="163985"/>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45" name="Picture 144">
              <a:extLst>
                <a:ext uri="{FF2B5EF4-FFF2-40B4-BE49-F238E27FC236}">
                  <a16:creationId xmlns:a16="http://schemas.microsoft.com/office/drawing/2014/main" id="{F852396B-7958-1BEA-8CDF-E018CAD33D15}"/>
                </a:ext>
              </a:extLst>
            </p:cNvPr>
            <p:cNvPicPr>
              <a:picLocks noChangeAspect="1"/>
            </p:cNvPicPr>
            <p:nvPr/>
          </p:nvPicPr>
          <p:blipFill rotWithShape="1">
            <a:blip r:embed="rId9"/>
            <a:srcRect l="68195" t="69561" r="20402" b="21530"/>
            <a:stretch/>
          </p:blipFill>
          <p:spPr>
            <a:xfrm>
              <a:off x="5846465" y="4408165"/>
              <a:ext cx="304074" cy="222028"/>
            </a:xfrm>
            <a:prstGeom prst="rect">
              <a:avLst/>
            </a:prstGeom>
          </p:spPr>
        </p:pic>
        <p:sp>
          <p:nvSpPr>
            <p:cNvPr id="146" name="Rectangle: Top Corners Snipped 145">
              <a:extLst>
                <a:ext uri="{FF2B5EF4-FFF2-40B4-BE49-F238E27FC236}">
                  <a16:creationId xmlns:a16="http://schemas.microsoft.com/office/drawing/2014/main" id="{B5D8F260-8B6E-4386-D055-0F640E514CB3}"/>
                </a:ext>
              </a:extLst>
            </p:cNvPr>
            <p:cNvSpPr/>
            <p:nvPr/>
          </p:nvSpPr>
          <p:spPr>
            <a:xfrm>
              <a:off x="3735203" y="2893070"/>
              <a:ext cx="140167" cy="173547"/>
            </a:xfrm>
            <a:prstGeom prst="snip2SameRect">
              <a:avLst/>
            </a:prstGeom>
            <a:solidFill>
              <a:srgbClr val="99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R</a:t>
              </a:r>
              <a:endParaRPr lang="LID4096" sz="1200" b="1" dirty="0"/>
            </a:p>
          </p:txBody>
        </p:sp>
        <p:pic>
          <p:nvPicPr>
            <p:cNvPr id="147" name="Picture 146">
              <a:extLst>
                <a:ext uri="{FF2B5EF4-FFF2-40B4-BE49-F238E27FC236}">
                  <a16:creationId xmlns:a16="http://schemas.microsoft.com/office/drawing/2014/main" id="{2D870135-A923-4B58-1637-5201666E3FEC}"/>
                </a:ext>
              </a:extLst>
            </p:cNvPr>
            <p:cNvPicPr>
              <a:picLocks noChangeAspect="1"/>
            </p:cNvPicPr>
            <p:nvPr/>
          </p:nvPicPr>
          <p:blipFill rotWithShape="1">
            <a:blip r:embed="rId6"/>
            <a:srcRect l="59053" t="21293" r="30600" b="42191"/>
            <a:stretch/>
          </p:blipFill>
          <p:spPr>
            <a:xfrm>
              <a:off x="6078409" y="3825338"/>
              <a:ext cx="336668" cy="345088"/>
            </a:xfrm>
            <a:prstGeom prst="rect">
              <a:avLst/>
            </a:prstGeom>
          </p:spPr>
        </p:pic>
        <p:sp>
          <p:nvSpPr>
            <p:cNvPr id="148" name="Freeform: Shape 147">
              <a:extLst>
                <a:ext uri="{FF2B5EF4-FFF2-40B4-BE49-F238E27FC236}">
                  <a16:creationId xmlns:a16="http://schemas.microsoft.com/office/drawing/2014/main" id="{463DF54E-BB73-661E-0168-60E8F1003D0D}"/>
                </a:ext>
              </a:extLst>
            </p:cNvPr>
            <p:cNvSpPr/>
            <p:nvPr/>
          </p:nvSpPr>
          <p:spPr>
            <a:xfrm>
              <a:off x="4878705" y="3928109"/>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149" name="Freeform: Shape 148">
              <a:extLst>
                <a:ext uri="{FF2B5EF4-FFF2-40B4-BE49-F238E27FC236}">
                  <a16:creationId xmlns:a16="http://schemas.microsoft.com/office/drawing/2014/main" id="{F8186D22-B356-9910-2440-B5EFDBE55BD2}"/>
                </a:ext>
              </a:extLst>
            </p:cNvPr>
            <p:cNvSpPr/>
            <p:nvPr/>
          </p:nvSpPr>
          <p:spPr>
            <a:xfrm>
              <a:off x="1287723" y="2573655"/>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0" name="Freeform: Shape 149">
              <a:extLst>
                <a:ext uri="{FF2B5EF4-FFF2-40B4-BE49-F238E27FC236}">
                  <a16:creationId xmlns:a16="http://schemas.microsoft.com/office/drawing/2014/main" id="{E907317D-42E7-D65C-819D-94D21F5C8C3C}"/>
                </a:ext>
              </a:extLst>
            </p:cNvPr>
            <p:cNvSpPr/>
            <p:nvPr/>
          </p:nvSpPr>
          <p:spPr>
            <a:xfrm>
              <a:off x="1072515" y="2754570"/>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1" name="Freeform: Shape 150">
              <a:extLst>
                <a:ext uri="{FF2B5EF4-FFF2-40B4-BE49-F238E27FC236}">
                  <a16:creationId xmlns:a16="http://schemas.microsoft.com/office/drawing/2014/main" id="{0047C6B1-7613-E84A-0A2D-68FFBA192488}"/>
                </a:ext>
              </a:extLst>
            </p:cNvPr>
            <p:cNvSpPr/>
            <p:nvPr/>
          </p:nvSpPr>
          <p:spPr>
            <a:xfrm>
              <a:off x="1493520" y="1967865"/>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2" name="Freeform: Shape 151">
              <a:extLst>
                <a:ext uri="{FF2B5EF4-FFF2-40B4-BE49-F238E27FC236}">
                  <a16:creationId xmlns:a16="http://schemas.microsoft.com/office/drawing/2014/main" id="{6F011AF3-3A47-C0E9-EAF9-4ECE1233239B}"/>
                </a:ext>
              </a:extLst>
            </p:cNvPr>
            <p:cNvSpPr/>
            <p:nvPr/>
          </p:nvSpPr>
          <p:spPr>
            <a:xfrm>
              <a:off x="2011045" y="4028440"/>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3" name="Freeform: Shape 152">
              <a:extLst>
                <a:ext uri="{FF2B5EF4-FFF2-40B4-BE49-F238E27FC236}">
                  <a16:creationId xmlns:a16="http://schemas.microsoft.com/office/drawing/2014/main" id="{0CB4CA2C-6289-967E-7D1F-E0A9D9604439}"/>
                </a:ext>
              </a:extLst>
            </p:cNvPr>
            <p:cNvSpPr/>
            <p:nvPr/>
          </p:nvSpPr>
          <p:spPr>
            <a:xfrm>
              <a:off x="6069330" y="4208128"/>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4" name="Freeform: Shape 153">
              <a:extLst>
                <a:ext uri="{FF2B5EF4-FFF2-40B4-BE49-F238E27FC236}">
                  <a16:creationId xmlns:a16="http://schemas.microsoft.com/office/drawing/2014/main" id="{DD3C386E-B42C-5D9B-A493-BF321F039EDA}"/>
                </a:ext>
              </a:extLst>
            </p:cNvPr>
            <p:cNvSpPr/>
            <p:nvPr/>
          </p:nvSpPr>
          <p:spPr>
            <a:xfrm>
              <a:off x="3288030" y="2800350"/>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381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5" name="Freeform: Shape 154">
              <a:extLst>
                <a:ext uri="{FF2B5EF4-FFF2-40B4-BE49-F238E27FC236}">
                  <a16:creationId xmlns:a16="http://schemas.microsoft.com/office/drawing/2014/main" id="{564914DF-B1E0-477B-A120-2ACEB65D7C0F}"/>
                </a:ext>
              </a:extLst>
            </p:cNvPr>
            <p:cNvSpPr/>
            <p:nvPr/>
          </p:nvSpPr>
          <p:spPr>
            <a:xfrm>
              <a:off x="2021705" y="4047103"/>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6" name="Freeform: Shape 155">
              <a:extLst>
                <a:ext uri="{FF2B5EF4-FFF2-40B4-BE49-F238E27FC236}">
                  <a16:creationId xmlns:a16="http://schemas.microsoft.com/office/drawing/2014/main" id="{7A7F098B-FE48-098F-6EF1-70E6C18D660C}"/>
                </a:ext>
              </a:extLst>
            </p:cNvPr>
            <p:cNvSpPr/>
            <p:nvPr/>
          </p:nvSpPr>
          <p:spPr>
            <a:xfrm>
              <a:off x="1995035" y="4010908"/>
              <a:ext cx="723900" cy="419100"/>
            </a:xfrm>
            <a:custGeom>
              <a:avLst/>
              <a:gdLst>
                <a:gd name="connsiteX0" fmla="*/ 0 w 723900"/>
                <a:gd name="connsiteY0" fmla="*/ 419100 h 419100"/>
                <a:gd name="connsiteX1" fmla="*/ 111760 w 723900"/>
                <a:gd name="connsiteY1" fmla="*/ 358140 h 419100"/>
                <a:gd name="connsiteX2" fmla="*/ 149860 w 723900"/>
                <a:gd name="connsiteY2" fmla="*/ 299720 h 419100"/>
                <a:gd name="connsiteX3" fmla="*/ 172720 w 723900"/>
                <a:gd name="connsiteY3" fmla="*/ 185420 h 419100"/>
                <a:gd name="connsiteX4" fmla="*/ 213360 w 723900"/>
                <a:gd name="connsiteY4" fmla="*/ 180340 h 419100"/>
                <a:gd name="connsiteX5" fmla="*/ 299720 w 723900"/>
                <a:gd name="connsiteY5" fmla="*/ 198120 h 419100"/>
                <a:gd name="connsiteX6" fmla="*/ 350520 w 723900"/>
                <a:gd name="connsiteY6" fmla="*/ 182880 h 419100"/>
                <a:gd name="connsiteX7" fmla="*/ 393700 w 723900"/>
                <a:gd name="connsiteY7" fmla="*/ 165100 h 419100"/>
                <a:gd name="connsiteX8" fmla="*/ 462280 w 723900"/>
                <a:gd name="connsiteY8" fmla="*/ 165100 h 419100"/>
                <a:gd name="connsiteX9" fmla="*/ 525780 w 723900"/>
                <a:gd name="connsiteY9" fmla="*/ 177800 h 419100"/>
                <a:gd name="connsiteX10" fmla="*/ 568960 w 723900"/>
                <a:gd name="connsiteY10" fmla="*/ 160020 h 419100"/>
                <a:gd name="connsiteX11" fmla="*/ 607060 w 723900"/>
                <a:gd name="connsiteY11" fmla="*/ 154940 h 419100"/>
                <a:gd name="connsiteX12" fmla="*/ 642620 w 723900"/>
                <a:gd name="connsiteY12" fmla="*/ 119380 h 419100"/>
                <a:gd name="connsiteX13" fmla="*/ 665480 w 723900"/>
                <a:gd name="connsiteY13" fmla="*/ 60960 h 419100"/>
                <a:gd name="connsiteX14" fmla="*/ 723900 w 723900"/>
                <a:gd name="connsiteY14"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900" h="419100">
                  <a:moveTo>
                    <a:pt x="0" y="419100"/>
                  </a:moveTo>
                  <a:cubicBezTo>
                    <a:pt x="43391" y="398568"/>
                    <a:pt x="86783" y="378037"/>
                    <a:pt x="111760" y="358140"/>
                  </a:cubicBezTo>
                  <a:cubicBezTo>
                    <a:pt x="136737" y="338243"/>
                    <a:pt x="139700" y="328507"/>
                    <a:pt x="149860" y="299720"/>
                  </a:cubicBezTo>
                  <a:cubicBezTo>
                    <a:pt x="160020" y="270933"/>
                    <a:pt x="162137" y="205317"/>
                    <a:pt x="172720" y="185420"/>
                  </a:cubicBezTo>
                  <a:cubicBezTo>
                    <a:pt x="183303" y="165523"/>
                    <a:pt x="192193" y="178223"/>
                    <a:pt x="213360" y="180340"/>
                  </a:cubicBezTo>
                  <a:cubicBezTo>
                    <a:pt x="234527" y="182457"/>
                    <a:pt x="276860" y="197697"/>
                    <a:pt x="299720" y="198120"/>
                  </a:cubicBezTo>
                  <a:cubicBezTo>
                    <a:pt x="322580" y="198543"/>
                    <a:pt x="334857" y="188383"/>
                    <a:pt x="350520" y="182880"/>
                  </a:cubicBezTo>
                  <a:cubicBezTo>
                    <a:pt x="366183" y="177377"/>
                    <a:pt x="375073" y="168063"/>
                    <a:pt x="393700" y="165100"/>
                  </a:cubicBezTo>
                  <a:cubicBezTo>
                    <a:pt x="412327" y="162137"/>
                    <a:pt x="440267" y="162983"/>
                    <a:pt x="462280" y="165100"/>
                  </a:cubicBezTo>
                  <a:cubicBezTo>
                    <a:pt x="484293" y="167217"/>
                    <a:pt x="508000" y="178647"/>
                    <a:pt x="525780" y="177800"/>
                  </a:cubicBezTo>
                  <a:cubicBezTo>
                    <a:pt x="543560" y="176953"/>
                    <a:pt x="555413" y="163830"/>
                    <a:pt x="568960" y="160020"/>
                  </a:cubicBezTo>
                  <a:cubicBezTo>
                    <a:pt x="582507" y="156210"/>
                    <a:pt x="594783" y="161713"/>
                    <a:pt x="607060" y="154940"/>
                  </a:cubicBezTo>
                  <a:cubicBezTo>
                    <a:pt x="619337" y="148167"/>
                    <a:pt x="632883" y="135043"/>
                    <a:pt x="642620" y="119380"/>
                  </a:cubicBezTo>
                  <a:cubicBezTo>
                    <a:pt x="652357" y="103717"/>
                    <a:pt x="651933" y="80857"/>
                    <a:pt x="665480" y="60960"/>
                  </a:cubicBezTo>
                  <a:cubicBezTo>
                    <a:pt x="679027" y="41063"/>
                    <a:pt x="701463" y="20531"/>
                    <a:pt x="723900"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7" name="Freeform: Shape 156">
              <a:extLst>
                <a:ext uri="{FF2B5EF4-FFF2-40B4-BE49-F238E27FC236}">
                  <a16:creationId xmlns:a16="http://schemas.microsoft.com/office/drawing/2014/main" id="{121B92FC-CB53-BDA6-CF88-767D77189DE8}"/>
                </a:ext>
              </a:extLst>
            </p:cNvPr>
            <p:cNvSpPr/>
            <p:nvPr/>
          </p:nvSpPr>
          <p:spPr>
            <a:xfrm>
              <a:off x="4877524" y="3945401"/>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158" name="Freeform: Shape 157">
              <a:extLst>
                <a:ext uri="{FF2B5EF4-FFF2-40B4-BE49-F238E27FC236}">
                  <a16:creationId xmlns:a16="http://schemas.microsoft.com/office/drawing/2014/main" id="{34972849-180E-671F-8FFD-21298A20472F}"/>
                </a:ext>
              </a:extLst>
            </p:cNvPr>
            <p:cNvSpPr/>
            <p:nvPr/>
          </p:nvSpPr>
          <p:spPr>
            <a:xfrm>
              <a:off x="4890576" y="3904511"/>
              <a:ext cx="617220" cy="112395"/>
            </a:xfrm>
            <a:custGeom>
              <a:avLst/>
              <a:gdLst>
                <a:gd name="connsiteX0" fmla="*/ 0 w 611505"/>
                <a:gd name="connsiteY0" fmla="*/ 0 h 107197"/>
                <a:gd name="connsiteX1" fmla="*/ 70485 w 611505"/>
                <a:gd name="connsiteY1" fmla="*/ 45720 h 107197"/>
                <a:gd name="connsiteX2" fmla="*/ 118110 w 611505"/>
                <a:gd name="connsiteY2" fmla="*/ 55245 h 107197"/>
                <a:gd name="connsiteX3" fmla="*/ 156210 w 611505"/>
                <a:gd name="connsiteY3" fmla="*/ 91440 h 107197"/>
                <a:gd name="connsiteX4" fmla="*/ 247650 w 611505"/>
                <a:gd name="connsiteY4" fmla="*/ 106680 h 107197"/>
                <a:gd name="connsiteX5" fmla="*/ 299085 w 611505"/>
                <a:gd name="connsiteY5" fmla="*/ 74295 h 107197"/>
                <a:gd name="connsiteX6" fmla="*/ 339090 w 611505"/>
                <a:gd name="connsiteY6" fmla="*/ 72390 h 107197"/>
                <a:gd name="connsiteX7" fmla="*/ 384810 w 611505"/>
                <a:gd name="connsiteY7" fmla="*/ 87630 h 107197"/>
                <a:gd name="connsiteX8" fmla="*/ 464820 w 611505"/>
                <a:gd name="connsiteY8" fmla="*/ 81915 h 107197"/>
                <a:gd name="connsiteX9" fmla="*/ 506730 w 611505"/>
                <a:gd name="connsiteY9" fmla="*/ 74295 h 107197"/>
                <a:gd name="connsiteX10" fmla="*/ 541020 w 611505"/>
                <a:gd name="connsiteY10" fmla="*/ 68580 h 107197"/>
                <a:gd name="connsiteX11" fmla="*/ 611505 w 611505"/>
                <a:gd name="connsiteY11" fmla="*/ 91440 h 10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505" h="107197">
                  <a:moveTo>
                    <a:pt x="0" y="0"/>
                  </a:moveTo>
                  <a:cubicBezTo>
                    <a:pt x="25400" y="18256"/>
                    <a:pt x="50800" y="36513"/>
                    <a:pt x="70485" y="45720"/>
                  </a:cubicBezTo>
                  <a:cubicBezTo>
                    <a:pt x="90170" y="54928"/>
                    <a:pt x="103823" y="47625"/>
                    <a:pt x="118110" y="55245"/>
                  </a:cubicBezTo>
                  <a:cubicBezTo>
                    <a:pt x="132398" y="62865"/>
                    <a:pt x="134620" y="82868"/>
                    <a:pt x="156210" y="91440"/>
                  </a:cubicBezTo>
                  <a:cubicBezTo>
                    <a:pt x="177800" y="100012"/>
                    <a:pt x="223838" y="109537"/>
                    <a:pt x="247650" y="106680"/>
                  </a:cubicBezTo>
                  <a:cubicBezTo>
                    <a:pt x="271462" y="103823"/>
                    <a:pt x="283845" y="80010"/>
                    <a:pt x="299085" y="74295"/>
                  </a:cubicBezTo>
                  <a:cubicBezTo>
                    <a:pt x="314325" y="68580"/>
                    <a:pt x="324803" y="70168"/>
                    <a:pt x="339090" y="72390"/>
                  </a:cubicBezTo>
                  <a:cubicBezTo>
                    <a:pt x="353377" y="74612"/>
                    <a:pt x="363855" y="86042"/>
                    <a:pt x="384810" y="87630"/>
                  </a:cubicBezTo>
                  <a:cubicBezTo>
                    <a:pt x="405765" y="89218"/>
                    <a:pt x="444500" y="84137"/>
                    <a:pt x="464820" y="81915"/>
                  </a:cubicBezTo>
                  <a:cubicBezTo>
                    <a:pt x="485140" y="79693"/>
                    <a:pt x="506730" y="74295"/>
                    <a:pt x="506730" y="74295"/>
                  </a:cubicBezTo>
                  <a:cubicBezTo>
                    <a:pt x="519430" y="72073"/>
                    <a:pt x="523558" y="65723"/>
                    <a:pt x="541020" y="68580"/>
                  </a:cubicBezTo>
                  <a:cubicBezTo>
                    <a:pt x="558483" y="71438"/>
                    <a:pt x="600393" y="87313"/>
                    <a:pt x="611505" y="9144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w="76200">
                  <a:solidFill>
                    <a:schemeClr val="tx1"/>
                  </a:solidFill>
                </a:ln>
              </a:endParaRPr>
            </a:p>
          </p:txBody>
        </p:sp>
        <p:sp>
          <p:nvSpPr>
            <p:cNvPr id="159" name="Freeform: Shape 158">
              <a:extLst>
                <a:ext uri="{FF2B5EF4-FFF2-40B4-BE49-F238E27FC236}">
                  <a16:creationId xmlns:a16="http://schemas.microsoft.com/office/drawing/2014/main" id="{B2870E2F-1979-C21A-8522-A67B82E3172C}"/>
                </a:ext>
              </a:extLst>
            </p:cNvPr>
            <p:cNvSpPr/>
            <p:nvPr/>
          </p:nvSpPr>
          <p:spPr>
            <a:xfrm>
              <a:off x="6069330" y="4229045"/>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0" name="Freeform: Shape 159">
              <a:extLst>
                <a:ext uri="{FF2B5EF4-FFF2-40B4-BE49-F238E27FC236}">
                  <a16:creationId xmlns:a16="http://schemas.microsoft.com/office/drawing/2014/main" id="{3A39AE25-F925-3396-7FBD-B6463D1EFA01}"/>
                </a:ext>
              </a:extLst>
            </p:cNvPr>
            <p:cNvSpPr/>
            <p:nvPr/>
          </p:nvSpPr>
          <p:spPr>
            <a:xfrm>
              <a:off x="6063825" y="4180575"/>
              <a:ext cx="392430" cy="66692"/>
            </a:xfrm>
            <a:custGeom>
              <a:avLst/>
              <a:gdLst>
                <a:gd name="connsiteX0" fmla="*/ 0 w 392430"/>
                <a:gd name="connsiteY0" fmla="*/ 26687 h 66692"/>
                <a:gd name="connsiteX1" fmla="*/ 59055 w 392430"/>
                <a:gd name="connsiteY1" fmla="*/ 17162 h 66692"/>
                <a:gd name="connsiteX2" fmla="*/ 120015 w 392430"/>
                <a:gd name="connsiteY2" fmla="*/ 30497 h 66692"/>
                <a:gd name="connsiteX3" fmla="*/ 137160 w 392430"/>
                <a:gd name="connsiteY3" fmla="*/ 22877 h 66692"/>
                <a:gd name="connsiteX4" fmla="*/ 173355 w 392430"/>
                <a:gd name="connsiteY4" fmla="*/ 17 h 66692"/>
                <a:gd name="connsiteX5" fmla="*/ 243840 w 392430"/>
                <a:gd name="connsiteY5" fmla="*/ 19067 h 66692"/>
                <a:gd name="connsiteX6" fmla="*/ 314325 w 392430"/>
                <a:gd name="connsiteY6" fmla="*/ 19067 h 66692"/>
                <a:gd name="connsiteX7" fmla="*/ 392430 w 392430"/>
                <a:gd name="connsiteY7" fmla="*/ 66692 h 6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430" h="66692">
                  <a:moveTo>
                    <a:pt x="0" y="26687"/>
                  </a:moveTo>
                  <a:cubicBezTo>
                    <a:pt x="19526" y="21607"/>
                    <a:pt x="39053" y="16527"/>
                    <a:pt x="59055" y="17162"/>
                  </a:cubicBezTo>
                  <a:cubicBezTo>
                    <a:pt x="79057" y="17797"/>
                    <a:pt x="106998" y="29545"/>
                    <a:pt x="120015" y="30497"/>
                  </a:cubicBezTo>
                  <a:cubicBezTo>
                    <a:pt x="133032" y="31449"/>
                    <a:pt x="128270" y="27957"/>
                    <a:pt x="137160" y="22877"/>
                  </a:cubicBezTo>
                  <a:cubicBezTo>
                    <a:pt x="146050" y="17797"/>
                    <a:pt x="155575" y="652"/>
                    <a:pt x="173355" y="17"/>
                  </a:cubicBezTo>
                  <a:cubicBezTo>
                    <a:pt x="191135" y="-618"/>
                    <a:pt x="220345" y="15892"/>
                    <a:pt x="243840" y="19067"/>
                  </a:cubicBezTo>
                  <a:cubicBezTo>
                    <a:pt x="267335" y="22242"/>
                    <a:pt x="289560" y="11130"/>
                    <a:pt x="314325" y="19067"/>
                  </a:cubicBezTo>
                  <a:cubicBezTo>
                    <a:pt x="339090" y="27004"/>
                    <a:pt x="365760" y="46848"/>
                    <a:pt x="392430" y="66692"/>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1" name="Freeform: Shape 160">
              <a:extLst>
                <a:ext uri="{FF2B5EF4-FFF2-40B4-BE49-F238E27FC236}">
                  <a16:creationId xmlns:a16="http://schemas.microsoft.com/office/drawing/2014/main" id="{C6A340DB-88A5-4691-43E0-32B26E5277A4}"/>
                </a:ext>
              </a:extLst>
            </p:cNvPr>
            <p:cNvSpPr/>
            <p:nvPr/>
          </p:nvSpPr>
          <p:spPr>
            <a:xfrm>
              <a:off x="3278751" y="2819012"/>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2" name="Freeform: Shape 161">
              <a:extLst>
                <a:ext uri="{FF2B5EF4-FFF2-40B4-BE49-F238E27FC236}">
                  <a16:creationId xmlns:a16="http://schemas.microsoft.com/office/drawing/2014/main" id="{E9DC274A-3432-A626-CC93-C2A4358FD598}"/>
                </a:ext>
              </a:extLst>
            </p:cNvPr>
            <p:cNvSpPr/>
            <p:nvPr/>
          </p:nvSpPr>
          <p:spPr>
            <a:xfrm>
              <a:off x="3300718" y="2779268"/>
              <a:ext cx="409575" cy="276225"/>
            </a:xfrm>
            <a:custGeom>
              <a:avLst/>
              <a:gdLst>
                <a:gd name="connsiteX0" fmla="*/ 0 w 409575"/>
                <a:gd name="connsiteY0" fmla="*/ 0 h 276225"/>
                <a:gd name="connsiteX1" fmla="*/ 120015 w 409575"/>
                <a:gd name="connsiteY1" fmla="*/ 110490 h 276225"/>
                <a:gd name="connsiteX2" fmla="*/ 180975 w 409575"/>
                <a:gd name="connsiteY2" fmla="*/ 171450 h 276225"/>
                <a:gd name="connsiteX3" fmla="*/ 234315 w 409575"/>
                <a:gd name="connsiteY3" fmla="*/ 217170 h 276225"/>
                <a:gd name="connsiteX4" fmla="*/ 280035 w 409575"/>
                <a:gd name="connsiteY4" fmla="*/ 238125 h 276225"/>
                <a:gd name="connsiteX5" fmla="*/ 335280 w 409575"/>
                <a:gd name="connsiteY5" fmla="*/ 232410 h 276225"/>
                <a:gd name="connsiteX6" fmla="*/ 409575 w 409575"/>
                <a:gd name="connsiteY6"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76225">
                  <a:moveTo>
                    <a:pt x="0" y="0"/>
                  </a:moveTo>
                  <a:lnTo>
                    <a:pt x="120015" y="110490"/>
                  </a:lnTo>
                  <a:cubicBezTo>
                    <a:pt x="150177" y="139065"/>
                    <a:pt x="161925" y="153670"/>
                    <a:pt x="180975" y="171450"/>
                  </a:cubicBezTo>
                  <a:cubicBezTo>
                    <a:pt x="200025" y="189230"/>
                    <a:pt x="217805" y="206057"/>
                    <a:pt x="234315" y="217170"/>
                  </a:cubicBezTo>
                  <a:cubicBezTo>
                    <a:pt x="250825" y="228283"/>
                    <a:pt x="263208" y="235585"/>
                    <a:pt x="280035" y="238125"/>
                  </a:cubicBezTo>
                  <a:cubicBezTo>
                    <a:pt x="296862" y="240665"/>
                    <a:pt x="313690" y="226060"/>
                    <a:pt x="335280" y="232410"/>
                  </a:cubicBezTo>
                  <a:cubicBezTo>
                    <a:pt x="356870" y="238760"/>
                    <a:pt x="383222" y="257492"/>
                    <a:pt x="409575" y="27622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3" name="Freeform: Shape 162">
              <a:extLst>
                <a:ext uri="{FF2B5EF4-FFF2-40B4-BE49-F238E27FC236}">
                  <a16:creationId xmlns:a16="http://schemas.microsoft.com/office/drawing/2014/main" id="{646971FF-FB6D-683F-72E8-42F758538F54}"/>
                </a:ext>
              </a:extLst>
            </p:cNvPr>
            <p:cNvSpPr/>
            <p:nvPr/>
          </p:nvSpPr>
          <p:spPr>
            <a:xfrm>
              <a:off x="1303477" y="2559480"/>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4" name="Freeform: Shape 163">
              <a:extLst>
                <a:ext uri="{FF2B5EF4-FFF2-40B4-BE49-F238E27FC236}">
                  <a16:creationId xmlns:a16="http://schemas.microsoft.com/office/drawing/2014/main" id="{E5A3DB45-DE22-11E6-FD59-0723D82C501A}"/>
                </a:ext>
              </a:extLst>
            </p:cNvPr>
            <p:cNvSpPr/>
            <p:nvPr/>
          </p:nvSpPr>
          <p:spPr>
            <a:xfrm>
              <a:off x="1266793" y="2582987"/>
              <a:ext cx="165792" cy="274320"/>
            </a:xfrm>
            <a:custGeom>
              <a:avLst/>
              <a:gdLst>
                <a:gd name="connsiteX0" fmla="*/ 165792 w 165792"/>
                <a:gd name="connsiteY0" fmla="*/ 274320 h 274320"/>
                <a:gd name="connsiteX1" fmla="*/ 116262 w 165792"/>
                <a:gd name="connsiteY1" fmla="*/ 236220 h 274320"/>
                <a:gd name="connsiteX2" fmla="*/ 76257 w 165792"/>
                <a:gd name="connsiteY2" fmla="*/ 211455 h 274320"/>
                <a:gd name="connsiteX3" fmla="*/ 40062 w 165792"/>
                <a:gd name="connsiteY3" fmla="*/ 184785 h 274320"/>
                <a:gd name="connsiteX4" fmla="*/ 17202 w 165792"/>
                <a:gd name="connsiteY4" fmla="*/ 137160 h 274320"/>
                <a:gd name="connsiteX5" fmla="*/ 57 w 165792"/>
                <a:gd name="connsiteY5" fmla="*/ 74295 h 274320"/>
                <a:gd name="connsiteX6" fmla="*/ 11487 w 165792"/>
                <a:gd name="connsiteY6" fmla="*/ 40005 h 274320"/>
                <a:gd name="connsiteX7" fmla="*/ 7677 w 165792"/>
                <a:gd name="connsiteY7" fmla="*/ 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92" h="274320">
                  <a:moveTo>
                    <a:pt x="165792" y="274320"/>
                  </a:moveTo>
                  <a:cubicBezTo>
                    <a:pt x="149282" y="261620"/>
                    <a:pt x="131184" y="246697"/>
                    <a:pt x="116262" y="236220"/>
                  </a:cubicBezTo>
                  <a:cubicBezTo>
                    <a:pt x="101340" y="225743"/>
                    <a:pt x="88957" y="220027"/>
                    <a:pt x="76257" y="211455"/>
                  </a:cubicBezTo>
                  <a:cubicBezTo>
                    <a:pt x="63557" y="202883"/>
                    <a:pt x="49904" y="197167"/>
                    <a:pt x="40062" y="184785"/>
                  </a:cubicBezTo>
                  <a:cubicBezTo>
                    <a:pt x="30219" y="172402"/>
                    <a:pt x="23869" y="155575"/>
                    <a:pt x="17202" y="137160"/>
                  </a:cubicBezTo>
                  <a:cubicBezTo>
                    <a:pt x="10534" y="118745"/>
                    <a:pt x="1009" y="90487"/>
                    <a:pt x="57" y="74295"/>
                  </a:cubicBezTo>
                  <a:cubicBezTo>
                    <a:pt x="-895" y="58103"/>
                    <a:pt x="10217" y="52387"/>
                    <a:pt x="11487" y="40005"/>
                  </a:cubicBezTo>
                  <a:cubicBezTo>
                    <a:pt x="12757" y="27623"/>
                    <a:pt x="10217" y="13811"/>
                    <a:pt x="7677" y="0"/>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5" name="Freeform: Shape 164">
              <a:extLst>
                <a:ext uri="{FF2B5EF4-FFF2-40B4-BE49-F238E27FC236}">
                  <a16:creationId xmlns:a16="http://schemas.microsoft.com/office/drawing/2014/main" id="{889A8A56-9013-6077-02EE-6C65873E7E5A}"/>
                </a:ext>
              </a:extLst>
            </p:cNvPr>
            <p:cNvSpPr/>
            <p:nvPr/>
          </p:nvSpPr>
          <p:spPr>
            <a:xfrm>
              <a:off x="1069623" y="2777430"/>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6" name="Freeform: Shape 165">
              <a:extLst>
                <a:ext uri="{FF2B5EF4-FFF2-40B4-BE49-F238E27FC236}">
                  <a16:creationId xmlns:a16="http://schemas.microsoft.com/office/drawing/2014/main" id="{C7A59FA6-54DC-D398-3B5E-1C30EF8A9DA7}"/>
                </a:ext>
              </a:extLst>
            </p:cNvPr>
            <p:cNvSpPr/>
            <p:nvPr/>
          </p:nvSpPr>
          <p:spPr>
            <a:xfrm>
              <a:off x="1073519" y="2726984"/>
              <a:ext cx="268605" cy="22920"/>
            </a:xfrm>
            <a:custGeom>
              <a:avLst/>
              <a:gdLst>
                <a:gd name="connsiteX0" fmla="*/ 268605 w 268605"/>
                <a:gd name="connsiteY0" fmla="*/ 19110 h 22920"/>
                <a:gd name="connsiteX1" fmla="*/ 205740 w 268605"/>
                <a:gd name="connsiteY1" fmla="*/ 19110 h 22920"/>
                <a:gd name="connsiteX2" fmla="*/ 177165 w 268605"/>
                <a:gd name="connsiteY2" fmla="*/ 19110 h 22920"/>
                <a:gd name="connsiteX3" fmla="*/ 150495 w 268605"/>
                <a:gd name="connsiteY3" fmla="*/ 60 h 22920"/>
                <a:gd name="connsiteX4" fmla="*/ 135255 w 268605"/>
                <a:gd name="connsiteY4" fmla="*/ 13395 h 22920"/>
                <a:gd name="connsiteX5" fmla="*/ 0 w 268605"/>
                <a:gd name="connsiteY5" fmla="*/ 22920 h 2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5" h="22920">
                  <a:moveTo>
                    <a:pt x="268605" y="19110"/>
                  </a:moveTo>
                  <a:lnTo>
                    <a:pt x="205740" y="19110"/>
                  </a:lnTo>
                  <a:cubicBezTo>
                    <a:pt x="190500" y="19110"/>
                    <a:pt x="186372" y="22285"/>
                    <a:pt x="177165" y="19110"/>
                  </a:cubicBezTo>
                  <a:cubicBezTo>
                    <a:pt x="167957" y="15935"/>
                    <a:pt x="157480" y="1012"/>
                    <a:pt x="150495" y="60"/>
                  </a:cubicBezTo>
                  <a:cubicBezTo>
                    <a:pt x="143510" y="-892"/>
                    <a:pt x="160337" y="9585"/>
                    <a:pt x="135255" y="13395"/>
                  </a:cubicBezTo>
                  <a:cubicBezTo>
                    <a:pt x="110173" y="17205"/>
                    <a:pt x="55086" y="20062"/>
                    <a:pt x="0" y="22920"/>
                  </a:cubicBezTo>
                </a:path>
              </a:pathLst>
            </a:custGeom>
            <a:solidFill>
              <a:schemeClr val="tx2">
                <a:lumMod val="25000"/>
                <a:lumOff val="75000"/>
              </a:schemeClr>
            </a:solid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7" name="Freeform: Shape 166">
              <a:extLst>
                <a:ext uri="{FF2B5EF4-FFF2-40B4-BE49-F238E27FC236}">
                  <a16:creationId xmlns:a16="http://schemas.microsoft.com/office/drawing/2014/main" id="{99CF9014-222C-E1F0-5C16-50C9327DC741}"/>
                </a:ext>
              </a:extLst>
            </p:cNvPr>
            <p:cNvSpPr/>
            <p:nvPr/>
          </p:nvSpPr>
          <p:spPr>
            <a:xfrm>
              <a:off x="1516099" y="1977196"/>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8" name="Freeform: Shape 167">
              <a:extLst>
                <a:ext uri="{FF2B5EF4-FFF2-40B4-BE49-F238E27FC236}">
                  <a16:creationId xmlns:a16="http://schemas.microsoft.com/office/drawing/2014/main" id="{4FB6B2F6-4666-85E0-2727-1AFC4071F66C}"/>
                </a:ext>
              </a:extLst>
            </p:cNvPr>
            <p:cNvSpPr/>
            <p:nvPr/>
          </p:nvSpPr>
          <p:spPr>
            <a:xfrm>
              <a:off x="1472568" y="1963021"/>
              <a:ext cx="224790" cy="340995"/>
            </a:xfrm>
            <a:custGeom>
              <a:avLst/>
              <a:gdLst>
                <a:gd name="connsiteX0" fmla="*/ 224790 w 224790"/>
                <a:gd name="connsiteY0" fmla="*/ 0 h 340995"/>
                <a:gd name="connsiteX1" fmla="*/ 140970 w 224790"/>
                <a:gd name="connsiteY1" fmla="*/ 150495 h 340995"/>
                <a:gd name="connsiteX2" fmla="*/ 112395 w 224790"/>
                <a:gd name="connsiteY2" fmla="*/ 201930 h 340995"/>
                <a:gd name="connsiteX3" fmla="*/ 93345 w 224790"/>
                <a:gd name="connsiteY3" fmla="*/ 230505 h 340995"/>
                <a:gd name="connsiteX4" fmla="*/ 28575 w 224790"/>
                <a:gd name="connsiteY4" fmla="*/ 291465 h 340995"/>
                <a:gd name="connsiteX5" fmla="*/ 0 w 224790"/>
                <a:gd name="connsiteY5" fmla="*/ 340995 h 3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790" h="340995">
                  <a:moveTo>
                    <a:pt x="224790" y="0"/>
                  </a:moveTo>
                  <a:lnTo>
                    <a:pt x="140970" y="150495"/>
                  </a:lnTo>
                  <a:cubicBezTo>
                    <a:pt x="122238" y="184150"/>
                    <a:pt x="120332" y="188595"/>
                    <a:pt x="112395" y="201930"/>
                  </a:cubicBezTo>
                  <a:cubicBezTo>
                    <a:pt x="104458" y="215265"/>
                    <a:pt x="107315" y="215583"/>
                    <a:pt x="93345" y="230505"/>
                  </a:cubicBezTo>
                  <a:cubicBezTo>
                    <a:pt x="79375" y="245427"/>
                    <a:pt x="44133" y="273050"/>
                    <a:pt x="28575" y="291465"/>
                  </a:cubicBezTo>
                  <a:cubicBezTo>
                    <a:pt x="13017" y="309880"/>
                    <a:pt x="6508" y="325437"/>
                    <a:pt x="0" y="340995"/>
                  </a:cubicBezTo>
                </a:path>
              </a:pathLst>
            </a:custGeom>
            <a:noFill/>
            <a:ln w="12700">
              <a:solidFill>
                <a:srgbClr val="DB36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69" name="Freeform: Shape 168">
              <a:extLst>
                <a:ext uri="{FF2B5EF4-FFF2-40B4-BE49-F238E27FC236}">
                  <a16:creationId xmlns:a16="http://schemas.microsoft.com/office/drawing/2014/main" id="{A12EBF68-659A-3989-EF1B-11A0E98E08E8}"/>
                </a:ext>
              </a:extLst>
            </p:cNvPr>
            <p:cNvSpPr/>
            <p:nvPr/>
          </p:nvSpPr>
          <p:spPr>
            <a:xfrm>
              <a:off x="3445257" y="4844629"/>
              <a:ext cx="1031368" cy="656576"/>
            </a:xfrm>
            <a:custGeom>
              <a:avLst/>
              <a:gdLst>
                <a:gd name="connsiteX0" fmla="*/ 1029362 w 1031368"/>
                <a:gd name="connsiteY0" fmla="*/ 310049 h 656576"/>
                <a:gd name="connsiteX1" fmla="*/ 1014122 w 1031368"/>
                <a:gd name="connsiteY1" fmla="*/ 146219 h 656576"/>
                <a:gd name="connsiteX2" fmla="*/ 876962 w 1031368"/>
                <a:gd name="connsiteY2" fmla="*/ 115739 h 656576"/>
                <a:gd name="connsiteX3" fmla="*/ 755042 w 1031368"/>
                <a:gd name="connsiteY3" fmla="*/ 123359 h 656576"/>
                <a:gd name="connsiteX4" fmla="*/ 686462 w 1031368"/>
                <a:gd name="connsiteY4" fmla="*/ 9059 h 656576"/>
                <a:gd name="connsiteX5" fmla="*/ 602642 w 1031368"/>
                <a:gd name="connsiteY5" fmla="*/ 9059 h 656576"/>
                <a:gd name="connsiteX6" fmla="*/ 484532 w 1031368"/>
                <a:gd name="connsiteY6" fmla="*/ 24299 h 656576"/>
                <a:gd name="connsiteX7" fmla="*/ 324512 w 1031368"/>
                <a:gd name="connsiteY7" fmla="*/ 81449 h 656576"/>
                <a:gd name="connsiteX8" fmla="*/ 233072 w 1031368"/>
                <a:gd name="connsiteY8" fmla="*/ 233849 h 656576"/>
                <a:gd name="connsiteX9" fmla="*/ 130202 w 1031368"/>
                <a:gd name="connsiteY9" fmla="*/ 325289 h 656576"/>
                <a:gd name="connsiteX10" fmla="*/ 4472 w 1031368"/>
                <a:gd name="connsiteY10" fmla="*/ 435779 h 656576"/>
                <a:gd name="connsiteX11" fmla="*/ 301652 w 1031368"/>
                <a:gd name="connsiteY11" fmla="*/ 519599 h 656576"/>
                <a:gd name="connsiteX12" fmla="*/ 484532 w 1031368"/>
                <a:gd name="connsiteY12" fmla="*/ 553889 h 656576"/>
                <a:gd name="connsiteX13" fmla="*/ 705512 w 1031368"/>
                <a:gd name="connsiteY13" fmla="*/ 630089 h 656576"/>
                <a:gd name="connsiteX14" fmla="*/ 888392 w 1031368"/>
                <a:gd name="connsiteY14" fmla="*/ 652949 h 656576"/>
                <a:gd name="connsiteX15" fmla="*/ 1021742 w 1031368"/>
                <a:gd name="connsiteY15" fmla="*/ 561509 h 656576"/>
                <a:gd name="connsiteX16" fmla="*/ 1014122 w 1031368"/>
                <a:gd name="connsiteY16" fmla="*/ 409109 h 656576"/>
                <a:gd name="connsiteX17" fmla="*/ 1029362 w 1031368"/>
                <a:gd name="connsiteY17" fmla="*/ 310049 h 65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1368" h="656576">
                  <a:moveTo>
                    <a:pt x="1029362" y="310049"/>
                  </a:moveTo>
                  <a:cubicBezTo>
                    <a:pt x="1029362" y="266234"/>
                    <a:pt x="1039522" y="178604"/>
                    <a:pt x="1014122" y="146219"/>
                  </a:cubicBezTo>
                  <a:cubicBezTo>
                    <a:pt x="988722" y="113834"/>
                    <a:pt x="920142" y="119549"/>
                    <a:pt x="876962" y="115739"/>
                  </a:cubicBezTo>
                  <a:cubicBezTo>
                    <a:pt x="833782" y="111929"/>
                    <a:pt x="786792" y="141139"/>
                    <a:pt x="755042" y="123359"/>
                  </a:cubicBezTo>
                  <a:cubicBezTo>
                    <a:pt x="723292" y="105579"/>
                    <a:pt x="711862" y="28109"/>
                    <a:pt x="686462" y="9059"/>
                  </a:cubicBezTo>
                  <a:cubicBezTo>
                    <a:pt x="661062" y="-9991"/>
                    <a:pt x="636297" y="6519"/>
                    <a:pt x="602642" y="9059"/>
                  </a:cubicBezTo>
                  <a:cubicBezTo>
                    <a:pt x="568987" y="11599"/>
                    <a:pt x="530887" y="12234"/>
                    <a:pt x="484532" y="24299"/>
                  </a:cubicBezTo>
                  <a:cubicBezTo>
                    <a:pt x="438177" y="36364"/>
                    <a:pt x="366422" y="46524"/>
                    <a:pt x="324512" y="81449"/>
                  </a:cubicBezTo>
                  <a:cubicBezTo>
                    <a:pt x="282602" y="116374"/>
                    <a:pt x="265457" y="193209"/>
                    <a:pt x="233072" y="233849"/>
                  </a:cubicBezTo>
                  <a:cubicBezTo>
                    <a:pt x="200687" y="274489"/>
                    <a:pt x="130202" y="325289"/>
                    <a:pt x="130202" y="325289"/>
                  </a:cubicBezTo>
                  <a:cubicBezTo>
                    <a:pt x="92102" y="358944"/>
                    <a:pt x="-24103" y="403394"/>
                    <a:pt x="4472" y="435779"/>
                  </a:cubicBezTo>
                  <a:cubicBezTo>
                    <a:pt x="33047" y="468164"/>
                    <a:pt x="221642" y="499914"/>
                    <a:pt x="301652" y="519599"/>
                  </a:cubicBezTo>
                  <a:cubicBezTo>
                    <a:pt x="381662" y="539284"/>
                    <a:pt x="417222" y="535474"/>
                    <a:pt x="484532" y="553889"/>
                  </a:cubicBezTo>
                  <a:cubicBezTo>
                    <a:pt x="551842" y="572304"/>
                    <a:pt x="638202" y="613579"/>
                    <a:pt x="705512" y="630089"/>
                  </a:cubicBezTo>
                  <a:cubicBezTo>
                    <a:pt x="772822" y="646599"/>
                    <a:pt x="835687" y="664379"/>
                    <a:pt x="888392" y="652949"/>
                  </a:cubicBezTo>
                  <a:cubicBezTo>
                    <a:pt x="941097" y="641519"/>
                    <a:pt x="1000787" y="602149"/>
                    <a:pt x="1021742" y="561509"/>
                  </a:cubicBezTo>
                  <a:cubicBezTo>
                    <a:pt x="1042697" y="520869"/>
                    <a:pt x="1014122" y="455464"/>
                    <a:pt x="1014122" y="409109"/>
                  </a:cubicBezTo>
                  <a:cubicBezTo>
                    <a:pt x="1014122" y="362754"/>
                    <a:pt x="1029362" y="353864"/>
                    <a:pt x="1029362" y="310049"/>
                  </a:cubicBezTo>
                  <a:close/>
                </a:path>
              </a:pathLst>
            </a:custGeom>
            <a:solidFill>
              <a:srgbClr val="3B7D23"/>
            </a:solid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0" name="Freeform: Shape 169">
              <a:extLst>
                <a:ext uri="{FF2B5EF4-FFF2-40B4-BE49-F238E27FC236}">
                  <a16:creationId xmlns:a16="http://schemas.microsoft.com/office/drawing/2014/main" id="{5E43D285-787E-2474-2913-E4A2C56627E2}"/>
                </a:ext>
              </a:extLst>
            </p:cNvPr>
            <p:cNvSpPr/>
            <p:nvPr/>
          </p:nvSpPr>
          <p:spPr>
            <a:xfrm>
              <a:off x="5210870" y="3273700"/>
              <a:ext cx="586704" cy="486025"/>
            </a:xfrm>
            <a:custGeom>
              <a:avLst/>
              <a:gdLst>
                <a:gd name="connsiteX0" fmla="*/ 13534 w 586704"/>
                <a:gd name="connsiteY0" fmla="*/ 128259 h 486025"/>
                <a:gd name="connsiteX1" fmla="*/ 165934 w 586704"/>
                <a:gd name="connsiteY1" fmla="*/ 71109 h 486025"/>
                <a:gd name="connsiteX2" fmla="*/ 333574 w 586704"/>
                <a:gd name="connsiteY2" fmla="*/ 21579 h 486025"/>
                <a:gd name="connsiteX3" fmla="*/ 402154 w 586704"/>
                <a:gd name="connsiteY3" fmla="*/ 2529 h 486025"/>
                <a:gd name="connsiteX4" fmla="*/ 478354 w 586704"/>
                <a:gd name="connsiteY4" fmla="*/ 74919 h 486025"/>
                <a:gd name="connsiteX5" fmla="*/ 520264 w 586704"/>
                <a:gd name="connsiteY5" fmla="*/ 162549 h 486025"/>
                <a:gd name="connsiteX6" fmla="*/ 554554 w 586704"/>
                <a:gd name="connsiteY6" fmla="*/ 314949 h 486025"/>
                <a:gd name="connsiteX7" fmla="*/ 577414 w 586704"/>
                <a:gd name="connsiteY7" fmla="*/ 471159 h 486025"/>
                <a:gd name="connsiteX8" fmla="*/ 390724 w 586704"/>
                <a:gd name="connsiteY8" fmla="*/ 478779 h 486025"/>
                <a:gd name="connsiteX9" fmla="*/ 63064 w 586704"/>
                <a:gd name="connsiteY9" fmla="*/ 463539 h 486025"/>
                <a:gd name="connsiteX10" fmla="*/ 13534 w 586704"/>
                <a:gd name="connsiteY10" fmla="*/ 261609 h 486025"/>
                <a:gd name="connsiteX11" fmla="*/ 13534 w 586704"/>
                <a:gd name="connsiteY11" fmla="*/ 128259 h 4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6704" h="486025">
                  <a:moveTo>
                    <a:pt x="13534" y="128259"/>
                  </a:moveTo>
                  <a:cubicBezTo>
                    <a:pt x="38934" y="96509"/>
                    <a:pt x="112594" y="88889"/>
                    <a:pt x="165934" y="71109"/>
                  </a:cubicBezTo>
                  <a:cubicBezTo>
                    <a:pt x="219274" y="53329"/>
                    <a:pt x="294204" y="33009"/>
                    <a:pt x="333574" y="21579"/>
                  </a:cubicBezTo>
                  <a:cubicBezTo>
                    <a:pt x="372944" y="10149"/>
                    <a:pt x="378024" y="-6361"/>
                    <a:pt x="402154" y="2529"/>
                  </a:cubicBezTo>
                  <a:cubicBezTo>
                    <a:pt x="426284" y="11419"/>
                    <a:pt x="458669" y="48249"/>
                    <a:pt x="478354" y="74919"/>
                  </a:cubicBezTo>
                  <a:cubicBezTo>
                    <a:pt x="498039" y="101589"/>
                    <a:pt x="507564" y="122544"/>
                    <a:pt x="520264" y="162549"/>
                  </a:cubicBezTo>
                  <a:cubicBezTo>
                    <a:pt x="532964" y="202554"/>
                    <a:pt x="545029" y="263514"/>
                    <a:pt x="554554" y="314949"/>
                  </a:cubicBezTo>
                  <a:cubicBezTo>
                    <a:pt x="564079" y="366384"/>
                    <a:pt x="604719" y="443854"/>
                    <a:pt x="577414" y="471159"/>
                  </a:cubicBezTo>
                  <a:cubicBezTo>
                    <a:pt x="550109" y="498464"/>
                    <a:pt x="476449" y="480049"/>
                    <a:pt x="390724" y="478779"/>
                  </a:cubicBezTo>
                  <a:cubicBezTo>
                    <a:pt x="304999" y="477509"/>
                    <a:pt x="125929" y="499734"/>
                    <a:pt x="63064" y="463539"/>
                  </a:cubicBezTo>
                  <a:cubicBezTo>
                    <a:pt x="199" y="427344"/>
                    <a:pt x="22424" y="319394"/>
                    <a:pt x="13534" y="261609"/>
                  </a:cubicBezTo>
                  <a:cubicBezTo>
                    <a:pt x="4644" y="203824"/>
                    <a:pt x="-11866" y="160009"/>
                    <a:pt x="13534" y="128259"/>
                  </a:cubicBezTo>
                  <a:close/>
                </a:path>
              </a:pathLst>
            </a:custGeom>
            <a:pattFill prst="narHorz">
              <a:fgClr>
                <a:schemeClr val="accent5">
                  <a:lumMod val="20000"/>
                  <a:lumOff val="80000"/>
                </a:schemeClr>
              </a:fgClr>
              <a:bgClr>
                <a:srgbClr val="D86ECC"/>
              </a:bgClr>
            </a:pattFill>
            <a:ln w="28575">
              <a:solidFill>
                <a:schemeClr val="accent5">
                  <a:lumMod val="40000"/>
                  <a:lumOff val="6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1" name="Freeform: Shape 170">
              <a:extLst>
                <a:ext uri="{FF2B5EF4-FFF2-40B4-BE49-F238E27FC236}">
                  <a16:creationId xmlns:a16="http://schemas.microsoft.com/office/drawing/2014/main" id="{A5FB268C-8E4E-6E0E-3B07-E9004463AB82}"/>
                </a:ext>
              </a:extLst>
            </p:cNvPr>
            <p:cNvSpPr/>
            <p:nvPr/>
          </p:nvSpPr>
          <p:spPr>
            <a:xfrm>
              <a:off x="3512820" y="2729865"/>
              <a:ext cx="120619" cy="160020"/>
            </a:xfrm>
            <a:custGeom>
              <a:avLst/>
              <a:gdLst>
                <a:gd name="connsiteX0" fmla="*/ 0 w 120619"/>
                <a:gd name="connsiteY0" fmla="*/ 45720 h 160020"/>
                <a:gd name="connsiteX1" fmla="*/ 40005 w 120619"/>
                <a:gd name="connsiteY1" fmla="*/ 0 h 160020"/>
                <a:gd name="connsiteX2" fmla="*/ 40005 w 120619"/>
                <a:gd name="connsiteY2" fmla="*/ 0 h 160020"/>
                <a:gd name="connsiteX3" fmla="*/ 118110 w 120619"/>
                <a:gd name="connsiteY3" fmla="*/ 59055 h 160020"/>
                <a:gd name="connsiteX4" fmla="*/ 102870 w 120619"/>
                <a:gd name="connsiteY4" fmla="*/ 160020 h 160020"/>
                <a:gd name="connsiteX5" fmla="*/ 102870 w 120619"/>
                <a:gd name="connsiteY5" fmla="*/ 160020 h 160020"/>
                <a:gd name="connsiteX6" fmla="*/ 0 w 120619"/>
                <a:gd name="connsiteY6" fmla="*/ 45720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619" h="160020">
                  <a:moveTo>
                    <a:pt x="0" y="45720"/>
                  </a:moveTo>
                  <a:lnTo>
                    <a:pt x="40005" y="0"/>
                  </a:lnTo>
                  <a:lnTo>
                    <a:pt x="40005" y="0"/>
                  </a:lnTo>
                  <a:cubicBezTo>
                    <a:pt x="53022" y="9842"/>
                    <a:pt x="107632" y="32385"/>
                    <a:pt x="118110" y="59055"/>
                  </a:cubicBezTo>
                  <a:cubicBezTo>
                    <a:pt x="128588" y="85725"/>
                    <a:pt x="102870" y="160020"/>
                    <a:pt x="102870" y="160020"/>
                  </a:cubicBezTo>
                  <a:lnTo>
                    <a:pt x="102870" y="160020"/>
                  </a:lnTo>
                  <a:lnTo>
                    <a:pt x="0" y="45720"/>
                  </a:lnTo>
                  <a:close/>
                </a:path>
              </a:pathLst>
            </a:custGeom>
            <a:pattFill prst="wdUpDiag">
              <a:fgClr>
                <a:schemeClr val="accent4">
                  <a:lumMod val="75000"/>
                </a:schemeClr>
              </a:fgClr>
              <a:bgClr>
                <a:schemeClr val="accent4">
                  <a:lumMod val="40000"/>
                  <a:lumOff val="6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2" name="Freeform: Shape 171">
              <a:extLst>
                <a:ext uri="{FF2B5EF4-FFF2-40B4-BE49-F238E27FC236}">
                  <a16:creationId xmlns:a16="http://schemas.microsoft.com/office/drawing/2014/main" id="{BB9AB522-DE5E-3B67-412D-2B2C5BE3FB32}"/>
                </a:ext>
              </a:extLst>
            </p:cNvPr>
            <p:cNvSpPr/>
            <p:nvPr/>
          </p:nvSpPr>
          <p:spPr>
            <a:xfrm>
              <a:off x="1624668" y="2914650"/>
              <a:ext cx="136882" cy="144079"/>
            </a:xfrm>
            <a:custGeom>
              <a:avLst/>
              <a:gdLst>
                <a:gd name="connsiteX0" fmla="*/ 4107 w 136882"/>
                <a:gd name="connsiteY0" fmla="*/ 0 h 144079"/>
                <a:gd name="connsiteX1" fmla="*/ 86022 w 136882"/>
                <a:gd name="connsiteY1" fmla="*/ 51435 h 144079"/>
                <a:gd name="connsiteX2" fmla="*/ 86022 w 136882"/>
                <a:gd name="connsiteY2" fmla="*/ 51435 h 144079"/>
                <a:gd name="connsiteX3" fmla="*/ 135552 w 136882"/>
                <a:gd name="connsiteY3" fmla="*/ 57150 h 144079"/>
                <a:gd name="connsiteX4" fmla="*/ 114597 w 136882"/>
                <a:gd name="connsiteY4" fmla="*/ 121920 h 144079"/>
                <a:gd name="connsiteX5" fmla="*/ 30777 w 136882"/>
                <a:gd name="connsiteY5" fmla="*/ 142875 h 144079"/>
                <a:gd name="connsiteX6" fmla="*/ 4107 w 136882"/>
                <a:gd name="connsiteY6" fmla="*/ 91440 h 144079"/>
                <a:gd name="connsiteX7" fmla="*/ 4107 w 136882"/>
                <a:gd name="connsiteY7" fmla="*/ 0 h 144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82" h="144079">
                  <a:moveTo>
                    <a:pt x="4107" y="0"/>
                  </a:moveTo>
                  <a:lnTo>
                    <a:pt x="86022" y="51435"/>
                  </a:lnTo>
                  <a:lnTo>
                    <a:pt x="86022" y="51435"/>
                  </a:lnTo>
                  <a:cubicBezTo>
                    <a:pt x="94277" y="52387"/>
                    <a:pt x="130790" y="45403"/>
                    <a:pt x="135552" y="57150"/>
                  </a:cubicBezTo>
                  <a:cubicBezTo>
                    <a:pt x="140314" y="68897"/>
                    <a:pt x="132059" y="107633"/>
                    <a:pt x="114597" y="121920"/>
                  </a:cubicBezTo>
                  <a:cubicBezTo>
                    <a:pt x="97135" y="136207"/>
                    <a:pt x="49192" y="147955"/>
                    <a:pt x="30777" y="142875"/>
                  </a:cubicBezTo>
                  <a:cubicBezTo>
                    <a:pt x="12362" y="137795"/>
                    <a:pt x="9504" y="113347"/>
                    <a:pt x="4107" y="91440"/>
                  </a:cubicBezTo>
                  <a:cubicBezTo>
                    <a:pt x="-1290" y="69533"/>
                    <a:pt x="-1449" y="40481"/>
                    <a:pt x="4107" y="0"/>
                  </a:cubicBezTo>
                  <a:close/>
                </a:path>
              </a:pathLst>
            </a:custGeom>
            <a:pattFill prst="wdUpDiag">
              <a:fgClr>
                <a:schemeClr val="accent4">
                  <a:lumMod val="75000"/>
                </a:schemeClr>
              </a:fgClr>
              <a:bgClr>
                <a:schemeClr val="accent4">
                  <a:lumMod val="40000"/>
                  <a:lumOff val="6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3" name="Freeform: Shape 172">
              <a:extLst>
                <a:ext uri="{FF2B5EF4-FFF2-40B4-BE49-F238E27FC236}">
                  <a16:creationId xmlns:a16="http://schemas.microsoft.com/office/drawing/2014/main" id="{C443F771-73D8-17F0-5724-DFCD08CEC9DB}"/>
                </a:ext>
              </a:extLst>
            </p:cNvPr>
            <p:cNvSpPr/>
            <p:nvPr/>
          </p:nvSpPr>
          <p:spPr>
            <a:xfrm>
              <a:off x="2886622" y="2741611"/>
              <a:ext cx="277660" cy="193581"/>
            </a:xfrm>
            <a:custGeom>
              <a:avLst/>
              <a:gdLst>
                <a:gd name="connsiteX0" fmla="*/ 271868 w 277660"/>
                <a:gd name="connsiteY0" fmla="*/ 41594 h 193581"/>
                <a:gd name="connsiteX1" fmla="*/ 226148 w 277660"/>
                <a:gd name="connsiteY1" fmla="*/ 134939 h 193581"/>
                <a:gd name="connsiteX2" fmla="*/ 157568 w 277660"/>
                <a:gd name="connsiteY2" fmla="*/ 182564 h 193581"/>
                <a:gd name="connsiteX3" fmla="*/ 121373 w 277660"/>
                <a:gd name="connsiteY3" fmla="*/ 188279 h 193581"/>
                <a:gd name="connsiteX4" fmla="*/ 69938 w 277660"/>
                <a:gd name="connsiteY4" fmla="*/ 117794 h 193581"/>
                <a:gd name="connsiteX5" fmla="*/ 7073 w 277660"/>
                <a:gd name="connsiteY5" fmla="*/ 112079 h 193581"/>
                <a:gd name="connsiteX6" fmla="*/ 10883 w 277660"/>
                <a:gd name="connsiteY6" fmla="*/ 16829 h 193581"/>
                <a:gd name="connsiteX7" fmla="*/ 90893 w 277660"/>
                <a:gd name="connsiteY7" fmla="*/ 1589 h 193581"/>
                <a:gd name="connsiteX8" fmla="*/ 271868 w 277660"/>
                <a:gd name="connsiteY8" fmla="*/ 41594 h 193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660" h="193581">
                  <a:moveTo>
                    <a:pt x="271868" y="41594"/>
                  </a:moveTo>
                  <a:cubicBezTo>
                    <a:pt x="294410" y="63819"/>
                    <a:pt x="245198" y="111444"/>
                    <a:pt x="226148" y="134939"/>
                  </a:cubicBezTo>
                  <a:cubicBezTo>
                    <a:pt x="207098" y="158434"/>
                    <a:pt x="175030" y="173674"/>
                    <a:pt x="157568" y="182564"/>
                  </a:cubicBezTo>
                  <a:cubicBezTo>
                    <a:pt x="140105" y="191454"/>
                    <a:pt x="135978" y="199074"/>
                    <a:pt x="121373" y="188279"/>
                  </a:cubicBezTo>
                  <a:cubicBezTo>
                    <a:pt x="106768" y="177484"/>
                    <a:pt x="88988" y="130494"/>
                    <a:pt x="69938" y="117794"/>
                  </a:cubicBezTo>
                  <a:cubicBezTo>
                    <a:pt x="50888" y="105094"/>
                    <a:pt x="16915" y="128907"/>
                    <a:pt x="7073" y="112079"/>
                  </a:cubicBezTo>
                  <a:cubicBezTo>
                    <a:pt x="-2770" y="95252"/>
                    <a:pt x="-3087" y="35244"/>
                    <a:pt x="10883" y="16829"/>
                  </a:cubicBezTo>
                  <a:cubicBezTo>
                    <a:pt x="24853" y="-1586"/>
                    <a:pt x="51840" y="-1586"/>
                    <a:pt x="90893" y="1589"/>
                  </a:cubicBezTo>
                  <a:cubicBezTo>
                    <a:pt x="129946" y="4764"/>
                    <a:pt x="249326" y="19369"/>
                    <a:pt x="271868" y="41594"/>
                  </a:cubicBezTo>
                  <a:close/>
                </a:path>
              </a:pathLst>
            </a:cu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4" name="Freeform: Shape 173">
              <a:extLst>
                <a:ext uri="{FF2B5EF4-FFF2-40B4-BE49-F238E27FC236}">
                  <a16:creationId xmlns:a16="http://schemas.microsoft.com/office/drawing/2014/main" id="{F97FD28E-475B-9491-66F3-4291355A45F4}"/>
                </a:ext>
              </a:extLst>
            </p:cNvPr>
            <p:cNvSpPr/>
            <p:nvPr/>
          </p:nvSpPr>
          <p:spPr>
            <a:xfrm>
              <a:off x="1959557" y="3710213"/>
              <a:ext cx="89828" cy="125975"/>
            </a:xfrm>
            <a:custGeom>
              <a:avLst/>
              <a:gdLst>
                <a:gd name="connsiteX0" fmla="*/ 4498 w 89828"/>
                <a:gd name="connsiteY0" fmla="*/ 19777 h 125975"/>
                <a:gd name="connsiteX1" fmla="*/ 8308 w 89828"/>
                <a:gd name="connsiteY1" fmla="*/ 78832 h 125975"/>
                <a:gd name="connsiteX2" fmla="*/ 17833 w 89828"/>
                <a:gd name="connsiteY2" fmla="*/ 105502 h 125975"/>
                <a:gd name="connsiteX3" fmla="*/ 31168 w 89828"/>
                <a:gd name="connsiteY3" fmla="*/ 120742 h 125975"/>
                <a:gd name="connsiteX4" fmla="*/ 63553 w 89828"/>
                <a:gd name="connsiteY4" fmla="*/ 124552 h 125975"/>
                <a:gd name="connsiteX5" fmla="*/ 88318 w 89828"/>
                <a:gd name="connsiteY5" fmla="*/ 124552 h 125975"/>
                <a:gd name="connsiteX6" fmla="*/ 86413 w 89828"/>
                <a:gd name="connsiteY6" fmla="*/ 107407 h 125975"/>
                <a:gd name="connsiteX7" fmla="*/ 80698 w 89828"/>
                <a:gd name="connsiteY7" fmla="*/ 63592 h 125975"/>
                <a:gd name="connsiteX8" fmla="*/ 76888 w 89828"/>
                <a:gd name="connsiteY8" fmla="*/ 36922 h 125975"/>
                <a:gd name="connsiteX9" fmla="*/ 74983 w 89828"/>
                <a:gd name="connsiteY9" fmla="*/ 17872 h 125975"/>
                <a:gd name="connsiteX10" fmla="*/ 74983 w 89828"/>
                <a:gd name="connsiteY10" fmla="*/ 727 h 125975"/>
                <a:gd name="connsiteX11" fmla="*/ 4498 w 89828"/>
                <a:gd name="connsiteY11" fmla="*/ 19777 h 12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828" h="125975">
                  <a:moveTo>
                    <a:pt x="4498" y="19777"/>
                  </a:moveTo>
                  <a:cubicBezTo>
                    <a:pt x="-6615" y="32795"/>
                    <a:pt x="6086" y="64545"/>
                    <a:pt x="8308" y="78832"/>
                  </a:cubicBezTo>
                  <a:cubicBezTo>
                    <a:pt x="10530" y="93119"/>
                    <a:pt x="14023" y="98517"/>
                    <a:pt x="17833" y="105502"/>
                  </a:cubicBezTo>
                  <a:cubicBezTo>
                    <a:pt x="21643" y="112487"/>
                    <a:pt x="23548" y="117567"/>
                    <a:pt x="31168" y="120742"/>
                  </a:cubicBezTo>
                  <a:cubicBezTo>
                    <a:pt x="38788" y="123917"/>
                    <a:pt x="54028" y="123917"/>
                    <a:pt x="63553" y="124552"/>
                  </a:cubicBezTo>
                  <a:cubicBezTo>
                    <a:pt x="73078" y="125187"/>
                    <a:pt x="84508" y="127409"/>
                    <a:pt x="88318" y="124552"/>
                  </a:cubicBezTo>
                  <a:cubicBezTo>
                    <a:pt x="92128" y="121695"/>
                    <a:pt x="87683" y="117567"/>
                    <a:pt x="86413" y="107407"/>
                  </a:cubicBezTo>
                  <a:cubicBezTo>
                    <a:pt x="85143" y="97247"/>
                    <a:pt x="82286" y="75340"/>
                    <a:pt x="80698" y="63592"/>
                  </a:cubicBezTo>
                  <a:cubicBezTo>
                    <a:pt x="79111" y="51845"/>
                    <a:pt x="77840" y="44542"/>
                    <a:pt x="76888" y="36922"/>
                  </a:cubicBezTo>
                  <a:cubicBezTo>
                    <a:pt x="75936" y="29302"/>
                    <a:pt x="75300" y="23904"/>
                    <a:pt x="74983" y="17872"/>
                  </a:cubicBezTo>
                  <a:cubicBezTo>
                    <a:pt x="74666" y="11840"/>
                    <a:pt x="79745" y="4219"/>
                    <a:pt x="74983" y="727"/>
                  </a:cubicBezTo>
                  <a:cubicBezTo>
                    <a:pt x="70221" y="-2765"/>
                    <a:pt x="15611" y="6759"/>
                    <a:pt x="4498" y="19777"/>
                  </a:cubicBezTo>
                  <a:close/>
                </a:path>
              </a:pathLst>
            </a:cu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5" name="Freeform: Shape 174">
              <a:extLst>
                <a:ext uri="{FF2B5EF4-FFF2-40B4-BE49-F238E27FC236}">
                  <a16:creationId xmlns:a16="http://schemas.microsoft.com/office/drawing/2014/main" id="{8A0D22B7-FDFA-2906-AC95-DC6BECACD6D4}"/>
                </a:ext>
              </a:extLst>
            </p:cNvPr>
            <p:cNvSpPr/>
            <p:nvPr/>
          </p:nvSpPr>
          <p:spPr>
            <a:xfrm>
              <a:off x="4482715" y="4788179"/>
              <a:ext cx="448298" cy="178952"/>
            </a:xfrm>
            <a:custGeom>
              <a:avLst/>
              <a:gdLst>
                <a:gd name="connsiteX0" fmla="*/ 202234 w 438257"/>
                <a:gd name="connsiteY0" fmla="*/ 142934 h 178952"/>
                <a:gd name="connsiteX1" fmla="*/ 118414 w 438257"/>
                <a:gd name="connsiteY1" fmla="*/ 163889 h 178952"/>
                <a:gd name="connsiteX2" fmla="*/ 49834 w 438257"/>
                <a:gd name="connsiteY2" fmla="*/ 148649 h 178952"/>
                <a:gd name="connsiteX3" fmla="*/ 4114 w 438257"/>
                <a:gd name="connsiteY3" fmla="*/ 102929 h 178952"/>
                <a:gd name="connsiteX4" fmla="*/ 4114 w 438257"/>
                <a:gd name="connsiteY4" fmla="*/ 66734 h 178952"/>
                <a:gd name="connsiteX5" fmla="*/ 21259 w 438257"/>
                <a:gd name="connsiteY5" fmla="*/ 24824 h 178952"/>
                <a:gd name="connsiteX6" fmla="*/ 183184 w 438257"/>
                <a:gd name="connsiteY6" fmla="*/ 34349 h 178952"/>
                <a:gd name="connsiteX7" fmla="*/ 282244 w 438257"/>
                <a:gd name="connsiteY7" fmla="*/ 64829 h 178952"/>
                <a:gd name="connsiteX8" fmla="*/ 350824 w 438257"/>
                <a:gd name="connsiteY8" fmla="*/ 43874 h 178952"/>
                <a:gd name="connsiteX9" fmla="*/ 417499 w 438257"/>
                <a:gd name="connsiteY9" fmla="*/ 59 h 178952"/>
                <a:gd name="connsiteX10" fmla="*/ 436549 w 438257"/>
                <a:gd name="connsiteY10" fmla="*/ 36254 h 178952"/>
                <a:gd name="connsiteX11" fmla="*/ 381304 w 438257"/>
                <a:gd name="connsiteY11" fmla="*/ 108644 h 178952"/>
                <a:gd name="connsiteX12" fmla="*/ 347014 w 438257"/>
                <a:gd name="connsiteY12" fmla="*/ 177224 h 178952"/>
                <a:gd name="connsiteX13" fmla="*/ 253669 w 438257"/>
                <a:gd name="connsiteY13" fmla="*/ 158174 h 178952"/>
                <a:gd name="connsiteX14" fmla="*/ 202234 w 438257"/>
                <a:gd name="connsiteY14" fmla="*/ 142934 h 178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8257" h="178952">
                  <a:moveTo>
                    <a:pt x="202234" y="142934"/>
                  </a:moveTo>
                  <a:cubicBezTo>
                    <a:pt x="179692" y="143886"/>
                    <a:pt x="143814" y="162937"/>
                    <a:pt x="118414" y="163889"/>
                  </a:cubicBezTo>
                  <a:cubicBezTo>
                    <a:pt x="93014" y="164841"/>
                    <a:pt x="68884" y="158809"/>
                    <a:pt x="49834" y="148649"/>
                  </a:cubicBezTo>
                  <a:cubicBezTo>
                    <a:pt x="30784" y="138489"/>
                    <a:pt x="11734" y="116581"/>
                    <a:pt x="4114" y="102929"/>
                  </a:cubicBezTo>
                  <a:cubicBezTo>
                    <a:pt x="-3506" y="89277"/>
                    <a:pt x="1257" y="79751"/>
                    <a:pt x="4114" y="66734"/>
                  </a:cubicBezTo>
                  <a:cubicBezTo>
                    <a:pt x="6971" y="53717"/>
                    <a:pt x="-8586" y="30221"/>
                    <a:pt x="21259" y="24824"/>
                  </a:cubicBezTo>
                  <a:cubicBezTo>
                    <a:pt x="51104" y="19426"/>
                    <a:pt x="139686" y="27681"/>
                    <a:pt x="183184" y="34349"/>
                  </a:cubicBezTo>
                  <a:cubicBezTo>
                    <a:pt x="226682" y="41016"/>
                    <a:pt x="254304" y="63241"/>
                    <a:pt x="282244" y="64829"/>
                  </a:cubicBezTo>
                  <a:cubicBezTo>
                    <a:pt x="310184" y="66416"/>
                    <a:pt x="328282" y="54669"/>
                    <a:pt x="350824" y="43874"/>
                  </a:cubicBezTo>
                  <a:cubicBezTo>
                    <a:pt x="373366" y="33079"/>
                    <a:pt x="403212" y="1329"/>
                    <a:pt x="417499" y="59"/>
                  </a:cubicBezTo>
                  <a:cubicBezTo>
                    <a:pt x="431786" y="-1211"/>
                    <a:pt x="442581" y="18157"/>
                    <a:pt x="436549" y="36254"/>
                  </a:cubicBezTo>
                  <a:cubicBezTo>
                    <a:pt x="430517" y="54351"/>
                    <a:pt x="396226" y="85149"/>
                    <a:pt x="381304" y="108644"/>
                  </a:cubicBezTo>
                  <a:cubicBezTo>
                    <a:pt x="366382" y="132139"/>
                    <a:pt x="368286" y="168969"/>
                    <a:pt x="347014" y="177224"/>
                  </a:cubicBezTo>
                  <a:cubicBezTo>
                    <a:pt x="325742" y="185479"/>
                    <a:pt x="278751" y="161666"/>
                    <a:pt x="253669" y="158174"/>
                  </a:cubicBezTo>
                  <a:cubicBezTo>
                    <a:pt x="228587" y="154682"/>
                    <a:pt x="224776" y="141982"/>
                    <a:pt x="202234" y="142934"/>
                  </a:cubicBezTo>
                  <a:close/>
                </a:path>
              </a:pathLst>
            </a:custGeom>
            <a:solidFill>
              <a:srgbClr val="FF7C80"/>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6" name="Freeform: Shape 175">
              <a:extLst>
                <a:ext uri="{FF2B5EF4-FFF2-40B4-BE49-F238E27FC236}">
                  <a16:creationId xmlns:a16="http://schemas.microsoft.com/office/drawing/2014/main" id="{70CBFDAB-0D76-4DBA-C57F-E4949456DCA2}"/>
                </a:ext>
              </a:extLst>
            </p:cNvPr>
            <p:cNvSpPr/>
            <p:nvPr/>
          </p:nvSpPr>
          <p:spPr>
            <a:xfrm>
              <a:off x="3787140" y="3787140"/>
              <a:ext cx="2910840" cy="1286798"/>
            </a:xfrm>
            <a:custGeom>
              <a:avLst/>
              <a:gdLst>
                <a:gd name="connsiteX0" fmla="*/ 2910840 w 2910840"/>
                <a:gd name="connsiteY0" fmla="*/ 1257300 h 1286798"/>
                <a:gd name="connsiteX1" fmla="*/ 2644140 w 2910840"/>
                <a:gd name="connsiteY1" fmla="*/ 1211580 h 1286798"/>
                <a:gd name="connsiteX2" fmla="*/ 2217420 w 2910840"/>
                <a:gd name="connsiteY2" fmla="*/ 1257300 h 1286798"/>
                <a:gd name="connsiteX3" fmla="*/ 1752600 w 2910840"/>
                <a:gd name="connsiteY3" fmla="*/ 1280160 h 1286798"/>
                <a:gd name="connsiteX4" fmla="*/ 1386840 w 2910840"/>
                <a:gd name="connsiteY4" fmla="*/ 1135380 h 1286798"/>
                <a:gd name="connsiteX5" fmla="*/ 777240 w 2910840"/>
                <a:gd name="connsiteY5" fmla="*/ 990600 h 1286798"/>
                <a:gd name="connsiteX6" fmla="*/ 419100 w 2910840"/>
                <a:gd name="connsiteY6" fmla="*/ 708660 h 1286798"/>
                <a:gd name="connsiteX7" fmla="*/ 396240 w 2910840"/>
                <a:gd name="connsiteY7" fmla="*/ 609600 h 1286798"/>
                <a:gd name="connsiteX8" fmla="*/ 0 w 2910840"/>
                <a:gd name="connsiteY8" fmla="*/ 0 h 1286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0840" h="1286798">
                  <a:moveTo>
                    <a:pt x="2910840" y="1257300"/>
                  </a:moveTo>
                  <a:cubicBezTo>
                    <a:pt x="2835275" y="1234440"/>
                    <a:pt x="2759710" y="1211580"/>
                    <a:pt x="2644140" y="1211580"/>
                  </a:cubicBezTo>
                  <a:cubicBezTo>
                    <a:pt x="2528570" y="1211580"/>
                    <a:pt x="2366010" y="1245870"/>
                    <a:pt x="2217420" y="1257300"/>
                  </a:cubicBezTo>
                  <a:cubicBezTo>
                    <a:pt x="2068830" y="1268730"/>
                    <a:pt x="1891030" y="1300480"/>
                    <a:pt x="1752600" y="1280160"/>
                  </a:cubicBezTo>
                  <a:cubicBezTo>
                    <a:pt x="1614170" y="1259840"/>
                    <a:pt x="1549400" y="1183640"/>
                    <a:pt x="1386840" y="1135380"/>
                  </a:cubicBezTo>
                  <a:cubicBezTo>
                    <a:pt x="1224280" y="1087120"/>
                    <a:pt x="938530" y="1061720"/>
                    <a:pt x="777240" y="990600"/>
                  </a:cubicBezTo>
                  <a:cubicBezTo>
                    <a:pt x="615950" y="919480"/>
                    <a:pt x="482600" y="772160"/>
                    <a:pt x="419100" y="708660"/>
                  </a:cubicBezTo>
                  <a:cubicBezTo>
                    <a:pt x="355600" y="645160"/>
                    <a:pt x="466090" y="727710"/>
                    <a:pt x="396240" y="609600"/>
                  </a:cubicBezTo>
                  <a:cubicBezTo>
                    <a:pt x="326390" y="491490"/>
                    <a:pt x="163195" y="245745"/>
                    <a:pt x="0" y="0"/>
                  </a:cubicBezTo>
                </a:path>
              </a:pathLst>
            </a:custGeom>
            <a:noFill/>
            <a:ln w="381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77" name="Picture 176">
              <a:extLst>
                <a:ext uri="{FF2B5EF4-FFF2-40B4-BE49-F238E27FC236}">
                  <a16:creationId xmlns:a16="http://schemas.microsoft.com/office/drawing/2014/main" id="{2F867712-CE07-BA83-7679-5C2FA47B73B4}"/>
                </a:ext>
              </a:extLst>
            </p:cNvPr>
            <p:cNvPicPr>
              <a:picLocks noChangeAspect="1"/>
            </p:cNvPicPr>
            <p:nvPr/>
          </p:nvPicPr>
          <p:blipFill rotWithShape="1">
            <a:blip r:embed="rId9"/>
            <a:srcRect l="68892" t="55880" r="20846" b="32123"/>
            <a:stretch/>
          </p:blipFill>
          <p:spPr>
            <a:xfrm>
              <a:off x="966393" y="2635941"/>
              <a:ext cx="221703" cy="242231"/>
            </a:xfrm>
            <a:prstGeom prst="rect">
              <a:avLst/>
            </a:prstGeom>
          </p:spPr>
        </p:pic>
        <p:pic>
          <p:nvPicPr>
            <p:cNvPr id="178" name="Picture 177">
              <a:extLst>
                <a:ext uri="{FF2B5EF4-FFF2-40B4-BE49-F238E27FC236}">
                  <a16:creationId xmlns:a16="http://schemas.microsoft.com/office/drawing/2014/main" id="{25382EDB-FC14-CA6D-4F16-4CACB6B69D98}"/>
                </a:ext>
              </a:extLst>
            </p:cNvPr>
            <p:cNvPicPr>
              <a:picLocks noChangeAspect="1"/>
            </p:cNvPicPr>
            <p:nvPr/>
          </p:nvPicPr>
          <p:blipFill rotWithShape="1">
            <a:blip r:embed="rId9"/>
            <a:srcRect l="68892" t="55880" r="20846" b="32123"/>
            <a:stretch/>
          </p:blipFill>
          <p:spPr>
            <a:xfrm>
              <a:off x="3501430" y="2795156"/>
              <a:ext cx="223708" cy="244422"/>
            </a:xfrm>
            <a:prstGeom prst="rect">
              <a:avLst/>
            </a:prstGeom>
          </p:spPr>
        </p:pic>
        <p:pic>
          <p:nvPicPr>
            <p:cNvPr id="179" name="Picture 178">
              <a:extLst>
                <a:ext uri="{FF2B5EF4-FFF2-40B4-BE49-F238E27FC236}">
                  <a16:creationId xmlns:a16="http://schemas.microsoft.com/office/drawing/2014/main" id="{BC6C80F5-135D-70AD-1E32-938E3ECCD145}"/>
                </a:ext>
              </a:extLst>
            </p:cNvPr>
            <p:cNvPicPr>
              <a:picLocks noChangeAspect="1"/>
            </p:cNvPicPr>
            <p:nvPr/>
          </p:nvPicPr>
          <p:blipFill rotWithShape="1">
            <a:blip r:embed="rId7"/>
            <a:srcRect l="14984" t="14125" r="11762" b="7743"/>
            <a:stretch/>
          </p:blipFill>
          <p:spPr>
            <a:xfrm>
              <a:off x="7067148" y="4492732"/>
              <a:ext cx="181682" cy="177074"/>
            </a:xfrm>
            <a:prstGeom prst="rect">
              <a:avLst/>
            </a:prstGeom>
          </p:spPr>
        </p:pic>
      </p:grpSp>
      <p:pic>
        <p:nvPicPr>
          <p:cNvPr id="15" name="Picture 14">
            <a:extLst>
              <a:ext uri="{FF2B5EF4-FFF2-40B4-BE49-F238E27FC236}">
                <a16:creationId xmlns:a16="http://schemas.microsoft.com/office/drawing/2014/main" id="{03646E69-B914-671E-BD39-1B13F30800C0}"/>
              </a:ext>
            </a:extLst>
          </p:cNvPr>
          <p:cNvPicPr/>
          <p:nvPr/>
        </p:nvPicPr>
        <p:blipFill rotWithShape="1">
          <a:blip r:embed="rId16" cstate="print">
            <a:extLst>
              <a:ext uri="{28A0092B-C50C-407E-A947-70E740481C1C}">
                <a14:useLocalDpi xmlns:a14="http://schemas.microsoft.com/office/drawing/2010/main" val="0"/>
              </a:ext>
            </a:extLst>
          </a:blip>
          <a:srcRect l="10556" t="5000" r="11111" b="10000"/>
          <a:stretch/>
        </p:blipFill>
        <p:spPr>
          <a:xfrm>
            <a:off x="9851232" y="193795"/>
            <a:ext cx="363489" cy="456455"/>
          </a:xfrm>
          <a:prstGeom prst="rect">
            <a:avLst/>
          </a:prstGeom>
          <a:ln>
            <a:noFill/>
          </a:ln>
        </p:spPr>
      </p:pic>
      <p:sp>
        <p:nvSpPr>
          <p:cNvPr id="2" name="Rectangle 1">
            <a:extLst>
              <a:ext uri="{FF2B5EF4-FFF2-40B4-BE49-F238E27FC236}">
                <a16:creationId xmlns:a16="http://schemas.microsoft.com/office/drawing/2014/main" id="{D6F33CDD-76B3-C653-8FCD-8F433F0E63C4}"/>
              </a:ext>
            </a:extLst>
          </p:cNvPr>
          <p:cNvSpPr/>
          <p:nvPr/>
        </p:nvSpPr>
        <p:spPr>
          <a:xfrm>
            <a:off x="15590" y="113030"/>
            <a:ext cx="12176410" cy="67076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4" name="Straight Connector 3">
            <a:extLst>
              <a:ext uri="{FF2B5EF4-FFF2-40B4-BE49-F238E27FC236}">
                <a16:creationId xmlns:a16="http://schemas.microsoft.com/office/drawing/2014/main" id="{1EC58A3C-FDF9-EF26-1CDF-8CFE76273B86}"/>
              </a:ext>
            </a:extLst>
          </p:cNvPr>
          <p:cNvCxnSpPr>
            <a:cxnSpLocks/>
          </p:cNvCxnSpPr>
          <p:nvPr/>
        </p:nvCxnSpPr>
        <p:spPr>
          <a:xfrm flipH="1">
            <a:off x="9770133" y="113029"/>
            <a:ext cx="8924" cy="6707647"/>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0CB3EA4-EEC1-8600-F628-D10DEB6AD1AF}"/>
              </a:ext>
            </a:extLst>
          </p:cNvPr>
          <p:cNvCxnSpPr>
            <a:cxnSpLocks/>
          </p:cNvCxnSpPr>
          <p:nvPr/>
        </p:nvCxnSpPr>
        <p:spPr>
          <a:xfrm flipH="1">
            <a:off x="9779057" y="697696"/>
            <a:ext cx="2394087" cy="0"/>
          </a:xfrm>
          <a:prstGeom prst="line">
            <a:avLst/>
          </a:prstGeom>
          <a:ln w="28575"/>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46FCCC79-3845-C25B-39EF-1A482731F4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719559" y="211418"/>
            <a:ext cx="421121" cy="421121"/>
          </a:xfrm>
          <a:prstGeom prst="rect">
            <a:avLst/>
          </a:prstGeom>
        </p:spPr>
      </p:pic>
      <p:sp>
        <p:nvSpPr>
          <p:cNvPr id="13" name="TextBox 12">
            <a:extLst>
              <a:ext uri="{FF2B5EF4-FFF2-40B4-BE49-F238E27FC236}">
                <a16:creationId xmlns:a16="http://schemas.microsoft.com/office/drawing/2014/main" id="{E341D670-B115-EB48-5112-6DC0011FA8AC}"/>
              </a:ext>
            </a:extLst>
          </p:cNvPr>
          <p:cNvSpPr txBox="1"/>
          <p:nvPr/>
        </p:nvSpPr>
        <p:spPr>
          <a:xfrm>
            <a:off x="9996115" y="244847"/>
            <a:ext cx="1909819" cy="369332"/>
          </a:xfrm>
          <a:prstGeom prst="rect">
            <a:avLst/>
          </a:prstGeom>
          <a:noFill/>
        </p:spPr>
        <p:txBody>
          <a:bodyPr wrap="square" rtlCol="0">
            <a:spAutoFit/>
          </a:bodyPr>
          <a:lstStyle/>
          <a:p>
            <a:pPr algn="ctr"/>
            <a:r>
              <a:rPr lang="ar-JO" sz="900" b="1" dirty="0">
                <a:latin typeface="Simplified Arabic" panose="02020603050405020304" pitchFamily="18" charset="-78"/>
                <a:cs typeface="Simplified Arabic" panose="02020603050405020304" pitchFamily="18" charset="-78"/>
              </a:rPr>
              <a:t>جامعة النجاح الوطنية</a:t>
            </a:r>
          </a:p>
          <a:p>
            <a:pPr algn="ctr"/>
            <a:r>
              <a:rPr lang="ar-JO" sz="900" b="1" dirty="0">
                <a:latin typeface="Simplified Arabic" panose="02020603050405020304" pitchFamily="18" charset="-78"/>
                <a:cs typeface="Simplified Arabic" panose="02020603050405020304" pitchFamily="18" charset="-78"/>
              </a:rPr>
              <a:t>قسم هندسة التخطيط وتكنولوجيا المدن</a:t>
            </a:r>
            <a:endParaRPr lang="en-US" sz="900" b="1" dirty="0">
              <a:latin typeface="Simplified Arabic" panose="02020603050405020304" pitchFamily="18" charset="-78"/>
              <a:cs typeface="Simplified Arabic" panose="02020603050405020304" pitchFamily="18" charset="-78"/>
            </a:endParaRPr>
          </a:p>
        </p:txBody>
      </p:sp>
      <p:cxnSp>
        <p:nvCxnSpPr>
          <p:cNvPr id="20" name="Straight Connector 19">
            <a:extLst>
              <a:ext uri="{FF2B5EF4-FFF2-40B4-BE49-F238E27FC236}">
                <a16:creationId xmlns:a16="http://schemas.microsoft.com/office/drawing/2014/main" id="{356B8467-EB31-C430-32A5-1A7777FFB3E6}"/>
              </a:ext>
            </a:extLst>
          </p:cNvPr>
          <p:cNvCxnSpPr>
            <a:cxnSpLocks/>
          </p:cNvCxnSpPr>
          <p:nvPr/>
        </p:nvCxnSpPr>
        <p:spPr>
          <a:xfrm flipH="1">
            <a:off x="9779057" y="1145535"/>
            <a:ext cx="2394087" cy="0"/>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16CF191B-0918-C32B-FAF6-C3AFF4A02828}"/>
              </a:ext>
            </a:extLst>
          </p:cNvPr>
          <p:cNvSpPr txBox="1"/>
          <p:nvPr/>
        </p:nvSpPr>
        <p:spPr>
          <a:xfrm>
            <a:off x="9950378" y="748961"/>
            <a:ext cx="1979741" cy="338554"/>
          </a:xfrm>
          <a:prstGeom prst="rect">
            <a:avLst/>
          </a:prstGeom>
          <a:noFill/>
        </p:spPr>
        <p:txBody>
          <a:bodyPr wrap="square" rtlCol="0">
            <a:spAutoFit/>
          </a:bodyPr>
          <a:lstStyle/>
          <a:p>
            <a:pPr algn="ctr"/>
            <a:r>
              <a:rPr lang="ar-SA" sz="1600" b="1" dirty="0">
                <a:solidFill>
                  <a:srgbClr val="0070C0"/>
                </a:solidFill>
                <a:latin typeface="Simplified Arabic" panose="02020603050405020304" pitchFamily="18" charset="-78"/>
                <a:cs typeface="Simplified Arabic" panose="02020603050405020304" pitchFamily="18" charset="-78"/>
              </a:rPr>
              <a:t>مخطط الإطار التوجيهي</a:t>
            </a:r>
            <a:endParaRPr lang="en-US" sz="1600" b="1" dirty="0">
              <a:solidFill>
                <a:srgbClr val="0070C0"/>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22575BF3-A742-4BC4-6701-969B56409A10}"/>
              </a:ext>
            </a:extLst>
          </p:cNvPr>
          <p:cNvPicPr>
            <a:picLocks noChangeAspect="1"/>
          </p:cNvPicPr>
          <p:nvPr/>
        </p:nvPicPr>
        <p:blipFill rotWithShape="1">
          <a:blip r:embed="rId18"/>
          <a:srcRect r="22343"/>
          <a:stretch/>
        </p:blipFill>
        <p:spPr>
          <a:xfrm>
            <a:off x="9891076" y="6525844"/>
            <a:ext cx="2195459" cy="292003"/>
          </a:xfrm>
          <a:prstGeom prst="rect">
            <a:avLst/>
          </a:prstGeom>
        </p:spPr>
      </p:pic>
      <p:grpSp>
        <p:nvGrpSpPr>
          <p:cNvPr id="6" name="Group 5">
            <a:extLst>
              <a:ext uri="{FF2B5EF4-FFF2-40B4-BE49-F238E27FC236}">
                <a16:creationId xmlns:a16="http://schemas.microsoft.com/office/drawing/2014/main" id="{F292FD2F-8121-C072-2E9F-7F61D787177C}"/>
              </a:ext>
            </a:extLst>
          </p:cNvPr>
          <p:cNvGrpSpPr/>
          <p:nvPr/>
        </p:nvGrpSpPr>
        <p:grpSpPr>
          <a:xfrm>
            <a:off x="9996115" y="2245555"/>
            <a:ext cx="2180295" cy="338554"/>
            <a:chOff x="9427223" y="5733584"/>
            <a:chExt cx="2378171" cy="355732"/>
          </a:xfrm>
        </p:grpSpPr>
        <p:sp>
          <p:nvSpPr>
            <p:cNvPr id="9" name="Rectangle 8">
              <a:extLst>
                <a:ext uri="{FF2B5EF4-FFF2-40B4-BE49-F238E27FC236}">
                  <a16:creationId xmlns:a16="http://schemas.microsoft.com/office/drawing/2014/main" id="{29190761-077B-B1BB-6AC3-D6900A99DBDD}"/>
                </a:ext>
              </a:extLst>
            </p:cNvPr>
            <p:cNvSpPr/>
            <p:nvPr/>
          </p:nvSpPr>
          <p:spPr>
            <a:xfrm>
              <a:off x="9711669" y="5733584"/>
              <a:ext cx="2093725" cy="355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02547D42-3D76-26AA-ACEC-F0F1FFBB481C}"/>
                </a:ext>
              </a:extLst>
            </p:cNvPr>
            <p:cNvPicPr>
              <a:picLocks noChangeAspect="1"/>
            </p:cNvPicPr>
            <p:nvPr/>
          </p:nvPicPr>
          <p:blipFill rotWithShape="1">
            <a:blip r:embed="rId9"/>
            <a:srcRect l="1932" t="597" r="20402" b="88098"/>
            <a:stretch/>
          </p:blipFill>
          <p:spPr>
            <a:xfrm>
              <a:off x="9427223" y="5758218"/>
              <a:ext cx="2341457" cy="318519"/>
            </a:xfrm>
            <a:prstGeom prst="rect">
              <a:avLst/>
            </a:prstGeom>
          </p:spPr>
        </p:pic>
      </p:grpSp>
      <p:sp>
        <p:nvSpPr>
          <p:cNvPr id="14" name="Rectangle 13">
            <a:extLst>
              <a:ext uri="{FF2B5EF4-FFF2-40B4-BE49-F238E27FC236}">
                <a16:creationId xmlns:a16="http://schemas.microsoft.com/office/drawing/2014/main" id="{0E0400C3-A415-2907-151D-A1E538C1A3C5}"/>
              </a:ext>
            </a:extLst>
          </p:cNvPr>
          <p:cNvSpPr/>
          <p:nvPr/>
        </p:nvSpPr>
        <p:spPr>
          <a:xfrm>
            <a:off x="10635034" y="2168693"/>
            <a:ext cx="1540036" cy="390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3" name="Rectangle 42">
            <a:extLst>
              <a:ext uri="{FF2B5EF4-FFF2-40B4-BE49-F238E27FC236}">
                <a16:creationId xmlns:a16="http://schemas.microsoft.com/office/drawing/2014/main" id="{5CAB42E8-3051-7C41-6BFD-6610FDA9ED73}"/>
              </a:ext>
            </a:extLst>
          </p:cNvPr>
          <p:cNvSpPr/>
          <p:nvPr/>
        </p:nvSpPr>
        <p:spPr>
          <a:xfrm>
            <a:off x="10571586" y="2012093"/>
            <a:ext cx="1590731" cy="510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cxnSp>
        <p:nvCxnSpPr>
          <p:cNvPr id="65" name="Straight Connector 64">
            <a:extLst>
              <a:ext uri="{FF2B5EF4-FFF2-40B4-BE49-F238E27FC236}">
                <a16:creationId xmlns:a16="http://schemas.microsoft.com/office/drawing/2014/main" id="{154F2194-B32C-EA82-5B37-001BB25D0410}"/>
              </a:ext>
            </a:extLst>
          </p:cNvPr>
          <p:cNvCxnSpPr>
            <a:cxnSpLocks/>
          </p:cNvCxnSpPr>
          <p:nvPr/>
        </p:nvCxnSpPr>
        <p:spPr>
          <a:xfrm>
            <a:off x="9788989" y="6440243"/>
            <a:ext cx="2403011" cy="0"/>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420FA11E-593A-26FA-9BCB-0FA27D83EDDE}"/>
              </a:ext>
            </a:extLst>
          </p:cNvPr>
          <p:cNvSpPr txBox="1"/>
          <p:nvPr/>
        </p:nvSpPr>
        <p:spPr>
          <a:xfrm>
            <a:off x="9216084" y="1172590"/>
            <a:ext cx="2902995" cy="293509"/>
          </a:xfrm>
          <a:prstGeom prst="rect">
            <a:avLst/>
          </a:prstGeom>
          <a:noFill/>
        </p:spPr>
        <p:txBody>
          <a:bodyPr wrap="square" rtlCol="0">
            <a:spAutoFit/>
          </a:bodyPr>
          <a:lstStyle/>
          <a:p>
            <a:pPr algn="r"/>
            <a:r>
              <a:rPr lang="ar-SA" sz="1200" b="1" dirty="0">
                <a:latin typeface="Simplified Arabic" panose="02020603050405020304" pitchFamily="18" charset="-78"/>
                <a:cs typeface="Simplified Arabic" panose="02020603050405020304" pitchFamily="18" charset="-78"/>
              </a:rPr>
              <a:t>مفتاح الخريطة</a:t>
            </a:r>
            <a:endParaRPr lang="en-US" sz="1200" b="1" dirty="0">
              <a:latin typeface="Simplified Arabic" panose="02020603050405020304" pitchFamily="18" charset="-78"/>
              <a:cs typeface="Simplified Arabic" panose="02020603050405020304" pitchFamily="18" charset="-78"/>
            </a:endParaRPr>
          </a:p>
        </p:txBody>
      </p:sp>
      <p:grpSp>
        <p:nvGrpSpPr>
          <p:cNvPr id="96" name="Group 95">
            <a:extLst>
              <a:ext uri="{FF2B5EF4-FFF2-40B4-BE49-F238E27FC236}">
                <a16:creationId xmlns:a16="http://schemas.microsoft.com/office/drawing/2014/main" id="{F99D1C35-FCDE-8453-35BB-76A9D3959BB2}"/>
              </a:ext>
            </a:extLst>
          </p:cNvPr>
          <p:cNvGrpSpPr/>
          <p:nvPr/>
        </p:nvGrpSpPr>
        <p:grpSpPr>
          <a:xfrm>
            <a:off x="11306680" y="1402494"/>
            <a:ext cx="832531" cy="309201"/>
            <a:chOff x="10401361" y="2059612"/>
            <a:chExt cx="1745137" cy="509257"/>
          </a:xfrm>
        </p:grpSpPr>
        <p:pic>
          <p:nvPicPr>
            <p:cNvPr id="68" name="Picture 67">
              <a:extLst>
                <a:ext uri="{FF2B5EF4-FFF2-40B4-BE49-F238E27FC236}">
                  <a16:creationId xmlns:a16="http://schemas.microsoft.com/office/drawing/2014/main" id="{FF95E2F1-46D2-31F5-4ABC-B4CC55D9C316}"/>
                </a:ext>
              </a:extLst>
            </p:cNvPr>
            <p:cNvPicPr>
              <a:picLocks noChangeAspect="1"/>
            </p:cNvPicPr>
            <p:nvPr/>
          </p:nvPicPr>
          <p:blipFill>
            <a:blip r:embed="rId19"/>
            <a:stretch>
              <a:fillRect/>
            </a:stretch>
          </p:blipFill>
          <p:spPr>
            <a:xfrm>
              <a:off x="10401361" y="2059612"/>
              <a:ext cx="1745137" cy="509257"/>
            </a:xfrm>
            <a:prstGeom prst="rect">
              <a:avLst/>
            </a:prstGeom>
          </p:spPr>
        </p:pic>
        <p:sp>
          <p:nvSpPr>
            <p:cNvPr id="69" name="Rectangle 68">
              <a:extLst>
                <a:ext uri="{FF2B5EF4-FFF2-40B4-BE49-F238E27FC236}">
                  <a16:creationId xmlns:a16="http://schemas.microsoft.com/office/drawing/2014/main" id="{D0938C0F-572D-9414-F90B-7DA566D06342}"/>
                </a:ext>
              </a:extLst>
            </p:cNvPr>
            <p:cNvSpPr/>
            <p:nvPr/>
          </p:nvSpPr>
          <p:spPr>
            <a:xfrm>
              <a:off x="11755289" y="2199471"/>
              <a:ext cx="322411" cy="139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grpSp>
      <p:pic>
        <p:nvPicPr>
          <p:cNvPr id="24" name="Picture 23">
            <a:extLst>
              <a:ext uri="{FF2B5EF4-FFF2-40B4-BE49-F238E27FC236}">
                <a16:creationId xmlns:a16="http://schemas.microsoft.com/office/drawing/2014/main" id="{39E83F1A-1CBE-F0A6-A39B-C22144D1B903}"/>
              </a:ext>
            </a:extLst>
          </p:cNvPr>
          <p:cNvPicPr>
            <a:picLocks noChangeAspect="1"/>
          </p:cNvPicPr>
          <p:nvPr/>
        </p:nvPicPr>
        <p:blipFill rotWithShape="1">
          <a:blip r:embed="rId20"/>
          <a:srcRect l="28245" t="45697" r="19097" b="40722"/>
          <a:stretch/>
        </p:blipFill>
        <p:spPr>
          <a:xfrm>
            <a:off x="11144903" y="4018118"/>
            <a:ext cx="1017414" cy="268291"/>
          </a:xfrm>
          <a:prstGeom prst="rect">
            <a:avLst/>
          </a:prstGeom>
        </p:spPr>
      </p:pic>
      <p:pic>
        <p:nvPicPr>
          <p:cNvPr id="99" name="Picture 98" descr="A screenshot of a video game&#10;&#10;Description automatically generated">
            <a:extLst>
              <a:ext uri="{FF2B5EF4-FFF2-40B4-BE49-F238E27FC236}">
                <a16:creationId xmlns:a16="http://schemas.microsoft.com/office/drawing/2014/main" id="{86E913DD-F502-373C-44E3-E5302CE68B67}"/>
              </a:ext>
            </a:extLst>
          </p:cNvPr>
          <p:cNvPicPr>
            <a:picLocks noChangeAspect="1"/>
          </p:cNvPicPr>
          <p:nvPr/>
        </p:nvPicPr>
        <p:blipFill rotWithShape="1">
          <a:blip r:embed="rId21">
            <a:extLst>
              <a:ext uri="{28A0092B-C50C-407E-A947-70E740481C1C}">
                <a14:useLocalDpi xmlns:a14="http://schemas.microsoft.com/office/drawing/2010/main" val="0"/>
              </a:ext>
            </a:extLst>
          </a:blip>
          <a:srcRect b="60536"/>
          <a:stretch/>
        </p:blipFill>
        <p:spPr>
          <a:xfrm>
            <a:off x="10807835" y="1850240"/>
            <a:ext cx="1382879" cy="590812"/>
          </a:xfrm>
          <a:prstGeom prst="rect">
            <a:avLst/>
          </a:prstGeom>
        </p:spPr>
      </p:pic>
      <p:sp>
        <p:nvSpPr>
          <p:cNvPr id="73" name="Rectangle 72">
            <a:extLst>
              <a:ext uri="{FF2B5EF4-FFF2-40B4-BE49-F238E27FC236}">
                <a16:creationId xmlns:a16="http://schemas.microsoft.com/office/drawing/2014/main" id="{61816AE7-2C6D-BA77-701E-1BDFF3CEBBF1}"/>
              </a:ext>
            </a:extLst>
          </p:cNvPr>
          <p:cNvSpPr/>
          <p:nvPr/>
        </p:nvSpPr>
        <p:spPr>
          <a:xfrm>
            <a:off x="11425791" y="3694637"/>
            <a:ext cx="110292" cy="829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95" name="Group 94">
            <a:extLst>
              <a:ext uri="{FF2B5EF4-FFF2-40B4-BE49-F238E27FC236}">
                <a16:creationId xmlns:a16="http://schemas.microsoft.com/office/drawing/2014/main" id="{DBE50060-A9F3-1DF0-E62E-DBA2F1B73033}"/>
              </a:ext>
            </a:extLst>
          </p:cNvPr>
          <p:cNvGrpSpPr/>
          <p:nvPr/>
        </p:nvGrpSpPr>
        <p:grpSpPr>
          <a:xfrm>
            <a:off x="9648484" y="5745651"/>
            <a:ext cx="1421201" cy="241649"/>
            <a:chOff x="9684473" y="4958216"/>
            <a:chExt cx="1598756" cy="350760"/>
          </a:xfrm>
        </p:grpSpPr>
        <p:pic>
          <p:nvPicPr>
            <p:cNvPr id="83" name="Picture 82">
              <a:extLst>
                <a:ext uri="{FF2B5EF4-FFF2-40B4-BE49-F238E27FC236}">
                  <a16:creationId xmlns:a16="http://schemas.microsoft.com/office/drawing/2014/main" id="{99AE2402-149D-2D99-008E-A0A643FFF529}"/>
                </a:ext>
              </a:extLst>
            </p:cNvPr>
            <p:cNvPicPr>
              <a:picLocks noChangeAspect="1"/>
            </p:cNvPicPr>
            <p:nvPr/>
          </p:nvPicPr>
          <p:blipFill rotWithShape="1">
            <a:blip r:embed="rId6"/>
            <a:srcRect l="59053" t="21293" r="30600" b="42191"/>
            <a:stretch/>
          </p:blipFill>
          <p:spPr>
            <a:xfrm>
              <a:off x="10946561" y="4958216"/>
              <a:ext cx="336668" cy="350760"/>
            </a:xfrm>
            <a:prstGeom prst="rect">
              <a:avLst/>
            </a:prstGeom>
          </p:spPr>
        </p:pic>
        <p:sp>
          <p:nvSpPr>
            <p:cNvPr id="94" name="TextBox 93">
              <a:extLst>
                <a:ext uri="{FF2B5EF4-FFF2-40B4-BE49-F238E27FC236}">
                  <a16:creationId xmlns:a16="http://schemas.microsoft.com/office/drawing/2014/main" id="{D8D5AD24-E968-18A5-13AE-8B7DB46DE177}"/>
                </a:ext>
              </a:extLst>
            </p:cNvPr>
            <p:cNvSpPr txBox="1"/>
            <p:nvPr/>
          </p:nvSpPr>
          <p:spPr>
            <a:xfrm>
              <a:off x="9684473" y="4974807"/>
              <a:ext cx="1243537" cy="276999"/>
            </a:xfrm>
            <a:prstGeom prst="rect">
              <a:avLst/>
            </a:prstGeom>
            <a:noFill/>
          </p:spPr>
          <p:txBody>
            <a:bodyPr wrap="square" rtlCol="0">
              <a:spAutoFit/>
            </a:bodyPr>
            <a:lstStyle/>
            <a:p>
              <a:pPr algn="r" rtl="1"/>
              <a:r>
                <a:rPr lang="ar-SA" sz="1200" dirty="0"/>
                <a:t>فندق</a:t>
              </a:r>
              <a:endParaRPr lang="LID4096" sz="1200" dirty="0"/>
            </a:p>
          </p:txBody>
        </p:sp>
      </p:grpSp>
      <p:grpSp>
        <p:nvGrpSpPr>
          <p:cNvPr id="180" name="Group 179">
            <a:extLst>
              <a:ext uri="{FF2B5EF4-FFF2-40B4-BE49-F238E27FC236}">
                <a16:creationId xmlns:a16="http://schemas.microsoft.com/office/drawing/2014/main" id="{3896C129-B8B7-3B41-12D9-330D5C1F17F2}"/>
              </a:ext>
            </a:extLst>
          </p:cNvPr>
          <p:cNvGrpSpPr/>
          <p:nvPr/>
        </p:nvGrpSpPr>
        <p:grpSpPr>
          <a:xfrm>
            <a:off x="9482196" y="4036131"/>
            <a:ext cx="1628195" cy="847302"/>
            <a:chOff x="10473829" y="4319823"/>
            <a:chExt cx="1632716" cy="1260938"/>
          </a:xfrm>
        </p:grpSpPr>
        <p:sp>
          <p:nvSpPr>
            <p:cNvPr id="181" name="TextBox 180">
              <a:extLst>
                <a:ext uri="{FF2B5EF4-FFF2-40B4-BE49-F238E27FC236}">
                  <a16:creationId xmlns:a16="http://schemas.microsoft.com/office/drawing/2014/main" id="{7F5774FA-6C21-49FE-9B25-B631DC2B6042}"/>
                </a:ext>
              </a:extLst>
            </p:cNvPr>
            <p:cNvSpPr txBox="1"/>
            <p:nvPr/>
          </p:nvSpPr>
          <p:spPr>
            <a:xfrm>
              <a:off x="10473829" y="4319823"/>
              <a:ext cx="1319401" cy="276999"/>
            </a:xfrm>
            <a:prstGeom prst="rect">
              <a:avLst/>
            </a:prstGeom>
            <a:noFill/>
          </p:spPr>
          <p:txBody>
            <a:bodyPr wrap="square" rtlCol="0">
              <a:spAutoFit/>
            </a:bodyPr>
            <a:lstStyle/>
            <a:p>
              <a:pPr algn="r" rtl="1"/>
              <a:r>
                <a:rPr lang="ar-SA" sz="1200" dirty="0"/>
                <a:t>محطة تنقية</a:t>
              </a:r>
              <a:endParaRPr lang="LID4096" sz="1200" dirty="0"/>
            </a:p>
          </p:txBody>
        </p:sp>
        <p:sp>
          <p:nvSpPr>
            <p:cNvPr id="182" name="TextBox 181">
              <a:extLst>
                <a:ext uri="{FF2B5EF4-FFF2-40B4-BE49-F238E27FC236}">
                  <a16:creationId xmlns:a16="http://schemas.microsoft.com/office/drawing/2014/main" id="{6F91F9C2-BD4F-FE12-F8F1-0A4866654D34}"/>
                </a:ext>
              </a:extLst>
            </p:cNvPr>
            <p:cNvSpPr txBox="1"/>
            <p:nvPr/>
          </p:nvSpPr>
          <p:spPr>
            <a:xfrm>
              <a:off x="10739856" y="4676424"/>
              <a:ext cx="1319401" cy="277000"/>
            </a:xfrm>
            <a:prstGeom prst="rect">
              <a:avLst/>
            </a:prstGeom>
            <a:noFill/>
          </p:spPr>
          <p:txBody>
            <a:bodyPr wrap="square" rtlCol="0">
              <a:spAutoFit/>
            </a:bodyPr>
            <a:lstStyle/>
            <a:p>
              <a:r>
                <a:rPr lang="ar-SA" sz="1200" dirty="0"/>
                <a:t>محطة طاقة شمسية</a:t>
              </a:r>
              <a:endParaRPr lang="LID4096" sz="1200" dirty="0"/>
            </a:p>
          </p:txBody>
        </p:sp>
        <p:sp>
          <p:nvSpPr>
            <p:cNvPr id="183" name="Oval 182">
              <a:extLst>
                <a:ext uri="{FF2B5EF4-FFF2-40B4-BE49-F238E27FC236}">
                  <a16:creationId xmlns:a16="http://schemas.microsoft.com/office/drawing/2014/main" id="{970F0453-F342-5138-225D-6525EB67BD72}"/>
                </a:ext>
              </a:extLst>
            </p:cNvPr>
            <p:cNvSpPr/>
            <p:nvPr/>
          </p:nvSpPr>
          <p:spPr>
            <a:xfrm>
              <a:off x="11833686" y="4388267"/>
              <a:ext cx="137454" cy="240871"/>
            </a:xfrm>
            <a:prstGeom prst="ellipse">
              <a:avLst/>
            </a:prstGeom>
            <a:solidFill>
              <a:srgbClr val="FF00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84" name="Oval 183">
              <a:extLst>
                <a:ext uri="{FF2B5EF4-FFF2-40B4-BE49-F238E27FC236}">
                  <a16:creationId xmlns:a16="http://schemas.microsoft.com/office/drawing/2014/main" id="{A6A1660B-B90C-4DE9-102C-52F16DF092AB}"/>
                </a:ext>
              </a:extLst>
            </p:cNvPr>
            <p:cNvSpPr/>
            <p:nvPr/>
          </p:nvSpPr>
          <p:spPr>
            <a:xfrm>
              <a:off x="11878401" y="4471427"/>
              <a:ext cx="45846" cy="72686"/>
            </a:xfrm>
            <a:prstGeom prst="ellips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85" name="Picture 184">
              <a:extLst>
                <a:ext uri="{FF2B5EF4-FFF2-40B4-BE49-F238E27FC236}">
                  <a16:creationId xmlns:a16="http://schemas.microsoft.com/office/drawing/2014/main" id="{FDD38293-655F-ABC2-CF13-7419BCE08A62}"/>
                </a:ext>
              </a:extLst>
            </p:cNvPr>
            <p:cNvPicPr>
              <a:picLocks noChangeAspect="1"/>
            </p:cNvPicPr>
            <p:nvPr/>
          </p:nvPicPr>
          <p:blipFill>
            <a:blip r:embed="rId8"/>
            <a:stretch>
              <a:fillRect/>
            </a:stretch>
          </p:blipFill>
          <p:spPr>
            <a:xfrm>
              <a:off x="11809190" y="4738343"/>
              <a:ext cx="175367" cy="289460"/>
            </a:xfrm>
            <a:prstGeom prst="rect">
              <a:avLst/>
            </a:prstGeom>
          </p:spPr>
        </p:pic>
        <p:pic>
          <p:nvPicPr>
            <p:cNvPr id="186" name="Picture 185">
              <a:extLst>
                <a:ext uri="{FF2B5EF4-FFF2-40B4-BE49-F238E27FC236}">
                  <a16:creationId xmlns:a16="http://schemas.microsoft.com/office/drawing/2014/main" id="{AF7E753E-B929-EC8D-11A3-891E0E48982B}"/>
                </a:ext>
              </a:extLst>
            </p:cNvPr>
            <p:cNvPicPr>
              <a:picLocks noChangeAspect="1"/>
            </p:cNvPicPr>
            <p:nvPr/>
          </p:nvPicPr>
          <p:blipFill rotWithShape="1">
            <a:blip r:embed="rId7"/>
            <a:srcRect l="14984" t="14125" r="11762" b="7743"/>
            <a:stretch/>
          </p:blipFill>
          <p:spPr>
            <a:xfrm>
              <a:off x="11815494" y="5078146"/>
              <a:ext cx="157229" cy="189675"/>
            </a:xfrm>
            <a:prstGeom prst="rect">
              <a:avLst/>
            </a:prstGeom>
          </p:spPr>
        </p:pic>
        <p:sp>
          <p:nvSpPr>
            <p:cNvPr id="187" name="TextBox 186">
              <a:extLst>
                <a:ext uri="{FF2B5EF4-FFF2-40B4-BE49-F238E27FC236}">
                  <a16:creationId xmlns:a16="http://schemas.microsoft.com/office/drawing/2014/main" id="{A203A7BD-89D5-3BD3-C7BC-2F778F4DB381}"/>
                </a:ext>
              </a:extLst>
            </p:cNvPr>
            <p:cNvSpPr txBox="1"/>
            <p:nvPr/>
          </p:nvSpPr>
          <p:spPr>
            <a:xfrm>
              <a:off x="10707827" y="4964737"/>
              <a:ext cx="1319401" cy="277000"/>
            </a:xfrm>
            <a:prstGeom prst="rect">
              <a:avLst/>
            </a:prstGeom>
            <a:noFill/>
          </p:spPr>
          <p:txBody>
            <a:bodyPr wrap="square" rtlCol="0">
              <a:spAutoFit/>
            </a:bodyPr>
            <a:lstStyle/>
            <a:p>
              <a:r>
                <a:rPr lang="ar-SA" sz="1200" dirty="0"/>
                <a:t>محطة ترحيل نفايات</a:t>
              </a:r>
              <a:endParaRPr lang="LID4096" sz="1200" dirty="0"/>
            </a:p>
          </p:txBody>
        </p:sp>
        <p:sp>
          <p:nvSpPr>
            <p:cNvPr id="188" name="Oval 187">
              <a:extLst>
                <a:ext uri="{FF2B5EF4-FFF2-40B4-BE49-F238E27FC236}">
                  <a16:creationId xmlns:a16="http://schemas.microsoft.com/office/drawing/2014/main" id="{6D7FA8AA-5602-F530-C230-026D96103F53}"/>
                </a:ext>
              </a:extLst>
            </p:cNvPr>
            <p:cNvSpPr/>
            <p:nvPr/>
          </p:nvSpPr>
          <p:spPr>
            <a:xfrm>
              <a:off x="11833687" y="5388228"/>
              <a:ext cx="160366" cy="192533"/>
            </a:xfrm>
            <a:prstGeom prst="ellipse">
              <a:avLst/>
            </a:prstGeom>
            <a:solidFill>
              <a:srgbClr val="01C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89" name="Lightning Bolt 188">
              <a:extLst>
                <a:ext uri="{FF2B5EF4-FFF2-40B4-BE49-F238E27FC236}">
                  <a16:creationId xmlns:a16="http://schemas.microsoft.com/office/drawing/2014/main" id="{C5A967B3-DF01-2344-6F17-0778C6313573}"/>
                </a:ext>
              </a:extLst>
            </p:cNvPr>
            <p:cNvSpPr/>
            <p:nvPr/>
          </p:nvSpPr>
          <p:spPr>
            <a:xfrm rot="2113460">
              <a:off x="11875049" y="5415990"/>
              <a:ext cx="85002" cy="89344"/>
            </a:xfrm>
            <a:prstGeom prst="lightningBol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190" name="TextBox 189">
              <a:extLst>
                <a:ext uri="{FF2B5EF4-FFF2-40B4-BE49-F238E27FC236}">
                  <a16:creationId xmlns:a16="http://schemas.microsoft.com/office/drawing/2014/main" id="{ACD57987-5824-7596-46F0-083AEB113AC5}"/>
                </a:ext>
              </a:extLst>
            </p:cNvPr>
            <p:cNvSpPr txBox="1"/>
            <p:nvPr/>
          </p:nvSpPr>
          <p:spPr>
            <a:xfrm>
              <a:off x="10787144" y="5296458"/>
              <a:ext cx="1319401" cy="276999"/>
            </a:xfrm>
            <a:prstGeom prst="rect">
              <a:avLst/>
            </a:prstGeom>
            <a:noFill/>
          </p:spPr>
          <p:txBody>
            <a:bodyPr wrap="square" rtlCol="0">
              <a:spAutoFit/>
            </a:bodyPr>
            <a:lstStyle/>
            <a:p>
              <a:r>
                <a:rPr lang="ar-SA" sz="1200" dirty="0"/>
                <a:t>محطة تحويل طاقة</a:t>
              </a:r>
              <a:endParaRPr lang="LID4096" sz="1200" dirty="0"/>
            </a:p>
          </p:txBody>
        </p:sp>
      </p:grpSp>
      <p:sp>
        <p:nvSpPr>
          <p:cNvPr id="199" name="TextBox 198">
            <a:extLst>
              <a:ext uri="{FF2B5EF4-FFF2-40B4-BE49-F238E27FC236}">
                <a16:creationId xmlns:a16="http://schemas.microsoft.com/office/drawing/2014/main" id="{6E576B5E-5E75-746B-7629-EF2D207B8DD0}"/>
              </a:ext>
            </a:extLst>
          </p:cNvPr>
          <p:cNvSpPr txBox="1"/>
          <p:nvPr/>
        </p:nvSpPr>
        <p:spPr>
          <a:xfrm>
            <a:off x="10359085" y="1603087"/>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القائمة  </a:t>
            </a:r>
            <a:endParaRPr lang="LID4096" sz="1400" b="1" dirty="0">
              <a:solidFill>
                <a:schemeClr val="tx2">
                  <a:lumMod val="75000"/>
                  <a:lumOff val="25000"/>
                </a:schemeClr>
              </a:solidFill>
            </a:endParaRPr>
          </a:p>
        </p:txBody>
      </p:sp>
      <p:sp>
        <p:nvSpPr>
          <p:cNvPr id="202" name="TextBox 201">
            <a:extLst>
              <a:ext uri="{FF2B5EF4-FFF2-40B4-BE49-F238E27FC236}">
                <a16:creationId xmlns:a16="http://schemas.microsoft.com/office/drawing/2014/main" id="{7684CFDE-9487-CD22-F228-60B1AC420765}"/>
              </a:ext>
            </a:extLst>
          </p:cNvPr>
          <p:cNvSpPr txBox="1"/>
          <p:nvPr/>
        </p:nvSpPr>
        <p:spPr>
          <a:xfrm>
            <a:off x="10263811" y="3782712"/>
            <a:ext cx="1535806" cy="307777"/>
          </a:xfrm>
          <a:prstGeom prst="rect">
            <a:avLst/>
          </a:prstGeom>
          <a:noFill/>
        </p:spPr>
        <p:txBody>
          <a:bodyPr wrap="square" rtlCol="0">
            <a:spAutoFit/>
          </a:bodyPr>
          <a:lstStyle/>
          <a:p>
            <a:pPr algn="r" rtl="1"/>
            <a:r>
              <a:rPr lang="ar-SA" sz="1400" b="1" dirty="0">
                <a:solidFill>
                  <a:schemeClr val="tx2">
                    <a:lumMod val="75000"/>
                    <a:lumOff val="25000"/>
                  </a:schemeClr>
                </a:solidFill>
              </a:rPr>
              <a:t>الاستخدامات  المقترحة</a:t>
            </a:r>
            <a:endParaRPr lang="LID4096" sz="1400" b="1" dirty="0">
              <a:solidFill>
                <a:schemeClr val="tx2">
                  <a:lumMod val="75000"/>
                  <a:lumOff val="25000"/>
                </a:schemeClr>
              </a:solidFill>
            </a:endParaRPr>
          </a:p>
        </p:txBody>
      </p:sp>
      <p:pic>
        <p:nvPicPr>
          <p:cNvPr id="204" name="Picture 203">
            <a:extLst>
              <a:ext uri="{FF2B5EF4-FFF2-40B4-BE49-F238E27FC236}">
                <a16:creationId xmlns:a16="http://schemas.microsoft.com/office/drawing/2014/main" id="{EAB70D8E-2C38-8606-DBE5-55D10E33F6D0}"/>
              </a:ext>
            </a:extLst>
          </p:cNvPr>
          <p:cNvPicPr>
            <a:picLocks noChangeAspect="1"/>
          </p:cNvPicPr>
          <p:nvPr/>
        </p:nvPicPr>
        <p:blipFill rotWithShape="1">
          <a:blip r:embed="rId20"/>
          <a:srcRect l="25429" t="69131" r="19098" b="19851"/>
          <a:stretch/>
        </p:blipFill>
        <p:spPr>
          <a:xfrm>
            <a:off x="11190015" y="4956538"/>
            <a:ext cx="975232" cy="198043"/>
          </a:xfrm>
          <a:prstGeom prst="rect">
            <a:avLst/>
          </a:prstGeom>
        </p:spPr>
      </p:pic>
      <p:grpSp>
        <p:nvGrpSpPr>
          <p:cNvPr id="213" name="Group 212">
            <a:extLst>
              <a:ext uri="{FF2B5EF4-FFF2-40B4-BE49-F238E27FC236}">
                <a16:creationId xmlns:a16="http://schemas.microsoft.com/office/drawing/2014/main" id="{89FEE1D7-BB2E-B185-D215-0DD7C78B981E}"/>
              </a:ext>
            </a:extLst>
          </p:cNvPr>
          <p:cNvGrpSpPr/>
          <p:nvPr/>
        </p:nvGrpSpPr>
        <p:grpSpPr>
          <a:xfrm>
            <a:off x="11494073" y="4690511"/>
            <a:ext cx="615516" cy="261610"/>
            <a:chOff x="10576515" y="4766677"/>
            <a:chExt cx="615516" cy="261610"/>
          </a:xfrm>
        </p:grpSpPr>
        <p:sp>
          <p:nvSpPr>
            <p:cNvPr id="203" name="TextBox 202">
              <a:extLst>
                <a:ext uri="{FF2B5EF4-FFF2-40B4-BE49-F238E27FC236}">
                  <a16:creationId xmlns:a16="http://schemas.microsoft.com/office/drawing/2014/main" id="{48790484-ECA2-5170-0A33-D6A36DB33F7B}"/>
                </a:ext>
              </a:extLst>
            </p:cNvPr>
            <p:cNvSpPr txBox="1"/>
            <p:nvPr/>
          </p:nvSpPr>
          <p:spPr>
            <a:xfrm>
              <a:off x="10576515" y="4766677"/>
              <a:ext cx="556828" cy="261610"/>
            </a:xfrm>
            <a:prstGeom prst="rect">
              <a:avLst/>
            </a:prstGeom>
            <a:noFill/>
          </p:spPr>
          <p:txBody>
            <a:bodyPr wrap="square" rtlCol="0">
              <a:spAutoFit/>
            </a:bodyPr>
            <a:lstStyle/>
            <a:p>
              <a:r>
                <a:rPr lang="ar-SA" sz="1100" dirty="0"/>
                <a:t>اسكان</a:t>
              </a:r>
              <a:endParaRPr lang="LID4096" sz="1100" dirty="0"/>
            </a:p>
          </p:txBody>
        </p:sp>
        <p:sp>
          <p:nvSpPr>
            <p:cNvPr id="206" name="Rectangle 205">
              <a:extLst>
                <a:ext uri="{FF2B5EF4-FFF2-40B4-BE49-F238E27FC236}">
                  <a16:creationId xmlns:a16="http://schemas.microsoft.com/office/drawing/2014/main" id="{1F489F53-7C87-FA73-4531-093849412639}"/>
                </a:ext>
              </a:extLst>
            </p:cNvPr>
            <p:cNvSpPr/>
            <p:nvPr/>
          </p:nvSpPr>
          <p:spPr>
            <a:xfrm>
              <a:off x="11000348" y="4830620"/>
              <a:ext cx="191683" cy="107048"/>
            </a:xfrm>
            <a:prstGeom prst="rect">
              <a:avLst/>
            </a:prstGeom>
            <a:pattFill prst="wdUpDiag">
              <a:fgClr>
                <a:srgbClr val="CC0099"/>
              </a:fgClr>
              <a:bgClr>
                <a:schemeClr val="accent5">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207" name="Picture 206">
            <a:extLst>
              <a:ext uri="{FF2B5EF4-FFF2-40B4-BE49-F238E27FC236}">
                <a16:creationId xmlns:a16="http://schemas.microsoft.com/office/drawing/2014/main" id="{EB766835-61DD-6012-8313-09F0B585A96D}"/>
              </a:ext>
            </a:extLst>
          </p:cNvPr>
          <p:cNvPicPr>
            <a:picLocks noChangeAspect="1"/>
          </p:cNvPicPr>
          <p:nvPr/>
        </p:nvPicPr>
        <p:blipFill rotWithShape="1">
          <a:blip r:embed="rId20"/>
          <a:srcRect l="18214" t="57276" r="19098" b="30964"/>
          <a:stretch/>
        </p:blipFill>
        <p:spPr>
          <a:xfrm>
            <a:off x="11165758" y="3315861"/>
            <a:ext cx="981227" cy="188201"/>
          </a:xfrm>
          <a:prstGeom prst="rect">
            <a:avLst/>
          </a:prstGeom>
        </p:spPr>
      </p:pic>
      <p:grpSp>
        <p:nvGrpSpPr>
          <p:cNvPr id="212" name="Group 211">
            <a:extLst>
              <a:ext uri="{FF2B5EF4-FFF2-40B4-BE49-F238E27FC236}">
                <a16:creationId xmlns:a16="http://schemas.microsoft.com/office/drawing/2014/main" id="{B414AECE-0C55-86AE-2E6A-71699560950C}"/>
              </a:ext>
            </a:extLst>
          </p:cNvPr>
          <p:cNvGrpSpPr/>
          <p:nvPr/>
        </p:nvGrpSpPr>
        <p:grpSpPr>
          <a:xfrm>
            <a:off x="11437710" y="3463649"/>
            <a:ext cx="680288" cy="276999"/>
            <a:chOff x="11406804" y="3592542"/>
            <a:chExt cx="680288" cy="276999"/>
          </a:xfrm>
        </p:grpSpPr>
        <p:sp>
          <p:nvSpPr>
            <p:cNvPr id="208" name="Rectangle 207">
              <a:extLst>
                <a:ext uri="{FF2B5EF4-FFF2-40B4-BE49-F238E27FC236}">
                  <a16:creationId xmlns:a16="http://schemas.microsoft.com/office/drawing/2014/main" id="{14502BB7-D9D0-AF68-4E26-B4A4B3B9513E}"/>
                </a:ext>
              </a:extLst>
            </p:cNvPr>
            <p:cNvSpPr/>
            <p:nvPr/>
          </p:nvSpPr>
          <p:spPr>
            <a:xfrm>
              <a:off x="11894122" y="3684349"/>
              <a:ext cx="192970" cy="93198"/>
            </a:xfrm>
            <a:prstGeom prst="rect">
              <a:avLst/>
            </a:prstGeom>
            <a:pattFill prst="wdUpDiag">
              <a:fgClr>
                <a:schemeClr val="accent4">
                  <a:lumMod val="75000"/>
                </a:schemeClr>
              </a:fgClr>
              <a:bgClr>
                <a:schemeClr val="accent4">
                  <a:lumMod val="40000"/>
                  <a:lumOff val="60000"/>
                </a:schemeClr>
              </a:bgClr>
            </a:patt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09" name="TextBox 208">
              <a:extLst>
                <a:ext uri="{FF2B5EF4-FFF2-40B4-BE49-F238E27FC236}">
                  <a16:creationId xmlns:a16="http://schemas.microsoft.com/office/drawing/2014/main" id="{DB2949A1-F8F5-4A9B-BD97-6BACB34F89F9}"/>
                </a:ext>
              </a:extLst>
            </p:cNvPr>
            <p:cNvSpPr txBox="1"/>
            <p:nvPr/>
          </p:nvSpPr>
          <p:spPr>
            <a:xfrm>
              <a:off x="11406804" y="3592542"/>
              <a:ext cx="556828" cy="276999"/>
            </a:xfrm>
            <a:prstGeom prst="rect">
              <a:avLst/>
            </a:prstGeom>
            <a:noFill/>
          </p:spPr>
          <p:txBody>
            <a:bodyPr wrap="square" rtlCol="0">
              <a:spAutoFit/>
            </a:bodyPr>
            <a:lstStyle/>
            <a:p>
              <a:r>
                <a:rPr lang="ar-SA" sz="1200" dirty="0"/>
                <a:t>اسكان</a:t>
              </a:r>
              <a:endParaRPr lang="LID4096" sz="1400" dirty="0"/>
            </a:p>
          </p:txBody>
        </p:sp>
      </p:grpSp>
      <p:pic>
        <p:nvPicPr>
          <p:cNvPr id="215" name="Picture 214" descr="A screenshot of a video game&#10;&#10;Description automatically generated">
            <a:extLst>
              <a:ext uri="{FF2B5EF4-FFF2-40B4-BE49-F238E27FC236}">
                <a16:creationId xmlns:a16="http://schemas.microsoft.com/office/drawing/2014/main" id="{F9E81865-772F-3302-8387-5E5AAD9B0B2D}"/>
              </a:ext>
            </a:extLst>
          </p:cNvPr>
          <p:cNvPicPr>
            <a:picLocks noChangeAspect="1"/>
          </p:cNvPicPr>
          <p:nvPr/>
        </p:nvPicPr>
        <p:blipFill rotWithShape="1">
          <a:blip r:embed="rId21">
            <a:extLst>
              <a:ext uri="{28A0092B-C50C-407E-A947-70E740481C1C}">
                <a14:useLocalDpi xmlns:a14="http://schemas.microsoft.com/office/drawing/2010/main" val="0"/>
              </a:ext>
            </a:extLst>
          </a:blip>
          <a:srcRect l="727" t="39298" r="-727" b="18838"/>
          <a:stretch/>
        </p:blipFill>
        <p:spPr>
          <a:xfrm>
            <a:off x="9559393" y="2802593"/>
            <a:ext cx="1437060" cy="651291"/>
          </a:xfrm>
          <a:prstGeom prst="rect">
            <a:avLst/>
          </a:prstGeom>
        </p:spPr>
      </p:pic>
      <p:pic>
        <p:nvPicPr>
          <p:cNvPr id="216" name="Picture 215">
            <a:extLst>
              <a:ext uri="{FF2B5EF4-FFF2-40B4-BE49-F238E27FC236}">
                <a16:creationId xmlns:a16="http://schemas.microsoft.com/office/drawing/2014/main" id="{4AEA855A-DF50-C2DA-893E-5844579F0A00}"/>
              </a:ext>
            </a:extLst>
          </p:cNvPr>
          <p:cNvPicPr>
            <a:picLocks noChangeAspect="1"/>
          </p:cNvPicPr>
          <p:nvPr/>
        </p:nvPicPr>
        <p:blipFill rotWithShape="1">
          <a:blip r:embed="rId22"/>
          <a:srcRect t="64107" r="19455" b="20346"/>
          <a:stretch/>
        </p:blipFill>
        <p:spPr>
          <a:xfrm>
            <a:off x="9767844" y="2446538"/>
            <a:ext cx="1200419" cy="324197"/>
          </a:xfrm>
          <a:prstGeom prst="rect">
            <a:avLst/>
          </a:prstGeom>
        </p:spPr>
      </p:pic>
      <p:grpSp>
        <p:nvGrpSpPr>
          <p:cNvPr id="217" name="Group 216">
            <a:extLst>
              <a:ext uri="{FF2B5EF4-FFF2-40B4-BE49-F238E27FC236}">
                <a16:creationId xmlns:a16="http://schemas.microsoft.com/office/drawing/2014/main" id="{747F615D-EA65-B2D5-5BD4-B91634EE202D}"/>
              </a:ext>
            </a:extLst>
          </p:cNvPr>
          <p:cNvGrpSpPr/>
          <p:nvPr/>
        </p:nvGrpSpPr>
        <p:grpSpPr>
          <a:xfrm>
            <a:off x="11131677" y="2356048"/>
            <a:ext cx="983678" cy="261610"/>
            <a:chOff x="10516819" y="3482797"/>
            <a:chExt cx="1536985" cy="415400"/>
          </a:xfrm>
        </p:grpSpPr>
        <p:grpSp>
          <p:nvGrpSpPr>
            <p:cNvPr id="218" name="Group 217">
              <a:extLst>
                <a:ext uri="{FF2B5EF4-FFF2-40B4-BE49-F238E27FC236}">
                  <a16:creationId xmlns:a16="http://schemas.microsoft.com/office/drawing/2014/main" id="{21E63331-77EF-A3CF-B041-3E235A4BEF0B}"/>
                </a:ext>
              </a:extLst>
            </p:cNvPr>
            <p:cNvGrpSpPr/>
            <p:nvPr/>
          </p:nvGrpSpPr>
          <p:grpSpPr>
            <a:xfrm>
              <a:off x="11807423" y="3650414"/>
              <a:ext cx="246381" cy="104281"/>
              <a:chOff x="11897359" y="4337785"/>
              <a:chExt cx="246381" cy="104281"/>
            </a:xfrm>
          </p:grpSpPr>
          <p:cxnSp>
            <p:nvCxnSpPr>
              <p:cNvPr id="220" name="Straight Connector 219">
                <a:extLst>
                  <a:ext uri="{FF2B5EF4-FFF2-40B4-BE49-F238E27FC236}">
                    <a16:creationId xmlns:a16="http://schemas.microsoft.com/office/drawing/2014/main" id="{95DF694F-7EA3-4CD6-DDD1-6436FC2D4373}"/>
                  </a:ext>
                </a:extLst>
              </p:cNvPr>
              <p:cNvCxnSpPr/>
              <p:nvPr/>
            </p:nvCxnSpPr>
            <p:spPr>
              <a:xfrm flipH="1">
                <a:off x="11897361" y="4391072"/>
                <a:ext cx="245390" cy="0"/>
              </a:xfrm>
              <a:prstGeom prst="line">
                <a:avLst/>
              </a:prstGeom>
              <a:ln w="571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AB4D3D1A-1138-8C35-5B50-F2174346BA1F}"/>
                  </a:ext>
                </a:extLst>
              </p:cNvPr>
              <p:cNvCxnSpPr/>
              <p:nvPr/>
            </p:nvCxnSpPr>
            <p:spPr>
              <a:xfrm flipH="1">
                <a:off x="11897359" y="4442066"/>
                <a:ext cx="245390" cy="0"/>
              </a:xfrm>
              <a:prstGeom prst="line">
                <a:avLst/>
              </a:prstGeom>
              <a:ln w="1270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AB484F62-F220-5EBD-9A70-FEB501D36C0C}"/>
                  </a:ext>
                </a:extLst>
              </p:cNvPr>
              <p:cNvCxnSpPr/>
              <p:nvPr/>
            </p:nvCxnSpPr>
            <p:spPr>
              <a:xfrm flipH="1">
                <a:off x="11898351" y="4337785"/>
                <a:ext cx="245389" cy="0"/>
              </a:xfrm>
              <a:prstGeom prst="line">
                <a:avLst/>
              </a:prstGeom>
              <a:ln w="12700">
                <a:solidFill>
                  <a:srgbClr val="C00000"/>
                </a:solidFill>
              </a:ln>
            </p:spPr>
            <p:style>
              <a:lnRef idx="2">
                <a:schemeClr val="accent1"/>
              </a:lnRef>
              <a:fillRef idx="0">
                <a:schemeClr val="accent1"/>
              </a:fillRef>
              <a:effectRef idx="1">
                <a:schemeClr val="accent1"/>
              </a:effectRef>
              <a:fontRef idx="minor">
                <a:schemeClr val="tx1"/>
              </a:fontRef>
            </p:style>
          </p:cxnSp>
        </p:grpSp>
        <p:sp>
          <p:nvSpPr>
            <p:cNvPr id="219" name="TextBox 218">
              <a:extLst>
                <a:ext uri="{FF2B5EF4-FFF2-40B4-BE49-F238E27FC236}">
                  <a16:creationId xmlns:a16="http://schemas.microsoft.com/office/drawing/2014/main" id="{2D5AA297-352E-37A3-B90C-462EC4F89991}"/>
                </a:ext>
              </a:extLst>
            </p:cNvPr>
            <p:cNvSpPr txBox="1"/>
            <p:nvPr/>
          </p:nvSpPr>
          <p:spPr>
            <a:xfrm>
              <a:off x="10516819" y="3482797"/>
              <a:ext cx="1319401" cy="415400"/>
            </a:xfrm>
            <a:prstGeom prst="rect">
              <a:avLst/>
            </a:prstGeom>
            <a:noFill/>
          </p:spPr>
          <p:txBody>
            <a:bodyPr wrap="square" rtlCol="0">
              <a:spAutoFit/>
            </a:bodyPr>
            <a:lstStyle/>
            <a:p>
              <a:pPr algn="r" rtl="1"/>
              <a:r>
                <a:rPr lang="ar-SA" sz="1100" dirty="0"/>
                <a:t>تجاري طولي</a:t>
              </a:r>
              <a:endParaRPr lang="LID4096" sz="1100" dirty="0"/>
            </a:p>
          </p:txBody>
        </p:sp>
      </p:grpSp>
      <p:grpSp>
        <p:nvGrpSpPr>
          <p:cNvPr id="224" name="Group 223">
            <a:extLst>
              <a:ext uri="{FF2B5EF4-FFF2-40B4-BE49-F238E27FC236}">
                <a16:creationId xmlns:a16="http://schemas.microsoft.com/office/drawing/2014/main" id="{BCD36788-8691-6523-9669-D762A7950A2A}"/>
              </a:ext>
            </a:extLst>
          </p:cNvPr>
          <p:cNvGrpSpPr/>
          <p:nvPr/>
        </p:nvGrpSpPr>
        <p:grpSpPr>
          <a:xfrm>
            <a:off x="9493259" y="1898569"/>
            <a:ext cx="1543089" cy="914958"/>
            <a:chOff x="9563663" y="1898828"/>
            <a:chExt cx="1543089" cy="914958"/>
          </a:xfrm>
        </p:grpSpPr>
        <p:pic>
          <p:nvPicPr>
            <p:cNvPr id="72" name="Picture 71">
              <a:extLst>
                <a:ext uri="{FF2B5EF4-FFF2-40B4-BE49-F238E27FC236}">
                  <a16:creationId xmlns:a16="http://schemas.microsoft.com/office/drawing/2014/main" id="{4704F5DE-9E58-246C-F978-DB683DC5C9DF}"/>
                </a:ext>
              </a:extLst>
            </p:cNvPr>
            <p:cNvPicPr>
              <a:picLocks noChangeAspect="1"/>
            </p:cNvPicPr>
            <p:nvPr/>
          </p:nvPicPr>
          <p:blipFill rotWithShape="1">
            <a:blip r:embed="rId23"/>
            <a:srcRect t="33134" r="16552" b="58079"/>
            <a:stretch/>
          </p:blipFill>
          <p:spPr>
            <a:xfrm>
              <a:off x="9563663" y="1898828"/>
              <a:ext cx="1543089" cy="351421"/>
            </a:xfrm>
            <a:prstGeom prst="rect">
              <a:avLst/>
            </a:prstGeom>
          </p:spPr>
        </p:pic>
        <p:sp>
          <p:nvSpPr>
            <p:cNvPr id="223" name="Rectangle 222">
              <a:extLst>
                <a:ext uri="{FF2B5EF4-FFF2-40B4-BE49-F238E27FC236}">
                  <a16:creationId xmlns:a16="http://schemas.microsoft.com/office/drawing/2014/main" id="{98CD2E35-58A2-9EFB-52B5-D089AF79149A}"/>
                </a:ext>
              </a:extLst>
            </p:cNvPr>
            <p:cNvSpPr/>
            <p:nvPr/>
          </p:nvSpPr>
          <p:spPr>
            <a:xfrm>
              <a:off x="10484358" y="2768067"/>
              <a:ext cx="100259"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225" name="Picture 224" descr="A screenshot of a video game&#10;&#10;Description automatically generated">
            <a:extLst>
              <a:ext uri="{FF2B5EF4-FFF2-40B4-BE49-F238E27FC236}">
                <a16:creationId xmlns:a16="http://schemas.microsoft.com/office/drawing/2014/main" id="{F6206A64-3608-8223-77AD-0D07A0325929}"/>
              </a:ext>
            </a:extLst>
          </p:cNvPr>
          <p:cNvPicPr>
            <a:picLocks noChangeAspect="1"/>
          </p:cNvPicPr>
          <p:nvPr/>
        </p:nvPicPr>
        <p:blipFill rotWithShape="1">
          <a:blip r:embed="rId21">
            <a:extLst>
              <a:ext uri="{28A0092B-C50C-407E-A947-70E740481C1C}">
                <a14:useLocalDpi xmlns:a14="http://schemas.microsoft.com/office/drawing/2010/main" val="0"/>
              </a:ext>
            </a:extLst>
          </a:blip>
          <a:srcRect l="727" t="80991" r="-727" b="2169"/>
          <a:stretch/>
        </p:blipFill>
        <p:spPr>
          <a:xfrm>
            <a:off x="9866384" y="3471970"/>
            <a:ext cx="1112324" cy="202786"/>
          </a:xfrm>
          <a:prstGeom prst="rect">
            <a:avLst/>
          </a:prstGeom>
        </p:spPr>
      </p:pic>
      <p:pic>
        <p:nvPicPr>
          <p:cNvPr id="227" name="Picture 226">
            <a:extLst>
              <a:ext uri="{FF2B5EF4-FFF2-40B4-BE49-F238E27FC236}">
                <a16:creationId xmlns:a16="http://schemas.microsoft.com/office/drawing/2014/main" id="{5820C595-B53C-4D8E-F885-419203E755D8}"/>
              </a:ext>
            </a:extLst>
          </p:cNvPr>
          <p:cNvPicPr>
            <a:picLocks noChangeAspect="1"/>
          </p:cNvPicPr>
          <p:nvPr/>
        </p:nvPicPr>
        <p:blipFill rotWithShape="1">
          <a:blip r:embed="rId3"/>
          <a:srcRect l="52677" t="16136" b="48576"/>
          <a:stretch/>
        </p:blipFill>
        <p:spPr>
          <a:xfrm>
            <a:off x="10087816" y="4961224"/>
            <a:ext cx="980322" cy="779198"/>
          </a:xfrm>
          <a:prstGeom prst="rect">
            <a:avLst/>
          </a:prstGeom>
        </p:spPr>
      </p:pic>
      <p:pic>
        <p:nvPicPr>
          <p:cNvPr id="228" name="Picture 227">
            <a:extLst>
              <a:ext uri="{FF2B5EF4-FFF2-40B4-BE49-F238E27FC236}">
                <a16:creationId xmlns:a16="http://schemas.microsoft.com/office/drawing/2014/main" id="{30D2CBB5-645B-35D2-3B79-D2E8B8FA639F}"/>
              </a:ext>
            </a:extLst>
          </p:cNvPr>
          <p:cNvPicPr>
            <a:picLocks noChangeAspect="1"/>
          </p:cNvPicPr>
          <p:nvPr/>
        </p:nvPicPr>
        <p:blipFill rotWithShape="1">
          <a:blip r:embed="rId3"/>
          <a:srcRect l="45543" t="62655" b="25797"/>
          <a:stretch/>
        </p:blipFill>
        <p:spPr>
          <a:xfrm>
            <a:off x="11028833" y="5459648"/>
            <a:ext cx="1128124" cy="254987"/>
          </a:xfrm>
          <a:prstGeom prst="rect">
            <a:avLst/>
          </a:prstGeom>
        </p:spPr>
      </p:pic>
      <p:grpSp>
        <p:nvGrpSpPr>
          <p:cNvPr id="3" name="Group 2">
            <a:extLst>
              <a:ext uri="{FF2B5EF4-FFF2-40B4-BE49-F238E27FC236}">
                <a16:creationId xmlns:a16="http://schemas.microsoft.com/office/drawing/2014/main" id="{CE38E5C7-EA31-4BA0-1070-3325D58CF55F}"/>
              </a:ext>
            </a:extLst>
          </p:cNvPr>
          <p:cNvGrpSpPr/>
          <p:nvPr/>
        </p:nvGrpSpPr>
        <p:grpSpPr>
          <a:xfrm>
            <a:off x="10667581" y="2557001"/>
            <a:ext cx="1543089" cy="778863"/>
            <a:chOff x="9546611" y="1399415"/>
            <a:chExt cx="1543089" cy="778863"/>
          </a:xfrm>
        </p:grpSpPr>
        <p:pic>
          <p:nvPicPr>
            <p:cNvPr id="5" name="Picture 4">
              <a:extLst>
                <a:ext uri="{FF2B5EF4-FFF2-40B4-BE49-F238E27FC236}">
                  <a16:creationId xmlns:a16="http://schemas.microsoft.com/office/drawing/2014/main" id="{BC8A0136-BDC1-9132-A7D9-DBDA0C387856}"/>
                </a:ext>
              </a:extLst>
            </p:cNvPr>
            <p:cNvPicPr>
              <a:picLocks noChangeAspect="1"/>
            </p:cNvPicPr>
            <p:nvPr/>
          </p:nvPicPr>
          <p:blipFill rotWithShape="1">
            <a:blip r:embed="rId23"/>
            <a:srcRect t="41244" r="16552" b="39282"/>
            <a:stretch/>
          </p:blipFill>
          <p:spPr>
            <a:xfrm>
              <a:off x="9546611" y="1399415"/>
              <a:ext cx="1543089" cy="778863"/>
            </a:xfrm>
            <a:prstGeom prst="rect">
              <a:avLst/>
            </a:prstGeom>
          </p:spPr>
        </p:pic>
        <p:sp>
          <p:nvSpPr>
            <p:cNvPr id="32" name="Rectangle 31">
              <a:extLst>
                <a:ext uri="{FF2B5EF4-FFF2-40B4-BE49-F238E27FC236}">
                  <a16:creationId xmlns:a16="http://schemas.microsoft.com/office/drawing/2014/main" id="{5969CF6D-A5D7-AE3C-8291-05C8FE1870FB}"/>
                </a:ext>
              </a:extLst>
            </p:cNvPr>
            <p:cNvSpPr/>
            <p:nvPr/>
          </p:nvSpPr>
          <p:spPr>
            <a:xfrm>
              <a:off x="10479837" y="1936439"/>
              <a:ext cx="100259"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37" name="Picture 36">
            <a:extLst>
              <a:ext uri="{FF2B5EF4-FFF2-40B4-BE49-F238E27FC236}">
                <a16:creationId xmlns:a16="http://schemas.microsoft.com/office/drawing/2014/main" id="{F59EE695-C4B4-CFD6-3E09-6F27F3B4A37D}"/>
              </a:ext>
            </a:extLst>
          </p:cNvPr>
          <p:cNvPicPr>
            <a:picLocks noChangeAspect="1"/>
          </p:cNvPicPr>
          <p:nvPr/>
        </p:nvPicPr>
        <p:blipFill rotWithShape="1">
          <a:blip r:embed="rId23"/>
          <a:srcRect t="60555" r="16552" b="34974"/>
          <a:stretch/>
        </p:blipFill>
        <p:spPr>
          <a:xfrm>
            <a:off x="9487620" y="2244141"/>
            <a:ext cx="1543089" cy="178797"/>
          </a:xfrm>
          <a:prstGeom prst="rect">
            <a:avLst/>
          </a:prstGeom>
        </p:spPr>
      </p:pic>
      <p:cxnSp>
        <p:nvCxnSpPr>
          <p:cNvPr id="60" name="Straight Connector 59">
            <a:extLst>
              <a:ext uri="{FF2B5EF4-FFF2-40B4-BE49-F238E27FC236}">
                <a16:creationId xmlns:a16="http://schemas.microsoft.com/office/drawing/2014/main" id="{FCDD4191-1332-D8C6-D473-CAF8DF625AA3}"/>
              </a:ext>
            </a:extLst>
          </p:cNvPr>
          <p:cNvCxnSpPr>
            <a:cxnSpLocks/>
          </p:cNvCxnSpPr>
          <p:nvPr/>
        </p:nvCxnSpPr>
        <p:spPr>
          <a:xfrm flipH="1">
            <a:off x="11849205" y="4348701"/>
            <a:ext cx="286341" cy="4860"/>
          </a:xfrm>
          <a:prstGeom prst="line">
            <a:avLst/>
          </a:prstGeom>
          <a:ln w="57150">
            <a:solidFill>
              <a:srgbClr val="FFC000"/>
            </a:solidFill>
            <a:prstDash val="sysDot"/>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CD96ECDB-91AF-DA16-2964-ACD052BA0CAA}"/>
              </a:ext>
            </a:extLst>
          </p:cNvPr>
          <p:cNvSpPr txBox="1"/>
          <p:nvPr/>
        </p:nvSpPr>
        <p:spPr>
          <a:xfrm>
            <a:off x="11107484" y="4230253"/>
            <a:ext cx="783564" cy="190833"/>
          </a:xfrm>
          <a:prstGeom prst="rect">
            <a:avLst/>
          </a:prstGeom>
          <a:noFill/>
        </p:spPr>
        <p:txBody>
          <a:bodyPr wrap="square" rtlCol="0">
            <a:spAutoFit/>
          </a:bodyPr>
          <a:lstStyle/>
          <a:p>
            <a:pPr algn="r" rtl="1"/>
            <a:r>
              <a:rPr lang="ar-SA" sz="1200" dirty="0"/>
              <a:t>مسار مقترح</a:t>
            </a:r>
            <a:endParaRPr lang="LID4096" sz="1200" dirty="0"/>
          </a:p>
        </p:txBody>
      </p:sp>
      <p:grpSp>
        <p:nvGrpSpPr>
          <p:cNvPr id="64" name="Group 63">
            <a:extLst>
              <a:ext uri="{FF2B5EF4-FFF2-40B4-BE49-F238E27FC236}">
                <a16:creationId xmlns:a16="http://schemas.microsoft.com/office/drawing/2014/main" id="{F7D7BDE4-60EE-4EA3-554E-CEE3E0FDED7F}"/>
              </a:ext>
            </a:extLst>
          </p:cNvPr>
          <p:cNvGrpSpPr/>
          <p:nvPr/>
        </p:nvGrpSpPr>
        <p:grpSpPr>
          <a:xfrm>
            <a:off x="11891048" y="4482190"/>
            <a:ext cx="221173" cy="180487"/>
            <a:chOff x="11982654" y="5492717"/>
            <a:chExt cx="221173" cy="180487"/>
          </a:xfrm>
        </p:grpSpPr>
        <p:cxnSp>
          <p:nvCxnSpPr>
            <p:cNvPr id="66" name="Straight Connector 65">
              <a:extLst>
                <a:ext uri="{FF2B5EF4-FFF2-40B4-BE49-F238E27FC236}">
                  <a16:creationId xmlns:a16="http://schemas.microsoft.com/office/drawing/2014/main" id="{80E410DE-6091-7D3D-9A95-DE4B462FD089}"/>
                </a:ext>
              </a:extLst>
            </p:cNvPr>
            <p:cNvCxnSpPr>
              <a:cxnSpLocks/>
            </p:cNvCxnSpPr>
            <p:nvPr/>
          </p:nvCxnSpPr>
          <p:spPr>
            <a:xfrm flipV="1">
              <a:off x="12021194" y="5557455"/>
              <a:ext cx="159682" cy="6015"/>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B4504FD-8608-B4C8-48F0-F7E75D0F96F1}"/>
                </a:ext>
              </a:extLst>
            </p:cNvPr>
            <p:cNvCxnSpPr/>
            <p:nvPr/>
          </p:nvCxnSpPr>
          <p:spPr>
            <a:xfrm flipV="1">
              <a:off x="12021194" y="5607013"/>
              <a:ext cx="159682" cy="6015"/>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138B86F-A89E-F0CD-780C-6259309E14AB}"/>
                </a:ext>
              </a:extLst>
            </p:cNvPr>
            <p:cNvCxnSpPr/>
            <p:nvPr/>
          </p:nvCxnSpPr>
          <p:spPr>
            <a:xfrm flipH="1">
              <a:off x="12096704" y="5492717"/>
              <a:ext cx="107123" cy="86462"/>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1B55BEE-9C97-2EA0-BC09-3B804F8C156E}"/>
                </a:ext>
              </a:extLst>
            </p:cNvPr>
            <p:cNvCxnSpPr>
              <a:cxnSpLocks/>
            </p:cNvCxnSpPr>
            <p:nvPr/>
          </p:nvCxnSpPr>
          <p:spPr>
            <a:xfrm>
              <a:off x="12096704" y="5492717"/>
              <a:ext cx="107123" cy="109734"/>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0A3721F-39C2-4470-2DB5-5ABCA346F5A8}"/>
                </a:ext>
              </a:extLst>
            </p:cNvPr>
            <p:cNvCxnSpPr/>
            <p:nvPr/>
          </p:nvCxnSpPr>
          <p:spPr>
            <a:xfrm flipH="1">
              <a:off x="11982654" y="5563470"/>
              <a:ext cx="107123" cy="86462"/>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0DC50AA-54E2-0285-A780-1F10A1C4DB72}"/>
                </a:ext>
              </a:extLst>
            </p:cNvPr>
            <p:cNvCxnSpPr>
              <a:cxnSpLocks/>
            </p:cNvCxnSpPr>
            <p:nvPr/>
          </p:nvCxnSpPr>
          <p:spPr>
            <a:xfrm>
              <a:off x="11982654" y="5563470"/>
              <a:ext cx="107123" cy="109734"/>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grpSp>
      <p:sp>
        <p:nvSpPr>
          <p:cNvPr id="77" name="TextBox 76">
            <a:extLst>
              <a:ext uri="{FF2B5EF4-FFF2-40B4-BE49-F238E27FC236}">
                <a16:creationId xmlns:a16="http://schemas.microsoft.com/office/drawing/2014/main" id="{1B39CEAA-30F0-A5C8-C422-332C6A424A9C}"/>
              </a:ext>
            </a:extLst>
          </p:cNvPr>
          <p:cNvSpPr txBox="1"/>
          <p:nvPr/>
        </p:nvSpPr>
        <p:spPr>
          <a:xfrm>
            <a:off x="11006698" y="4456878"/>
            <a:ext cx="1315748" cy="261610"/>
          </a:xfrm>
          <a:prstGeom prst="rect">
            <a:avLst/>
          </a:prstGeom>
          <a:noFill/>
        </p:spPr>
        <p:txBody>
          <a:bodyPr wrap="square" rtlCol="0">
            <a:spAutoFit/>
          </a:bodyPr>
          <a:lstStyle/>
          <a:p>
            <a:r>
              <a:rPr lang="ar-SA" sz="1100" dirty="0"/>
              <a:t>شبكة ضغط عالي</a:t>
            </a:r>
            <a:endParaRPr lang="LID4096" sz="1100" dirty="0"/>
          </a:p>
        </p:txBody>
      </p:sp>
      <p:sp>
        <p:nvSpPr>
          <p:cNvPr id="78" name="Rectangle 77">
            <a:extLst>
              <a:ext uri="{FF2B5EF4-FFF2-40B4-BE49-F238E27FC236}">
                <a16:creationId xmlns:a16="http://schemas.microsoft.com/office/drawing/2014/main" id="{D6DF60AE-9619-EDB5-3E6D-E66E9DA0325C}"/>
              </a:ext>
            </a:extLst>
          </p:cNvPr>
          <p:cNvSpPr/>
          <p:nvPr/>
        </p:nvSpPr>
        <p:spPr>
          <a:xfrm>
            <a:off x="11901895" y="5257188"/>
            <a:ext cx="223704" cy="87704"/>
          </a:xfrm>
          <a:prstGeom prst="rect">
            <a:avLst/>
          </a:prstGeom>
          <a:solidFill>
            <a:srgbClr val="FF7C80"/>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0" name="TextBox 99">
            <a:extLst>
              <a:ext uri="{FF2B5EF4-FFF2-40B4-BE49-F238E27FC236}">
                <a16:creationId xmlns:a16="http://schemas.microsoft.com/office/drawing/2014/main" id="{64065E9D-14B3-02AD-0AE1-3D9D6A2B19B1}"/>
              </a:ext>
            </a:extLst>
          </p:cNvPr>
          <p:cNvSpPr txBox="1"/>
          <p:nvPr/>
        </p:nvSpPr>
        <p:spPr>
          <a:xfrm>
            <a:off x="10770407" y="5179373"/>
            <a:ext cx="1105432" cy="190833"/>
          </a:xfrm>
          <a:prstGeom prst="rect">
            <a:avLst/>
          </a:prstGeom>
          <a:noFill/>
        </p:spPr>
        <p:txBody>
          <a:bodyPr wrap="square" rtlCol="0">
            <a:spAutoFit/>
          </a:bodyPr>
          <a:lstStyle/>
          <a:p>
            <a:pPr algn="r" rtl="1"/>
            <a:r>
              <a:rPr lang="ar-SA" sz="1200" dirty="0"/>
              <a:t>متحف</a:t>
            </a:r>
            <a:endParaRPr lang="LID4096" sz="1200" dirty="0"/>
          </a:p>
        </p:txBody>
      </p:sp>
      <p:grpSp>
        <p:nvGrpSpPr>
          <p:cNvPr id="201" name="Group 200">
            <a:extLst>
              <a:ext uri="{FF2B5EF4-FFF2-40B4-BE49-F238E27FC236}">
                <a16:creationId xmlns:a16="http://schemas.microsoft.com/office/drawing/2014/main" id="{29720168-439E-EA81-23A2-397C2350133F}"/>
              </a:ext>
            </a:extLst>
          </p:cNvPr>
          <p:cNvGrpSpPr/>
          <p:nvPr/>
        </p:nvGrpSpPr>
        <p:grpSpPr>
          <a:xfrm>
            <a:off x="10856940" y="6054209"/>
            <a:ext cx="138697" cy="146463"/>
            <a:chOff x="10830840" y="5990898"/>
            <a:chExt cx="236455" cy="234606"/>
          </a:xfrm>
        </p:grpSpPr>
        <p:sp>
          <p:nvSpPr>
            <p:cNvPr id="198" name="Rectangle 197">
              <a:extLst>
                <a:ext uri="{FF2B5EF4-FFF2-40B4-BE49-F238E27FC236}">
                  <a16:creationId xmlns:a16="http://schemas.microsoft.com/office/drawing/2014/main" id="{B444FC67-E8E2-54F8-4A94-6DD4A887835A}"/>
                </a:ext>
              </a:extLst>
            </p:cNvPr>
            <p:cNvSpPr/>
            <p:nvPr/>
          </p:nvSpPr>
          <p:spPr>
            <a:xfrm>
              <a:off x="10855606" y="6010764"/>
              <a:ext cx="169284" cy="208074"/>
            </a:xfrm>
            <a:prstGeom prst="rect">
              <a:avLst/>
            </a:prstGeom>
            <a:solidFill>
              <a:schemeClr val="tx1"/>
            </a:solidFill>
            <a:ln w="3810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200" name="Graphic 199" descr="Fire Hydrant with solid fill">
              <a:extLst>
                <a:ext uri="{FF2B5EF4-FFF2-40B4-BE49-F238E27FC236}">
                  <a16:creationId xmlns:a16="http://schemas.microsoft.com/office/drawing/2014/main" id="{4E52D25B-7338-2819-BA42-95F9577343E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830840" y="5990898"/>
              <a:ext cx="236455" cy="234606"/>
            </a:xfrm>
            <a:prstGeom prst="rect">
              <a:avLst/>
            </a:prstGeom>
          </p:spPr>
        </p:pic>
      </p:grpSp>
      <p:sp>
        <p:nvSpPr>
          <p:cNvPr id="205" name="TextBox 204">
            <a:extLst>
              <a:ext uri="{FF2B5EF4-FFF2-40B4-BE49-F238E27FC236}">
                <a16:creationId xmlns:a16="http://schemas.microsoft.com/office/drawing/2014/main" id="{C713ADA6-7AD4-3383-7904-024D229C7310}"/>
              </a:ext>
            </a:extLst>
          </p:cNvPr>
          <p:cNvSpPr txBox="1"/>
          <p:nvPr/>
        </p:nvSpPr>
        <p:spPr>
          <a:xfrm>
            <a:off x="9753849" y="5984893"/>
            <a:ext cx="1105432" cy="261610"/>
          </a:xfrm>
          <a:prstGeom prst="rect">
            <a:avLst/>
          </a:prstGeom>
          <a:noFill/>
        </p:spPr>
        <p:txBody>
          <a:bodyPr wrap="square" rtlCol="0">
            <a:spAutoFit/>
          </a:bodyPr>
          <a:lstStyle/>
          <a:p>
            <a:pPr algn="r" rtl="1"/>
            <a:r>
              <a:rPr lang="ar-SA" sz="1100" dirty="0"/>
              <a:t>مركز دفاع مدني</a:t>
            </a:r>
            <a:endParaRPr lang="LID4096" sz="1100" dirty="0"/>
          </a:p>
        </p:txBody>
      </p:sp>
      <p:pic>
        <p:nvPicPr>
          <p:cNvPr id="210" name="Picture 209">
            <a:extLst>
              <a:ext uri="{FF2B5EF4-FFF2-40B4-BE49-F238E27FC236}">
                <a16:creationId xmlns:a16="http://schemas.microsoft.com/office/drawing/2014/main" id="{12C6577A-A3AC-090A-C033-88DE11938345}"/>
              </a:ext>
            </a:extLst>
          </p:cNvPr>
          <p:cNvPicPr>
            <a:picLocks noChangeAspect="1"/>
          </p:cNvPicPr>
          <p:nvPr/>
        </p:nvPicPr>
        <p:blipFill rotWithShape="1">
          <a:blip r:embed="rId3"/>
          <a:srcRect l="45543" t="87252" b="2057"/>
          <a:stretch/>
        </p:blipFill>
        <p:spPr>
          <a:xfrm>
            <a:off x="11028833" y="5759558"/>
            <a:ext cx="1128124" cy="236056"/>
          </a:xfrm>
          <a:prstGeom prst="rect">
            <a:avLst/>
          </a:prstGeom>
        </p:spPr>
      </p:pic>
    </p:spTree>
    <p:extLst>
      <p:ext uri="{BB962C8B-B14F-4D97-AF65-F5344CB8AC3E}">
        <p14:creationId xmlns:p14="http://schemas.microsoft.com/office/powerpoint/2010/main" val="29124385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189502-C02F-C548-98B3-D891A68826FC}"/>
              </a:ext>
            </a:extLst>
          </p:cNvPr>
          <p:cNvSpPr/>
          <p:nvPr/>
        </p:nvSpPr>
        <p:spPr>
          <a:xfrm>
            <a:off x="0" y="0"/>
            <a:ext cx="12192000" cy="685800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sp>
        <p:nvSpPr>
          <p:cNvPr id="3" name="TextBox 2">
            <a:extLst>
              <a:ext uri="{FF2B5EF4-FFF2-40B4-BE49-F238E27FC236}">
                <a16:creationId xmlns:a16="http://schemas.microsoft.com/office/drawing/2014/main" id="{9E862488-7690-543E-9099-1CBE039B8BB0}"/>
              </a:ext>
            </a:extLst>
          </p:cNvPr>
          <p:cNvSpPr txBox="1"/>
          <p:nvPr/>
        </p:nvSpPr>
        <p:spPr>
          <a:xfrm>
            <a:off x="3390846" y="2030971"/>
            <a:ext cx="6268920" cy="1200329"/>
          </a:xfrm>
          <a:prstGeom prst="rect">
            <a:avLst/>
          </a:prstGeom>
          <a:noFill/>
          <a:ln>
            <a:noFill/>
          </a:ln>
        </p:spPr>
        <p:txBody>
          <a:bodyPr wrap="square" rtlCol="0">
            <a:spAutoFit/>
          </a:bodyPr>
          <a:lstStyle/>
          <a:p>
            <a:pPr marL="0" marR="0" lvl="0" indent="0" algn="l" defTabSz="512064" rtl="0" eaLnBrk="1" fontAlgn="auto" latinLnBrk="0" hangingPunct="1">
              <a:lnSpc>
                <a:spcPct val="100000"/>
              </a:lnSpc>
              <a:spcBef>
                <a:spcPts val="0"/>
              </a:spcBef>
              <a:spcAft>
                <a:spcPts val="600"/>
              </a:spcAft>
              <a:buClrTx/>
              <a:buSzTx/>
              <a:buFontTx/>
              <a:buNone/>
              <a:tabLst/>
              <a:defRPr/>
            </a:pPr>
            <a:r>
              <a:rPr kumimoji="0" lang="ar-SA" sz="7200" b="1" i="0" u="none" strike="noStrike" kern="1200" cap="none" spc="0" normalizeH="0" baseline="0" noProof="0" dirty="0">
                <a:ln>
                  <a:noFill/>
                </a:ln>
                <a:solidFill>
                  <a:schemeClr val="bg1"/>
                </a:solidFill>
                <a:effectLst/>
                <a:uLnTx/>
                <a:uFillTx/>
                <a:latin typeface="Arabic Typesetting" panose="03020402040406030203" pitchFamily="66" charset="-78"/>
                <a:cs typeface="Arabic Typesetting" panose="03020402040406030203" pitchFamily="66" charset="-78"/>
              </a:rPr>
              <a:t>شكرًا على حسن الاستماع</a:t>
            </a:r>
          </a:p>
        </p:txBody>
      </p:sp>
      <p:sp>
        <p:nvSpPr>
          <p:cNvPr id="4" name="TextBox 3">
            <a:extLst>
              <a:ext uri="{FF2B5EF4-FFF2-40B4-BE49-F238E27FC236}">
                <a16:creationId xmlns:a16="http://schemas.microsoft.com/office/drawing/2014/main" id="{8E7073C3-F5A8-1FCE-F41D-933857A1BF0E}"/>
              </a:ext>
            </a:extLst>
          </p:cNvPr>
          <p:cNvSpPr txBox="1"/>
          <p:nvPr/>
        </p:nvSpPr>
        <p:spPr>
          <a:xfrm>
            <a:off x="574546" y="3400577"/>
            <a:ext cx="11042908" cy="718658"/>
          </a:xfrm>
          <a:prstGeom prst="rect">
            <a:avLst/>
          </a:prstGeom>
          <a:noFill/>
          <a:ln>
            <a:noFill/>
          </a:ln>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4400" b="0"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rPr>
              <a:t>تخطيط منطقة التطوير الحضري "جنين-طوباس" ضمن المخطط الوطني المكاني 2050</a:t>
            </a:r>
            <a:endParaRPr kumimoji="0" lang="LID4096" sz="4400" b="0" i="0" u="none" strike="noStrike" kern="1200" cap="none" spc="0" normalizeH="0" baseline="0" noProof="0" dirty="0">
              <a:ln>
                <a:noFill/>
              </a:ln>
              <a:solidFill>
                <a:schemeClr val="accent6">
                  <a:lumMod val="50000"/>
                </a:schemeClr>
              </a:solidFill>
              <a:effectLst/>
              <a:uLnTx/>
              <a:uFillTx/>
              <a:latin typeface="Arabic Typesetting" panose="03020402040406030203" pitchFamily="66" charset="-78"/>
              <a:cs typeface="Arabic Typesetting" panose="03020402040406030203" pitchFamily="66" charset="-78"/>
            </a:endParaRPr>
          </a:p>
        </p:txBody>
      </p:sp>
      <p:sp>
        <p:nvSpPr>
          <p:cNvPr id="5" name="TextBox 4">
            <a:extLst>
              <a:ext uri="{FF2B5EF4-FFF2-40B4-BE49-F238E27FC236}">
                <a16:creationId xmlns:a16="http://schemas.microsoft.com/office/drawing/2014/main" id="{59B39FF2-8CA2-44A6-9EA6-D8B5C87833D8}"/>
              </a:ext>
            </a:extLst>
          </p:cNvPr>
          <p:cNvSpPr txBox="1"/>
          <p:nvPr/>
        </p:nvSpPr>
        <p:spPr>
          <a:xfrm>
            <a:off x="2961540" y="4119235"/>
            <a:ext cx="6268920" cy="1277273"/>
          </a:xfrm>
          <a:prstGeom prst="rect">
            <a:avLst/>
          </a:prstGeom>
          <a:noFill/>
          <a:ln>
            <a:noFill/>
          </a:ln>
        </p:spPr>
        <p:txBody>
          <a:bodyPr wrap="square" rtlCol="0">
            <a:spAutoFit/>
          </a:bodyPr>
          <a:lstStyle/>
          <a:p>
            <a:pPr marL="0" marR="0" lvl="0" indent="0" algn="ctr" defTabSz="512064" rtl="1" eaLnBrk="1" fontAlgn="auto" latinLnBrk="0" hangingPunct="1">
              <a:lnSpc>
                <a:spcPct val="100000"/>
              </a:lnSpc>
              <a:spcBef>
                <a:spcPts val="0"/>
              </a:spcBef>
              <a:spcAft>
                <a:spcPts val="600"/>
              </a:spcAft>
              <a:buClrTx/>
              <a:buSzTx/>
              <a:buFontTx/>
              <a:buNone/>
              <a:tabLst/>
              <a:defRPr/>
            </a:pPr>
            <a:r>
              <a:rPr lang="ar-SA" sz="3600" b="1" dirty="0">
                <a:solidFill>
                  <a:schemeClr val="bg1"/>
                </a:solidFill>
                <a:latin typeface="Arabic Typesetting" panose="03020402040406030203" pitchFamily="66" charset="-78"/>
                <a:cs typeface="Arabic Typesetting" panose="03020402040406030203" pitchFamily="66" charset="-78"/>
              </a:rPr>
              <a:t>مقدم من: سندس إسماعيل</a:t>
            </a:r>
          </a:p>
          <a:p>
            <a:pPr marL="0" marR="0" lvl="0" indent="0" algn="ctr" defTabSz="512064" rtl="1" eaLnBrk="1" fontAlgn="auto" latinLnBrk="0" hangingPunct="1">
              <a:lnSpc>
                <a:spcPct val="100000"/>
              </a:lnSpc>
              <a:spcBef>
                <a:spcPts val="0"/>
              </a:spcBef>
              <a:spcAft>
                <a:spcPts val="600"/>
              </a:spcAft>
              <a:buClrTx/>
              <a:buSzTx/>
              <a:buFontTx/>
              <a:buNone/>
              <a:tabLst/>
              <a:defRPr/>
            </a:pPr>
            <a:r>
              <a:rPr lang="ar-SA" sz="3600" b="1" dirty="0">
                <a:solidFill>
                  <a:schemeClr val="bg1"/>
                </a:solidFill>
                <a:latin typeface="Arabic Typesetting" panose="03020402040406030203" pitchFamily="66" charset="-78"/>
                <a:cs typeface="Arabic Typesetting" panose="03020402040406030203" pitchFamily="66" charset="-78"/>
              </a:rPr>
              <a:t>بإشراف: د. علي عبد الحميد</a:t>
            </a:r>
          </a:p>
        </p:txBody>
      </p:sp>
      <p:pic>
        <p:nvPicPr>
          <p:cNvPr id="7" name="Picture 6">
            <a:extLst>
              <a:ext uri="{FF2B5EF4-FFF2-40B4-BE49-F238E27FC236}">
                <a16:creationId xmlns:a16="http://schemas.microsoft.com/office/drawing/2014/main" id="{2E4087ED-7148-4190-336F-4251504F2461}"/>
              </a:ext>
            </a:extLst>
          </p:cNvPr>
          <p:cNvPicPr/>
          <p:nvPr/>
        </p:nvPicPr>
        <p:blipFill rotWithShape="1">
          <a:blip r:embed="rId2" cstate="print">
            <a:extLst>
              <a:ext uri="{28A0092B-C50C-407E-A947-70E740481C1C}">
                <a14:useLocalDpi xmlns:a14="http://schemas.microsoft.com/office/drawing/2010/main" val="0"/>
              </a:ext>
            </a:extLst>
          </a:blip>
          <a:srcRect l="11495" t="6617" r="14184" b="9530"/>
          <a:stretch/>
        </p:blipFill>
        <p:spPr>
          <a:xfrm>
            <a:off x="589295" y="227562"/>
            <a:ext cx="1168386" cy="1697758"/>
          </a:xfrm>
          <a:prstGeom prst="rect">
            <a:avLst/>
          </a:prstGeom>
          <a:ln>
            <a:noFill/>
          </a:ln>
          <a:effectLst>
            <a:softEdge rad="112500"/>
          </a:effectLst>
        </p:spPr>
      </p:pic>
      <p:pic>
        <p:nvPicPr>
          <p:cNvPr id="8" name="Picture 7">
            <a:extLst>
              <a:ext uri="{FF2B5EF4-FFF2-40B4-BE49-F238E27FC236}">
                <a16:creationId xmlns:a16="http://schemas.microsoft.com/office/drawing/2014/main" id="{0DC3F27A-DBEF-CCED-6262-F2F367A03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7201" y="227562"/>
            <a:ext cx="1655504" cy="1655504"/>
          </a:xfrm>
          <a:prstGeom prst="rect">
            <a:avLst/>
          </a:prstGeom>
        </p:spPr>
      </p:pic>
      <p:sp>
        <p:nvSpPr>
          <p:cNvPr id="9" name="TextBox 8">
            <a:extLst>
              <a:ext uri="{FF2B5EF4-FFF2-40B4-BE49-F238E27FC236}">
                <a16:creationId xmlns:a16="http://schemas.microsoft.com/office/drawing/2014/main" id="{E559CF67-5DA7-3CC2-4158-09AE4CD1CD72}"/>
              </a:ext>
            </a:extLst>
          </p:cNvPr>
          <p:cNvSpPr txBox="1"/>
          <p:nvPr/>
        </p:nvSpPr>
        <p:spPr>
          <a:xfrm>
            <a:off x="3094277" y="5369873"/>
            <a:ext cx="6268920" cy="646331"/>
          </a:xfrm>
          <a:prstGeom prst="rect">
            <a:avLst/>
          </a:prstGeom>
          <a:noFill/>
          <a:ln>
            <a:noFill/>
          </a:ln>
        </p:spPr>
        <p:txBody>
          <a:bodyPr wrap="square" rtlCol="0">
            <a:spAutoFit/>
          </a:bodyPr>
          <a:lstStyle/>
          <a:p>
            <a:pPr marL="0" marR="0" lvl="0" indent="0" algn="ctr" defTabSz="512064" rtl="1" eaLnBrk="1" fontAlgn="auto" latinLnBrk="0" hangingPunct="1">
              <a:lnSpc>
                <a:spcPct val="100000"/>
              </a:lnSpc>
              <a:spcBef>
                <a:spcPts val="0"/>
              </a:spcBef>
              <a:spcAft>
                <a:spcPts val="600"/>
              </a:spcAft>
              <a:buClrTx/>
              <a:buSzTx/>
              <a:buFontTx/>
              <a:buNone/>
              <a:tabLst/>
              <a:defRPr/>
            </a:pPr>
            <a:r>
              <a:rPr lang="ar-SA" sz="3600" b="1" dirty="0">
                <a:solidFill>
                  <a:schemeClr val="accent6">
                    <a:lumMod val="50000"/>
                  </a:schemeClr>
                </a:solidFill>
                <a:latin typeface="Arabic Typesetting" panose="03020402040406030203" pitchFamily="66" charset="-78"/>
                <a:cs typeface="Arabic Typesetting" panose="03020402040406030203" pitchFamily="66" charset="-78"/>
              </a:rPr>
              <a:t>2023/2024</a:t>
            </a:r>
          </a:p>
        </p:txBody>
      </p:sp>
    </p:spTree>
    <p:extLst>
      <p:ext uri="{BB962C8B-B14F-4D97-AF65-F5344CB8AC3E}">
        <p14:creationId xmlns:p14="http://schemas.microsoft.com/office/powerpoint/2010/main" val="3971014639"/>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23084F-5408-EFCF-51C2-68CEA30FAF82}"/>
              </a:ext>
            </a:extLst>
          </p:cNvPr>
          <p:cNvSpPr/>
          <p:nvPr/>
        </p:nvSpPr>
        <p:spPr>
          <a:xfrm>
            <a:off x="0" y="0"/>
            <a:ext cx="12192000" cy="685800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sp>
        <p:nvSpPr>
          <p:cNvPr id="3" name="Text Placeholder 2">
            <a:extLst>
              <a:ext uri="{FF2B5EF4-FFF2-40B4-BE49-F238E27FC236}">
                <a16:creationId xmlns:a16="http://schemas.microsoft.com/office/drawing/2014/main" id="{D530C294-44CA-3F17-6D09-A8DB842B558B}"/>
              </a:ext>
            </a:extLst>
          </p:cNvPr>
          <p:cNvSpPr txBox="1">
            <a:spLocks/>
          </p:cNvSpPr>
          <p:nvPr/>
        </p:nvSpPr>
        <p:spPr>
          <a:xfrm>
            <a:off x="5205046" y="199206"/>
            <a:ext cx="6986954" cy="4193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1" hangingPunct="1">
              <a:lnSpc>
                <a:spcPct val="90000"/>
              </a:lnSpc>
              <a:spcBef>
                <a:spcPts val="1000"/>
              </a:spcBef>
              <a:spcAft>
                <a:spcPts val="0"/>
              </a:spcAft>
              <a:buClrTx/>
              <a:buSzTx/>
              <a:buFontTx/>
              <a:buNone/>
              <a:tabLst/>
              <a:defRPr/>
            </a:pPr>
            <a:r>
              <a:rPr kumimoji="0" lang="ar-SA" sz="4000" b="1" i="0" u="none" strike="noStrike" kern="1200" cap="none" spc="0" normalizeH="0" baseline="0" noProof="0" dirty="0">
                <a:ln>
                  <a:noFill/>
                </a:ln>
                <a:solidFill>
                  <a:schemeClr val="bg2">
                    <a:lumMod val="25000"/>
                  </a:schemeClr>
                </a:solidFill>
                <a:effectLst/>
                <a:uLnTx/>
                <a:uFillTx/>
                <a:latin typeface="Arial"/>
                <a:cs typeface="+mn-cs"/>
              </a:rPr>
              <a:t>تعريف بمفهوم مناطق التطوير الحضري </a:t>
            </a:r>
            <a:endParaRPr kumimoji="0" lang="en-US" sz="4000" b="1" i="0" u="none" strike="noStrike" kern="1200" cap="none" spc="0" normalizeH="0" baseline="0" noProof="0" dirty="0">
              <a:ln>
                <a:noFill/>
              </a:ln>
              <a:solidFill>
                <a:schemeClr val="bg2">
                  <a:lumMod val="25000"/>
                </a:schemeClr>
              </a:solidFill>
              <a:effectLst/>
              <a:uLnTx/>
              <a:uFillTx/>
              <a:latin typeface="Arial"/>
              <a:cs typeface="+mn-cs"/>
            </a:endParaRPr>
          </a:p>
          <a:p>
            <a:pPr marL="0" marR="0" lvl="0" indent="0" algn="r" defTabSz="914400" rtl="1" eaLnBrk="1" fontAlgn="auto" latinLnBrk="1" hangingPunct="1">
              <a:lnSpc>
                <a:spcPct val="90000"/>
              </a:lnSpc>
              <a:spcBef>
                <a:spcPts val="1000"/>
              </a:spcBef>
              <a:spcAft>
                <a:spcPts val="0"/>
              </a:spcAft>
              <a:buClrTx/>
              <a:buSzTx/>
              <a:buFontTx/>
              <a:buNone/>
              <a:tabLst/>
              <a:defRPr/>
            </a:pPr>
            <a:r>
              <a:rPr kumimoji="0" lang="ar-SA" sz="4000" b="1" i="0" u="none" strike="noStrike" kern="1200" cap="none" spc="0" normalizeH="0" baseline="0" noProof="0" dirty="0">
                <a:ln>
                  <a:noFill/>
                </a:ln>
                <a:solidFill>
                  <a:schemeClr val="bg2">
                    <a:lumMod val="25000"/>
                  </a:schemeClr>
                </a:solidFill>
                <a:effectLst/>
                <a:uLnTx/>
                <a:uFillTx/>
                <a:latin typeface="Arial"/>
                <a:cs typeface="+mn-cs"/>
              </a:rPr>
              <a:t>(</a:t>
            </a:r>
            <a:r>
              <a:rPr kumimoji="0" lang="en-US" sz="4000" b="1" i="0" u="none" strike="noStrike" kern="1200" cap="none" spc="0" normalizeH="0" baseline="0" noProof="0" dirty="0">
                <a:ln>
                  <a:noFill/>
                </a:ln>
                <a:solidFill>
                  <a:schemeClr val="bg2">
                    <a:lumMod val="25000"/>
                  </a:schemeClr>
                </a:solidFill>
                <a:effectLst/>
                <a:uLnTx/>
                <a:uFillTx/>
                <a:latin typeface="Arial"/>
                <a:cs typeface="+mn-cs"/>
              </a:rPr>
              <a:t>Urban corridors</a:t>
            </a:r>
            <a:r>
              <a:rPr kumimoji="0" lang="ar-SA" sz="4000" b="1" i="0" u="none" strike="noStrike" kern="1200" cap="none" spc="0" normalizeH="0" baseline="0" noProof="0" dirty="0">
                <a:ln>
                  <a:noFill/>
                </a:ln>
                <a:solidFill>
                  <a:schemeClr val="bg2">
                    <a:lumMod val="25000"/>
                  </a:schemeClr>
                </a:solidFill>
                <a:effectLst/>
                <a:uLnTx/>
                <a:uFillTx/>
                <a:latin typeface="Arial"/>
                <a:cs typeface="+mn-cs"/>
              </a:rPr>
              <a:t>)</a:t>
            </a:r>
          </a:p>
        </p:txBody>
      </p:sp>
      <p:pic>
        <p:nvPicPr>
          <p:cNvPr id="13" name="Picture 12" descr="A map of land with red lines&#10;&#10;Description automatically generated">
            <a:extLst>
              <a:ext uri="{FF2B5EF4-FFF2-40B4-BE49-F238E27FC236}">
                <a16:creationId xmlns:a16="http://schemas.microsoft.com/office/drawing/2014/main" id="{84C1700E-B456-7C51-C9C0-F54DFF599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2951" cy="6858000"/>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487393EE-9622-C221-2DE6-1C471683E998}"/>
              </a:ext>
            </a:extLst>
          </p:cNvPr>
          <p:cNvSpPr txBox="1"/>
          <p:nvPr/>
        </p:nvSpPr>
        <p:spPr>
          <a:xfrm>
            <a:off x="4912407" y="1626357"/>
            <a:ext cx="7359482" cy="2862322"/>
          </a:xfrm>
          <a:prstGeom prst="rect">
            <a:avLst/>
          </a:prstGeom>
          <a:noFill/>
        </p:spPr>
        <p:txBody>
          <a:bodyPr wrap="square" rtlCol="0">
            <a:spAutoFit/>
          </a:bodyPr>
          <a:lstStyle/>
          <a:p>
            <a:pPr marL="285750" indent="-28575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عناصر حضرية مهمة تشكل جزءًا كبيرًا من تطور المدن وتنظيمها.</a:t>
            </a:r>
          </a:p>
          <a:p>
            <a:pPr marL="285750" indent="-28575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حل العديد من القضايا المتعلقة بالازدحام السكني، والنقل، واستخدام الأراضي.</a:t>
            </a:r>
          </a:p>
          <a:p>
            <a:pPr marL="285750" indent="-28575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تعزز هذه المسارات الحركة والنشاط الاقتصادي.</a:t>
            </a:r>
          </a:p>
          <a:p>
            <a:pPr marL="285750" indent="-285750" algn="just" rtl="1">
              <a:buFont typeface="Wingdings" panose="05000000000000000000" pitchFamily="2" charset="2"/>
              <a:buChar char="v"/>
            </a:pPr>
            <a:r>
              <a:rPr lang="ar-SA" sz="3000" b="1" dirty="0">
                <a:solidFill>
                  <a:schemeClr val="bg1"/>
                </a:solidFill>
                <a:latin typeface="Arabic Typesetting" panose="03020402040406030203" pitchFamily="66" charset="-78"/>
                <a:cs typeface="Arabic Typesetting" panose="03020402040406030203" pitchFamily="66" charset="-78"/>
              </a:rPr>
              <a:t>وتتحول من مجرد مناطق عشوائية إلى نقاط حضرية مخططة ومتكاملة تحل مشكلات المدينة المختلفة.</a:t>
            </a:r>
          </a:p>
          <a:p>
            <a:pPr marL="285750" indent="-285750" algn="just" rtl="1">
              <a:buFont typeface="Wingdings" panose="05000000000000000000" pitchFamily="2" charset="2"/>
              <a:buChar char="v"/>
            </a:pPr>
            <a:endParaRPr lang="LID4096" sz="30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29737479"/>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535EAB-E910-BE38-0CFD-B4126FEBF868}"/>
              </a:ext>
            </a:extLst>
          </p:cNvPr>
          <p:cNvSpPr/>
          <p:nvPr/>
        </p:nvSpPr>
        <p:spPr>
          <a:xfrm>
            <a:off x="0" y="0"/>
            <a:ext cx="12192000" cy="685800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cxnSp>
        <p:nvCxnSpPr>
          <p:cNvPr id="3" name="Straight Connector 2">
            <a:extLst>
              <a:ext uri="{FF2B5EF4-FFF2-40B4-BE49-F238E27FC236}">
                <a16:creationId xmlns:a16="http://schemas.microsoft.com/office/drawing/2014/main" id="{F7B89F0A-0BFC-27B9-7105-B98B2D26BB57}"/>
              </a:ext>
            </a:extLst>
          </p:cNvPr>
          <p:cNvCxnSpPr>
            <a:cxnSpLocks/>
          </p:cNvCxnSpPr>
          <p:nvPr/>
        </p:nvCxnSpPr>
        <p:spPr>
          <a:xfrm flipH="1">
            <a:off x="0" y="1171911"/>
            <a:ext cx="121920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a:bodyPr>
          <a:lstStyle/>
          <a:p>
            <a:pPr algn="r"/>
            <a:r>
              <a:rPr lang="ar-SA" sz="4000" b="1" dirty="0">
                <a:solidFill>
                  <a:schemeClr val="bg2">
                    <a:lumMod val="25000"/>
                  </a:schemeClr>
                </a:solidFill>
              </a:rPr>
              <a:t>فكرة المشروع</a:t>
            </a:r>
            <a:endParaRPr lang="en-US" sz="4000" b="1" dirty="0">
              <a:solidFill>
                <a:schemeClr val="bg2">
                  <a:lumMod val="25000"/>
                </a:schemeClr>
              </a:solidFill>
            </a:endParaRPr>
          </a:p>
        </p:txBody>
      </p:sp>
      <p:pic>
        <p:nvPicPr>
          <p:cNvPr id="339" name="그래픽 338">
            <a:extLst>
              <a:ext uri="{FF2B5EF4-FFF2-40B4-BE49-F238E27FC236}">
                <a16:creationId xmlns:a16="http://schemas.microsoft.com/office/drawing/2014/main" id="{C4CEFBFF-3EF8-4B25-B4AC-60B2C6A497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274626"/>
            <a:ext cx="2707764" cy="5428966"/>
          </a:xfrm>
          <a:prstGeom prst="rect">
            <a:avLst/>
          </a:prstGeom>
        </p:spPr>
      </p:pic>
      <p:sp>
        <p:nvSpPr>
          <p:cNvPr id="340" name="자유형: 도형 339">
            <a:extLst>
              <a:ext uri="{FF2B5EF4-FFF2-40B4-BE49-F238E27FC236}">
                <a16:creationId xmlns:a16="http://schemas.microsoft.com/office/drawing/2014/main" id="{A2078915-1864-4DBA-A56A-1CFFC9F551AC}"/>
              </a:ext>
            </a:extLst>
          </p:cNvPr>
          <p:cNvSpPr/>
          <p:nvPr/>
        </p:nvSpPr>
        <p:spPr>
          <a:xfrm rot="1483219">
            <a:off x="172907" y="1303824"/>
            <a:ext cx="1829375" cy="1939977"/>
          </a:xfrm>
          <a:custGeom>
            <a:avLst/>
            <a:gdLst>
              <a:gd name="connsiteX0" fmla="*/ 1508531 w 2051513"/>
              <a:gd name="connsiteY0" fmla="*/ 1805825 h 2108333"/>
              <a:gd name="connsiteX1" fmla="*/ 1512432 w 2051513"/>
              <a:gd name="connsiteY1" fmla="*/ 1821594 h 2108333"/>
              <a:gd name="connsiteX2" fmla="*/ 1507036 w 2051513"/>
              <a:gd name="connsiteY2" fmla="*/ 1829508 h 2108333"/>
              <a:gd name="connsiteX3" fmla="*/ 1645093 w 2051513"/>
              <a:gd name="connsiteY3" fmla="*/ 2042515 h 2108333"/>
              <a:gd name="connsiteX4" fmla="*/ 1677260 w 2051513"/>
              <a:gd name="connsiteY4" fmla="*/ 1749621 h 2108333"/>
              <a:gd name="connsiteX5" fmla="*/ 1667960 w 2051513"/>
              <a:gd name="connsiteY5" fmla="*/ 1742428 h 2108333"/>
              <a:gd name="connsiteX6" fmla="*/ 1509897 w 2051513"/>
              <a:gd name="connsiteY6" fmla="*/ 1600944 h 2108333"/>
              <a:gd name="connsiteX7" fmla="*/ 1373748 w 2051513"/>
              <a:gd name="connsiteY7" fmla="*/ 1683661 h 2108333"/>
              <a:gd name="connsiteX8" fmla="*/ 1376904 w 2051513"/>
              <a:gd name="connsiteY8" fmla="*/ 1695932 h 2108333"/>
              <a:gd name="connsiteX9" fmla="*/ 1473144 w 2051513"/>
              <a:gd name="connsiteY9" fmla="*/ 1786296 h 2108333"/>
              <a:gd name="connsiteX10" fmla="*/ 1511673 w 2051513"/>
              <a:gd name="connsiteY10" fmla="*/ 1603104 h 2108333"/>
              <a:gd name="connsiteX11" fmla="*/ 1510114 w 2051513"/>
              <a:gd name="connsiteY11" fmla="*/ 1601898 h 2108333"/>
              <a:gd name="connsiteX12" fmla="*/ 1082318 w 2051513"/>
              <a:gd name="connsiteY12" fmla="*/ 1742464 h 2108333"/>
              <a:gd name="connsiteX13" fmla="*/ 1082504 w 2051513"/>
              <a:gd name="connsiteY13" fmla="*/ 1743183 h 2108333"/>
              <a:gd name="connsiteX14" fmla="*/ 1069393 w 2051513"/>
              <a:gd name="connsiteY14" fmla="*/ 1762703 h 2108333"/>
              <a:gd name="connsiteX15" fmla="*/ 1069142 w 2051513"/>
              <a:gd name="connsiteY15" fmla="*/ 1762745 h 2108333"/>
              <a:gd name="connsiteX16" fmla="*/ 1083244 w 2051513"/>
              <a:gd name="connsiteY16" fmla="*/ 1898223 h 2108333"/>
              <a:gd name="connsiteX17" fmla="*/ 1085865 w 2051513"/>
              <a:gd name="connsiteY17" fmla="*/ 1897800 h 2108333"/>
              <a:gd name="connsiteX18" fmla="*/ 1086987 w 2051513"/>
              <a:gd name="connsiteY18" fmla="*/ 1898643 h 2108333"/>
              <a:gd name="connsiteX19" fmla="*/ 1307072 w 2051513"/>
              <a:gd name="connsiteY19" fmla="*/ 1706297 h 2108333"/>
              <a:gd name="connsiteX20" fmla="*/ 1593851 w 2051513"/>
              <a:gd name="connsiteY20" fmla="*/ 1505677 h 2108333"/>
              <a:gd name="connsiteX21" fmla="*/ 1551105 w 2051513"/>
              <a:gd name="connsiteY21" fmla="*/ 1566298 h 2108333"/>
              <a:gd name="connsiteX22" fmla="*/ 1557559 w 2051513"/>
              <a:gd name="connsiteY22" fmla="*/ 1571148 h 2108333"/>
              <a:gd name="connsiteX23" fmla="*/ 1549664 w 2051513"/>
              <a:gd name="connsiteY23" fmla="*/ 1610942 h 2108333"/>
              <a:gd name="connsiteX24" fmla="*/ 1531069 w 2051513"/>
              <a:gd name="connsiteY24" fmla="*/ 1614048 h 2108333"/>
              <a:gd name="connsiteX25" fmla="*/ 1492051 w 2051513"/>
              <a:gd name="connsiteY25" fmla="*/ 1789421 h 2108333"/>
              <a:gd name="connsiteX26" fmla="*/ 1494436 w 2051513"/>
              <a:gd name="connsiteY26" fmla="*/ 1791213 h 2108333"/>
              <a:gd name="connsiteX27" fmla="*/ 1663150 w 2051513"/>
              <a:gd name="connsiteY27" fmla="*/ 1724038 h 2108333"/>
              <a:gd name="connsiteX28" fmla="*/ 1662510 w 2051513"/>
              <a:gd name="connsiteY28" fmla="*/ 1721226 h 2108333"/>
              <a:gd name="connsiteX29" fmla="*/ 1672918 w 2051513"/>
              <a:gd name="connsiteY29" fmla="*/ 1705365 h 2108333"/>
              <a:gd name="connsiteX30" fmla="*/ 1038061 w 2051513"/>
              <a:gd name="connsiteY30" fmla="*/ 1760014 h 2108333"/>
              <a:gd name="connsiteX31" fmla="*/ 792565 w 2051513"/>
              <a:gd name="connsiteY31" fmla="*/ 1962575 h 2108333"/>
              <a:gd name="connsiteX32" fmla="*/ 1054626 w 2051513"/>
              <a:gd name="connsiteY32" fmla="*/ 1914548 h 2108333"/>
              <a:gd name="connsiteX33" fmla="*/ 1063216 w 2051513"/>
              <a:gd name="connsiteY33" fmla="*/ 1901456 h 2108333"/>
              <a:gd name="connsiteX34" fmla="*/ 1065446 w 2051513"/>
              <a:gd name="connsiteY34" fmla="*/ 1901096 h 2108333"/>
              <a:gd name="connsiteX35" fmla="*/ 1051354 w 2051513"/>
              <a:gd name="connsiteY35" fmla="*/ 1765716 h 2108333"/>
              <a:gd name="connsiteX36" fmla="*/ 1046484 w 2051513"/>
              <a:gd name="connsiteY36" fmla="*/ 1766529 h 2108333"/>
              <a:gd name="connsiteX37" fmla="*/ 808152 w 2051513"/>
              <a:gd name="connsiteY37" fmla="*/ 1690879 h 2108333"/>
              <a:gd name="connsiteX38" fmla="*/ 604298 w 2051513"/>
              <a:gd name="connsiteY38" fmla="*/ 1855396 h 2108333"/>
              <a:gd name="connsiteX39" fmla="*/ 606737 w 2051513"/>
              <a:gd name="connsiteY39" fmla="*/ 1866115 h 2108333"/>
              <a:gd name="connsiteX40" fmla="*/ 740322 w 2051513"/>
              <a:gd name="connsiteY40" fmla="*/ 1960967 h 2108333"/>
              <a:gd name="connsiteX41" fmla="*/ 746167 w 2051513"/>
              <a:gd name="connsiteY41" fmla="*/ 1960024 h 2108333"/>
              <a:gd name="connsiteX42" fmla="*/ 1413040 w 2051513"/>
              <a:gd name="connsiteY42" fmla="*/ 1411948 h 2108333"/>
              <a:gd name="connsiteX43" fmla="*/ 1525943 w 2051513"/>
              <a:gd name="connsiteY43" fmla="*/ 1560822 h 2108333"/>
              <a:gd name="connsiteX44" fmla="*/ 1528330 w 2051513"/>
              <a:gd name="connsiteY44" fmla="*/ 1560436 h 2108333"/>
              <a:gd name="connsiteX45" fmla="*/ 1576228 w 2051513"/>
              <a:gd name="connsiteY45" fmla="*/ 1496116 h 2108333"/>
              <a:gd name="connsiteX46" fmla="*/ 1572406 w 2051513"/>
              <a:gd name="connsiteY46" fmla="*/ 1493160 h 2108333"/>
              <a:gd name="connsiteX47" fmla="*/ 1570207 w 2051513"/>
              <a:gd name="connsiteY47" fmla="*/ 1483498 h 2108333"/>
              <a:gd name="connsiteX48" fmla="*/ 832233 w 2051513"/>
              <a:gd name="connsiteY48" fmla="*/ 1678485 h 2108333"/>
              <a:gd name="connsiteX49" fmla="*/ 830844 w 2051513"/>
              <a:gd name="connsiteY49" fmla="*/ 1680514 h 2108333"/>
              <a:gd name="connsiteX50" fmla="*/ 830802 w 2051513"/>
              <a:gd name="connsiteY50" fmla="*/ 1680521 h 2108333"/>
              <a:gd name="connsiteX51" fmla="*/ 767078 w 2051513"/>
              <a:gd name="connsiteY51" fmla="*/ 1956664 h 2108333"/>
              <a:gd name="connsiteX52" fmla="*/ 1027255 w 2051513"/>
              <a:gd name="connsiteY52" fmla="*/ 1742280 h 2108333"/>
              <a:gd name="connsiteX53" fmla="*/ 1025982 w 2051513"/>
              <a:gd name="connsiteY53" fmla="*/ 1736691 h 2108333"/>
              <a:gd name="connsiteX54" fmla="*/ 1383426 w 2051513"/>
              <a:gd name="connsiteY54" fmla="*/ 1413143 h 2108333"/>
              <a:gd name="connsiteX55" fmla="*/ 1364930 w 2051513"/>
              <a:gd name="connsiteY55" fmla="*/ 1664971 h 2108333"/>
              <a:gd name="connsiteX56" fmla="*/ 1505537 w 2051513"/>
              <a:gd name="connsiteY56" fmla="*/ 1581108 h 2108333"/>
              <a:gd name="connsiteX57" fmla="*/ 1510675 w 2051513"/>
              <a:gd name="connsiteY57" fmla="*/ 1573278 h 2108333"/>
              <a:gd name="connsiteX58" fmla="*/ 1388491 w 2051513"/>
              <a:gd name="connsiteY58" fmla="*/ 1412297 h 2108333"/>
              <a:gd name="connsiteX59" fmla="*/ 1361540 w 2051513"/>
              <a:gd name="connsiteY59" fmla="*/ 1416237 h 2108333"/>
              <a:gd name="connsiteX60" fmla="*/ 1078108 w 2051513"/>
              <a:gd name="connsiteY60" fmla="*/ 1721264 h 2108333"/>
              <a:gd name="connsiteX61" fmla="*/ 1324731 w 2051513"/>
              <a:gd name="connsiteY61" fmla="*/ 1681577 h 2108333"/>
              <a:gd name="connsiteX62" fmla="*/ 1332819 w 2051513"/>
              <a:gd name="connsiteY62" fmla="*/ 1669252 h 2108333"/>
              <a:gd name="connsiteX63" fmla="*/ 1343090 w 2051513"/>
              <a:gd name="connsiteY63" fmla="*/ 1667438 h 2108333"/>
              <a:gd name="connsiteX64" fmla="*/ 498283 w 2051513"/>
              <a:gd name="connsiteY64" fmla="*/ 1610188 h 2108333"/>
              <a:gd name="connsiteX65" fmla="*/ 435503 w 2051513"/>
              <a:gd name="connsiteY65" fmla="*/ 1864342 h 2108333"/>
              <a:gd name="connsiteX66" fmla="*/ 445489 w 2051513"/>
              <a:gd name="connsiteY66" fmla="*/ 1871846 h 2108333"/>
              <a:gd name="connsiteX67" fmla="*/ 553735 w 2051513"/>
              <a:gd name="connsiteY67" fmla="*/ 1853468 h 2108333"/>
              <a:gd name="connsiteX68" fmla="*/ 562938 w 2051513"/>
              <a:gd name="connsiteY68" fmla="*/ 1839445 h 2108333"/>
              <a:gd name="connsiteX69" fmla="*/ 540881 w 2051513"/>
              <a:gd name="connsiteY69" fmla="*/ 1759341 h 2108333"/>
              <a:gd name="connsiteX70" fmla="*/ 478690 w 2051513"/>
              <a:gd name="connsiteY70" fmla="*/ 1600021 h 2108333"/>
              <a:gd name="connsiteX71" fmla="*/ 273681 w 2051513"/>
              <a:gd name="connsiteY71" fmla="*/ 1789995 h 2108333"/>
              <a:gd name="connsiteX72" fmla="*/ 405981 w 2051513"/>
              <a:gd name="connsiteY72" fmla="*/ 1867522 h 2108333"/>
              <a:gd name="connsiteX73" fmla="*/ 408042 w 2051513"/>
              <a:gd name="connsiteY73" fmla="*/ 1864382 h 2108333"/>
              <a:gd name="connsiteX74" fmla="*/ 414984 w 2051513"/>
              <a:gd name="connsiteY74" fmla="*/ 1863261 h 2108333"/>
              <a:gd name="connsiteX75" fmla="*/ 512445 w 2051513"/>
              <a:gd name="connsiteY75" fmla="*/ 1583117 h 2108333"/>
              <a:gd name="connsiteX76" fmla="*/ 512157 w 2051513"/>
              <a:gd name="connsiteY76" fmla="*/ 1583527 h 2108333"/>
              <a:gd name="connsiteX77" fmla="*/ 537488 w 2051513"/>
              <a:gd name="connsiteY77" fmla="*/ 1673776 h 2108333"/>
              <a:gd name="connsiteX78" fmla="*/ 584046 w 2051513"/>
              <a:gd name="connsiteY78" fmla="*/ 1835679 h 2108333"/>
              <a:gd name="connsiteX79" fmla="*/ 586025 w 2051513"/>
              <a:gd name="connsiteY79" fmla="*/ 1835349 h 2108333"/>
              <a:gd name="connsiteX80" fmla="*/ 591525 w 2051513"/>
              <a:gd name="connsiteY80" fmla="*/ 1839603 h 2108333"/>
              <a:gd name="connsiteX81" fmla="*/ 799742 w 2051513"/>
              <a:gd name="connsiteY81" fmla="*/ 1671408 h 2108333"/>
              <a:gd name="connsiteX82" fmla="*/ 797217 w 2051513"/>
              <a:gd name="connsiteY82" fmla="*/ 1669450 h 2108333"/>
              <a:gd name="connsiteX83" fmla="*/ 796698 w 2051513"/>
              <a:gd name="connsiteY83" fmla="*/ 1667323 h 2108333"/>
              <a:gd name="connsiteX84" fmla="*/ 787709 w 2051513"/>
              <a:gd name="connsiteY84" fmla="*/ 1321650 h 2108333"/>
              <a:gd name="connsiteX85" fmla="*/ 824400 w 2051513"/>
              <a:gd name="connsiteY85" fmla="*/ 1642849 h 2108333"/>
              <a:gd name="connsiteX86" fmla="*/ 830707 w 2051513"/>
              <a:gd name="connsiteY86" fmla="*/ 1647743 h 2108333"/>
              <a:gd name="connsiteX87" fmla="*/ 831529 w 2051513"/>
              <a:gd name="connsiteY87" fmla="*/ 1651112 h 2108333"/>
              <a:gd name="connsiteX88" fmla="*/ 835793 w 2051513"/>
              <a:gd name="connsiteY88" fmla="*/ 1654518 h 2108333"/>
              <a:gd name="connsiteX89" fmla="*/ 836593 w 2051513"/>
              <a:gd name="connsiteY89" fmla="*/ 1658147 h 2108333"/>
              <a:gd name="connsiteX90" fmla="*/ 845858 w 2051513"/>
              <a:gd name="connsiteY90" fmla="*/ 1660875 h 2108333"/>
              <a:gd name="connsiteX91" fmla="*/ 845139 w 2051513"/>
              <a:gd name="connsiteY91" fmla="*/ 1661434 h 2108333"/>
              <a:gd name="connsiteX92" fmla="*/ 1034535 w 2051513"/>
              <a:gd name="connsiteY92" fmla="*/ 1718745 h 2108333"/>
              <a:gd name="connsiteX93" fmla="*/ 1035991 w 2051513"/>
              <a:gd name="connsiteY93" fmla="*/ 1716527 h 2108333"/>
              <a:gd name="connsiteX94" fmla="*/ 796195 w 2051513"/>
              <a:gd name="connsiteY94" fmla="*/ 1320151 h 2108333"/>
              <a:gd name="connsiteX95" fmla="*/ 807937 w 2051513"/>
              <a:gd name="connsiteY95" fmla="*/ 1306865 h 2108333"/>
              <a:gd name="connsiteX96" fmla="*/ 1052420 w 2051513"/>
              <a:gd name="connsiteY96" fmla="*/ 1711493 h 2108333"/>
              <a:gd name="connsiteX97" fmla="*/ 1060387 w 2051513"/>
              <a:gd name="connsiteY97" fmla="*/ 1710207 h 2108333"/>
              <a:gd name="connsiteX98" fmla="*/ 1060833 w 2051513"/>
              <a:gd name="connsiteY98" fmla="*/ 1710542 h 2108333"/>
              <a:gd name="connsiteX99" fmla="*/ 1353448 w 2051513"/>
              <a:gd name="connsiteY99" fmla="*/ 1395631 h 2108333"/>
              <a:gd name="connsiteX100" fmla="*/ 1352668 w 2051513"/>
              <a:gd name="connsiteY100" fmla="*/ 1392204 h 2108333"/>
              <a:gd name="connsiteX101" fmla="*/ 968617 w 2051513"/>
              <a:gd name="connsiteY101" fmla="*/ 1187426 h 2108333"/>
              <a:gd name="connsiteX102" fmla="*/ 808777 w 2051513"/>
              <a:gd name="connsiteY102" fmla="*/ 1287306 h 2108333"/>
              <a:gd name="connsiteX103" fmla="*/ 809480 w 2051513"/>
              <a:gd name="connsiteY103" fmla="*/ 1290205 h 2108333"/>
              <a:gd name="connsiteX104" fmla="*/ 1325739 w 2051513"/>
              <a:gd name="connsiteY104" fmla="*/ 1371263 h 2108333"/>
              <a:gd name="connsiteX105" fmla="*/ 1002674 w 2051513"/>
              <a:gd name="connsiteY105" fmla="*/ 1189395 h 2108333"/>
              <a:gd name="connsiteX106" fmla="*/ 1001403 w 2051513"/>
              <a:gd name="connsiteY106" fmla="*/ 1191239 h 2108333"/>
              <a:gd name="connsiteX107" fmla="*/ 978493 w 2051513"/>
              <a:gd name="connsiteY107" fmla="*/ 1195065 h 2108333"/>
              <a:gd name="connsiteX108" fmla="*/ 1365678 w 2051513"/>
              <a:gd name="connsiteY108" fmla="*/ 948164 h 2108333"/>
              <a:gd name="connsiteX109" fmla="*/ 1360733 w 2051513"/>
              <a:gd name="connsiteY109" fmla="*/ 955612 h 2108333"/>
              <a:gd name="connsiteX110" fmla="*/ 1357429 w 2051513"/>
              <a:gd name="connsiteY110" fmla="*/ 956164 h 2108333"/>
              <a:gd name="connsiteX111" fmla="*/ 1385445 w 2051513"/>
              <a:gd name="connsiteY111" fmla="*/ 1347667 h 2108333"/>
              <a:gd name="connsiteX112" fmla="*/ 1567565 w 2051513"/>
              <a:gd name="connsiteY112" fmla="*/ 1023942 h 2108333"/>
              <a:gd name="connsiteX113" fmla="*/ 1564607 w 2051513"/>
              <a:gd name="connsiteY113" fmla="*/ 1010948 h 2108333"/>
              <a:gd name="connsiteX114" fmla="*/ 1388178 w 2051513"/>
              <a:gd name="connsiteY114" fmla="*/ 936390 h 2108333"/>
              <a:gd name="connsiteX115" fmla="*/ 1571744 w 2051513"/>
              <a:gd name="connsiteY115" fmla="*/ 994325 h 2108333"/>
              <a:gd name="connsiteX116" fmla="*/ 1576223 w 2051513"/>
              <a:gd name="connsiteY116" fmla="*/ 987500 h 2108333"/>
              <a:gd name="connsiteX117" fmla="*/ 1587178 w 2051513"/>
              <a:gd name="connsiteY117" fmla="*/ 985731 h 2108333"/>
              <a:gd name="connsiteX118" fmla="*/ 1590331 w 2051513"/>
              <a:gd name="connsiteY118" fmla="*/ 981183 h 2108333"/>
              <a:gd name="connsiteX119" fmla="*/ 1592130 w 2051513"/>
              <a:gd name="connsiteY119" fmla="*/ 980882 h 2108333"/>
              <a:gd name="connsiteX120" fmla="*/ 1754415 w 2051513"/>
              <a:gd name="connsiteY120" fmla="*/ 844133 h 2108333"/>
              <a:gd name="connsiteX121" fmla="*/ 1333425 w 2051513"/>
              <a:gd name="connsiteY121" fmla="*/ 956036 h 2108333"/>
              <a:gd name="connsiteX122" fmla="*/ 1011676 w 2051513"/>
              <a:gd name="connsiteY122" fmla="*/ 1160516 h 2108333"/>
              <a:gd name="connsiteX123" fmla="*/ 1014493 w 2051513"/>
              <a:gd name="connsiteY123" fmla="*/ 1171260 h 2108333"/>
              <a:gd name="connsiteX124" fmla="*/ 1360494 w 2051513"/>
              <a:gd name="connsiteY124" fmla="*/ 1366041 h 2108333"/>
              <a:gd name="connsiteX125" fmla="*/ 1362848 w 2051513"/>
              <a:gd name="connsiteY125" fmla="*/ 1362453 h 2108333"/>
              <a:gd name="connsiteX126" fmla="*/ 1366265 w 2051513"/>
              <a:gd name="connsiteY126" fmla="*/ 1361901 h 2108333"/>
              <a:gd name="connsiteX127" fmla="*/ 1338093 w 2051513"/>
              <a:gd name="connsiteY127" fmla="*/ 959393 h 2108333"/>
              <a:gd name="connsiteX128" fmla="*/ 1337823 w 2051513"/>
              <a:gd name="connsiteY128" fmla="*/ 959438 h 2108333"/>
              <a:gd name="connsiteX129" fmla="*/ 187054 w 2051513"/>
              <a:gd name="connsiteY129" fmla="*/ 1476458 h 2108333"/>
              <a:gd name="connsiteX130" fmla="*/ 136686 w 2051513"/>
              <a:gd name="connsiteY130" fmla="*/ 1609304 h 2108333"/>
              <a:gd name="connsiteX131" fmla="*/ 139338 w 2051513"/>
              <a:gd name="connsiteY131" fmla="*/ 1620916 h 2108333"/>
              <a:gd name="connsiteX132" fmla="*/ 237381 w 2051513"/>
              <a:gd name="connsiteY132" fmla="*/ 1750345 h 2108333"/>
              <a:gd name="connsiteX133" fmla="*/ 204850 w 2051513"/>
              <a:gd name="connsiteY133" fmla="*/ 1457073 h 2108333"/>
              <a:gd name="connsiteX134" fmla="*/ 203517 w 2051513"/>
              <a:gd name="connsiteY134" fmla="*/ 1459104 h 2108333"/>
              <a:gd name="connsiteX135" fmla="*/ 261628 w 2051513"/>
              <a:gd name="connsiteY135" fmla="*/ 1773007 h 2108333"/>
              <a:gd name="connsiteX136" fmla="*/ 478509 w 2051513"/>
              <a:gd name="connsiteY136" fmla="*/ 1572119 h 2108333"/>
              <a:gd name="connsiteX137" fmla="*/ 478422 w 2051513"/>
              <a:gd name="connsiteY137" fmla="*/ 1571684 h 2108333"/>
              <a:gd name="connsiteX138" fmla="*/ 478518 w 2051513"/>
              <a:gd name="connsiteY138" fmla="*/ 1571542 h 2108333"/>
              <a:gd name="connsiteX139" fmla="*/ 456824 w 2051513"/>
              <a:gd name="connsiteY139" fmla="*/ 1335625 h 2108333"/>
              <a:gd name="connsiteX140" fmla="*/ 455833 w 2051513"/>
              <a:gd name="connsiteY140" fmla="*/ 1337094 h 2108333"/>
              <a:gd name="connsiteX141" fmla="*/ 505962 w 2051513"/>
              <a:gd name="connsiteY141" fmla="*/ 1560779 h 2108333"/>
              <a:gd name="connsiteX142" fmla="*/ 783527 w 2051513"/>
              <a:gd name="connsiteY142" fmla="*/ 1642519 h 2108333"/>
              <a:gd name="connsiteX143" fmla="*/ 467102 w 2051513"/>
              <a:gd name="connsiteY143" fmla="*/ 1318088 h 2108333"/>
              <a:gd name="connsiteX144" fmla="*/ 467499 w 2051513"/>
              <a:gd name="connsiteY144" fmla="*/ 1319792 h 2108333"/>
              <a:gd name="connsiteX145" fmla="*/ 466488 w 2051513"/>
              <a:gd name="connsiteY145" fmla="*/ 1321292 h 2108333"/>
              <a:gd name="connsiteX146" fmla="*/ 802041 w 2051513"/>
              <a:gd name="connsiteY146" fmla="*/ 1637437 h 2108333"/>
              <a:gd name="connsiteX147" fmla="*/ 765226 w 2051513"/>
              <a:gd name="connsiteY147" fmla="*/ 1315151 h 2108333"/>
              <a:gd name="connsiteX148" fmla="*/ 759526 w 2051513"/>
              <a:gd name="connsiteY148" fmla="*/ 1310598 h 2108333"/>
              <a:gd name="connsiteX149" fmla="*/ 757593 w 2051513"/>
              <a:gd name="connsiteY149" fmla="*/ 1302106 h 2108333"/>
              <a:gd name="connsiteX150" fmla="*/ 419905 w 2051513"/>
              <a:gd name="connsiteY150" fmla="*/ 1333311 h 2108333"/>
              <a:gd name="connsiteX151" fmla="*/ 214326 w 2051513"/>
              <a:gd name="connsiteY151" fmla="*/ 1438252 h 2108333"/>
              <a:gd name="connsiteX152" fmla="*/ 483712 w 2051513"/>
              <a:gd name="connsiteY152" fmla="*/ 1552211 h 2108333"/>
              <a:gd name="connsiteX153" fmla="*/ 436547 w 2051513"/>
              <a:gd name="connsiteY153" fmla="*/ 1341750 h 2108333"/>
              <a:gd name="connsiteX154" fmla="*/ 431833 w 2051513"/>
              <a:gd name="connsiteY154" fmla="*/ 1342537 h 2108333"/>
              <a:gd name="connsiteX155" fmla="*/ 429128 w 2051513"/>
              <a:gd name="connsiteY155" fmla="*/ 1340445 h 2108333"/>
              <a:gd name="connsiteX156" fmla="*/ 429121 w 2051513"/>
              <a:gd name="connsiteY156" fmla="*/ 1340455 h 2108333"/>
              <a:gd name="connsiteX157" fmla="*/ 429121 w 2051513"/>
              <a:gd name="connsiteY157" fmla="*/ 1340440 h 2108333"/>
              <a:gd name="connsiteX158" fmla="*/ 55304 w 2051513"/>
              <a:gd name="connsiteY158" fmla="*/ 1461329 h 2108333"/>
              <a:gd name="connsiteX159" fmla="*/ 54141 w 2051513"/>
              <a:gd name="connsiteY159" fmla="*/ 1463101 h 2108333"/>
              <a:gd name="connsiteX160" fmla="*/ 121624 w 2051513"/>
              <a:gd name="connsiteY160" fmla="*/ 1591471 h 2108333"/>
              <a:gd name="connsiteX161" fmla="*/ 169603 w 2051513"/>
              <a:gd name="connsiteY161" fmla="*/ 1464367 h 2108333"/>
              <a:gd name="connsiteX162" fmla="*/ 159637 w 2051513"/>
              <a:gd name="connsiteY162" fmla="*/ 1456659 h 2108333"/>
              <a:gd name="connsiteX163" fmla="*/ 158638 w 2051513"/>
              <a:gd name="connsiteY163" fmla="*/ 1452268 h 2108333"/>
              <a:gd name="connsiteX164" fmla="*/ 1452599 w 2051513"/>
              <a:gd name="connsiteY164" fmla="*/ 672985 h 2108333"/>
              <a:gd name="connsiteX165" fmla="*/ 1364748 w 2051513"/>
              <a:gd name="connsiteY165" fmla="*/ 912901 h 2108333"/>
              <a:gd name="connsiteX166" fmla="*/ 1368628 w 2051513"/>
              <a:gd name="connsiteY166" fmla="*/ 915817 h 2108333"/>
              <a:gd name="connsiteX167" fmla="*/ 1369810 w 2051513"/>
              <a:gd name="connsiteY167" fmla="*/ 920698 h 2108333"/>
              <a:gd name="connsiteX168" fmla="*/ 1766457 w 2051513"/>
              <a:gd name="connsiteY168" fmla="*/ 820674 h 2108333"/>
              <a:gd name="connsiteX169" fmla="*/ 1463357 w 2051513"/>
              <a:gd name="connsiteY169" fmla="*/ 671189 h 2108333"/>
              <a:gd name="connsiteX170" fmla="*/ 1810237 w 2051513"/>
              <a:gd name="connsiteY170" fmla="*/ 473415 h 2108333"/>
              <a:gd name="connsiteX171" fmla="*/ 1810237 w 2051513"/>
              <a:gd name="connsiteY171" fmla="*/ 800426 h 2108333"/>
              <a:gd name="connsiteX172" fmla="*/ 1810650 w 2051513"/>
              <a:gd name="connsiteY172" fmla="*/ 800737 h 2108333"/>
              <a:gd name="connsiteX173" fmla="*/ 1934908 w 2051513"/>
              <a:gd name="connsiteY173" fmla="*/ 720200 h 2108333"/>
              <a:gd name="connsiteX174" fmla="*/ 1933164 w 2051513"/>
              <a:gd name="connsiteY174" fmla="*/ 712536 h 2108333"/>
              <a:gd name="connsiteX175" fmla="*/ 1942216 w 2051513"/>
              <a:gd name="connsiteY175" fmla="*/ 698742 h 2108333"/>
              <a:gd name="connsiteX176" fmla="*/ 1822838 w 2051513"/>
              <a:gd name="connsiteY176" fmla="*/ 461113 h 2108333"/>
              <a:gd name="connsiteX177" fmla="*/ 1957288 w 2051513"/>
              <a:gd name="connsiteY177" fmla="*/ 691429 h 2108333"/>
              <a:gd name="connsiteX178" fmla="*/ 1959058 w 2051513"/>
              <a:gd name="connsiteY178" fmla="*/ 691134 h 2108333"/>
              <a:gd name="connsiteX179" fmla="*/ 2005440 w 2051513"/>
              <a:gd name="connsiteY179" fmla="*/ 535592 h 2108333"/>
              <a:gd name="connsiteX180" fmla="*/ 1998597 w 2051513"/>
              <a:gd name="connsiteY180" fmla="*/ 530299 h 2108333"/>
              <a:gd name="connsiteX181" fmla="*/ 1998147 w 2051513"/>
              <a:gd name="connsiteY181" fmla="*/ 528321 h 2108333"/>
              <a:gd name="connsiteX182" fmla="*/ 769218 w 2051513"/>
              <a:gd name="connsiteY182" fmla="*/ 935735 h 2108333"/>
              <a:gd name="connsiteX183" fmla="*/ 797395 w 2051513"/>
              <a:gd name="connsiteY183" fmla="*/ 1271191 h 2108333"/>
              <a:gd name="connsiteX184" fmla="*/ 959137 w 2051513"/>
              <a:gd name="connsiteY184" fmla="*/ 1170259 h 2108333"/>
              <a:gd name="connsiteX185" fmla="*/ 957620 w 2051513"/>
              <a:gd name="connsiteY185" fmla="*/ 1163596 h 2108333"/>
              <a:gd name="connsiteX186" fmla="*/ 47202 w 2051513"/>
              <a:gd name="connsiteY186" fmla="*/ 1262789 h 2108333"/>
              <a:gd name="connsiteX187" fmla="*/ 46978 w 2051513"/>
              <a:gd name="connsiteY187" fmla="*/ 1433774 h 2108333"/>
              <a:gd name="connsiteX188" fmla="*/ 52410 w 2051513"/>
              <a:gd name="connsiteY188" fmla="*/ 1437976 h 2108333"/>
              <a:gd name="connsiteX189" fmla="*/ 53242 w 2051513"/>
              <a:gd name="connsiteY189" fmla="*/ 1441630 h 2108333"/>
              <a:gd name="connsiteX190" fmla="*/ 157419 w 2051513"/>
              <a:gd name="connsiteY190" fmla="*/ 1432276 h 2108333"/>
              <a:gd name="connsiteX191" fmla="*/ 164571 w 2051513"/>
              <a:gd name="connsiteY191" fmla="*/ 1421375 h 2108333"/>
              <a:gd name="connsiteX192" fmla="*/ 1778483 w 2051513"/>
              <a:gd name="connsiteY192" fmla="*/ 462710 h 2108333"/>
              <a:gd name="connsiteX193" fmla="*/ 1481861 w 2051513"/>
              <a:gd name="connsiteY193" fmla="*/ 650998 h 2108333"/>
              <a:gd name="connsiteX194" fmla="*/ 1481877 w 2051513"/>
              <a:gd name="connsiteY194" fmla="*/ 651056 h 2108333"/>
              <a:gd name="connsiteX195" fmla="*/ 1478008 w 2051513"/>
              <a:gd name="connsiteY195" fmla="*/ 656666 h 2108333"/>
              <a:gd name="connsiteX196" fmla="*/ 1780778 w 2051513"/>
              <a:gd name="connsiteY196" fmla="*/ 805937 h 2108333"/>
              <a:gd name="connsiteX197" fmla="*/ 1783842 w 2051513"/>
              <a:gd name="connsiteY197" fmla="*/ 801267 h 2108333"/>
              <a:gd name="connsiteX198" fmla="*/ 1792237 w 2051513"/>
              <a:gd name="connsiteY198" fmla="*/ 799912 h 2108333"/>
              <a:gd name="connsiteX199" fmla="*/ 1792237 w 2051513"/>
              <a:gd name="connsiteY199" fmla="*/ 471750 h 2108333"/>
              <a:gd name="connsiteX200" fmla="*/ 1790537 w 2051513"/>
              <a:gd name="connsiteY200" fmla="*/ 472034 h 2108333"/>
              <a:gd name="connsiteX201" fmla="*/ 744703 w 2051513"/>
              <a:gd name="connsiteY201" fmla="*/ 936737 h 2108333"/>
              <a:gd name="connsiteX202" fmla="*/ 461978 w 2051513"/>
              <a:gd name="connsiteY202" fmla="*/ 1298421 h 2108333"/>
              <a:gd name="connsiteX203" fmla="*/ 462638 w 2051513"/>
              <a:gd name="connsiteY203" fmla="*/ 1298917 h 2108333"/>
              <a:gd name="connsiteX204" fmla="*/ 463398 w 2051513"/>
              <a:gd name="connsiteY204" fmla="*/ 1302178 h 2108333"/>
              <a:gd name="connsiteX205" fmla="*/ 757640 w 2051513"/>
              <a:gd name="connsiteY205" fmla="*/ 1285708 h 2108333"/>
              <a:gd name="connsiteX206" fmla="*/ 767420 w 2051513"/>
              <a:gd name="connsiteY206" fmla="*/ 1270803 h 2108333"/>
              <a:gd name="connsiteX207" fmla="*/ 775559 w 2051513"/>
              <a:gd name="connsiteY207" fmla="*/ 1269444 h 2108333"/>
              <a:gd name="connsiteX208" fmla="*/ 748977 w 2051513"/>
              <a:gd name="connsiteY208" fmla="*/ 936023 h 2108333"/>
              <a:gd name="connsiteX209" fmla="*/ 1054742 w 2051513"/>
              <a:gd name="connsiteY209" fmla="*/ 787180 h 2108333"/>
              <a:gd name="connsiteX210" fmla="*/ 991754 w 2051513"/>
              <a:gd name="connsiteY210" fmla="*/ 1138512 h 2108333"/>
              <a:gd name="connsiteX211" fmla="*/ 992864 w 2051513"/>
              <a:gd name="connsiteY211" fmla="*/ 1138316 h 2108333"/>
              <a:gd name="connsiteX212" fmla="*/ 1000219 w 2051513"/>
              <a:gd name="connsiteY212" fmla="*/ 1144192 h 2108333"/>
              <a:gd name="connsiteX213" fmla="*/ 1319984 w 2051513"/>
              <a:gd name="connsiteY213" fmla="*/ 941297 h 2108333"/>
              <a:gd name="connsiteX214" fmla="*/ 1317602 w 2051513"/>
              <a:gd name="connsiteY214" fmla="*/ 930832 h 2108333"/>
              <a:gd name="connsiteX215" fmla="*/ 1062107 w 2051513"/>
              <a:gd name="connsiteY215" fmla="*/ 785065 h 2108333"/>
              <a:gd name="connsiteX216" fmla="*/ 266953 w 2051513"/>
              <a:gd name="connsiteY216" fmla="*/ 1145181 h 2108333"/>
              <a:gd name="connsiteX217" fmla="*/ 264399 w 2051513"/>
              <a:gd name="connsiteY217" fmla="*/ 1148984 h 2108333"/>
              <a:gd name="connsiteX218" fmla="*/ 258315 w 2051513"/>
              <a:gd name="connsiteY218" fmla="*/ 1150000 h 2108333"/>
              <a:gd name="connsiteX219" fmla="*/ 219771 w 2051513"/>
              <a:gd name="connsiteY219" fmla="*/ 1342030 h 2108333"/>
              <a:gd name="connsiteX220" fmla="*/ 204388 w 2051513"/>
              <a:gd name="connsiteY220" fmla="*/ 1420782 h 2108333"/>
              <a:gd name="connsiteX221" fmla="*/ 411738 w 2051513"/>
              <a:gd name="connsiteY221" fmla="*/ 1314484 h 2108333"/>
              <a:gd name="connsiteX222" fmla="*/ 410502 w 2051513"/>
              <a:gd name="connsiteY222" fmla="*/ 1309052 h 2108333"/>
              <a:gd name="connsiteX223" fmla="*/ 415905 w 2051513"/>
              <a:gd name="connsiteY223" fmla="*/ 1300818 h 2108333"/>
              <a:gd name="connsiteX224" fmla="*/ 776972 w 2051513"/>
              <a:gd name="connsiteY224" fmla="*/ 900305 h 2108333"/>
              <a:gd name="connsiteX225" fmla="*/ 780167 w 2051513"/>
              <a:gd name="connsiteY225" fmla="*/ 914026 h 2108333"/>
              <a:gd name="connsiteX226" fmla="*/ 778320 w 2051513"/>
              <a:gd name="connsiteY226" fmla="*/ 916764 h 2108333"/>
              <a:gd name="connsiteX227" fmla="*/ 968049 w 2051513"/>
              <a:gd name="connsiteY227" fmla="*/ 1144988 h 2108333"/>
              <a:gd name="connsiteX228" fmla="*/ 969748 w 2051513"/>
              <a:gd name="connsiteY228" fmla="*/ 1142399 h 2108333"/>
              <a:gd name="connsiteX229" fmla="*/ 973262 w 2051513"/>
              <a:gd name="connsiteY229" fmla="*/ 1141779 h 2108333"/>
              <a:gd name="connsiteX230" fmla="*/ 1037772 w 2051513"/>
              <a:gd name="connsiteY230" fmla="*/ 785143 h 2108333"/>
              <a:gd name="connsiteX231" fmla="*/ 1033796 w 2051513"/>
              <a:gd name="connsiteY231" fmla="*/ 782068 h 2108333"/>
              <a:gd name="connsiteX232" fmla="*/ 1075487 w 2051513"/>
              <a:gd name="connsiteY232" fmla="*/ 756881 h 2108333"/>
              <a:gd name="connsiteX233" fmla="*/ 1077578 w 2051513"/>
              <a:gd name="connsiteY233" fmla="*/ 764857 h 2108333"/>
              <a:gd name="connsiteX234" fmla="*/ 1074562 w 2051513"/>
              <a:gd name="connsiteY234" fmla="*/ 769231 h 2108333"/>
              <a:gd name="connsiteX235" fmla="*/ 1326326 w 2051513"/>
              <a:gd name="connsiteY235" fmla="*/ 910965 h 2108333"/>
              <a:gd name="connsiteX236" fmla="*/ 1329078 w 2051513"/>
              <a:gd name="connsiteY236" fmla="*/ 906772 h 2108333"/>
              <a:gd name="connsiteX237" fmla="*/ 1346899 w 2051513"/>
              <a:gd name="connsiteY237" fmla="*/ 903895 h 2108333"/>
              <a:gd name="connsiteX238" fmla="*/ 1428494 w 2051513"/>
              <a:gd name="connsiteY238" fmla="*/ 678420 h 2108333"/>
              <a:gd name="connsiteX239" fmla="*/ 1432576 w 2051513"/>
              <a:gd name="connsiteY239" fmla="*/ 665346 h 2108333"/>
              <a:gd name="connsiteX240" fmla="*/ 227952 w 2051513"/>
              <a:gd name="connsiteY240" fmla="*/ 1142339 h 2108333"/>
              <a:gd name="connsiteX241" fmla="*/ 62770 w 2051513"/>
              <a:gd name="connsiteY241" fmla="*/ 1228591 h 2108333"/>
              <a:gd name="connsiteX242" fmla="*/ 64534 w 2051513"/>
              <a:gd name="connsiteY242" fmla="*/ 1236167 h 2108333"/>
              <a:gd name="connsiteX243" fmla="*/ 58827 w 2051513"/>
              <a:gd name="connsiteY243" fmla="*/ 1244631 h 2108333"/>
              <a:gd name="connsiteX244" fmla="*/ 184537 w 2051513"/>
              <a:gd name="connsiteY244" fmla="*/ 1414119 h 2108333"/>
              <a:gd name="connsiteX245" fmla="*/ 184957 w 2051513"/>
              <a:gd name="connsiteY245" fmla="*/ 1414051 h 2108333"/>
              <a:gd name="connsiteX246" fmla="*/ 209921 w 2051513"/>
              <a:gd name="connsiteY246" fmla="*/ 1288214 h 2108333"/>
              <a:gd name="connsiteX247" fmla="*/ 237014 w 2051513"/>
              <a:gd name="connsiteY247" fmla="*/ 1149348 h 2108333"/>
              <a:gd name="connsiteX248" fmla="*/ 1983136 w 2051513"/>
              <a:gd name="connsiteY248" fmla="*/ 255904 h 2108333"/>
              <a:gd name="connsiteX249" fmla="*/ 1816869 w 2051513"/>
              <a:gd name="connsiteY249" fmla="*/ 424840 h 2108333"/>
              <a:gd name="connsiteX250" fmla="*/ 1821342 w 2051513"/>
              <a:gd name="connsiteY250" fmla="*/ 428414 h 2108333"/>
              <a:gd name="connsiteX251" fmla="*/ 1825753 w 2051513"/>
              <a:gd name="connsiteY251" fmla="*/ 445237 h 2108333"/>
              <a:gd name="connsiteX252" fmla="*/ 1994021 w 2051513"/>
              <a:gd name="connsiteY252" fmla="*/ 509508 h 2108333"/>
              <a:gd name="connsiteX253" fmla="*/ 2006492 w 2051513"/>
              <a:gd name="connsiteY253" fmla="*/ 490503 h 2108333"/>
              <a:gd name="connsiteX254" fmla="*/ 2008537 w 2051513"/>
              <a:gd name="connsiteY254" fmla="*/ 490173 h 2108333"/>
              <a:gd name="connsiteX255" fmla="*/ 1984324 w 2051513"/>
              <a:gd name="connsiteY255" fmla="*/ 256822 h 2108333"/>
              <a:gd name="connsiteX256" fmla="*/ 449164 w 2051513"/>
              <a:gd name="connsiteY256" fmla="*/ 899130 h 2108333"/>
              <a:gd name="connsiteX257" fmla="*/ 273290 w 2051513"/>
              <a:gd name="connsiteY257" fmla="*/ 1113059 h 2108333"/>
              <a:gd name="connsiteX258" fmla="*/ 277367 w 2051513"/>
              <a:gd name="connsiteY258" fmla="*/ 1128915 h 2108333"/>
              <a:gd name="connsiteX259" fmla="*/ 431535 w 2051513"/>
              <a:gd name="connsiteY259" fmla="*/ 1287296 h 2108333"/>
              <a:gd name="connsiteX260" fmla="*/ 489015 w 2051513"/>
              <a:gd name="connsiteY260" fmla="*/ 879979 h 2108333"/>
              <a:gd name="connsiteX261" fmla="*/ 478364 w 2051513"/>
              <a:gd name="connsiteY261" fmla="*/ 895774 h 2108333"/>
              <a:gd name="connsiteX262" fmla="*/ 469844 w 2051513"/>
              <a:gd name="connsiteY262" fmla="*/ 897197 h 2108333"/>
              <a:gd name="connsiteX263" fmla="*/ 451332 w 2051513"/>
              <a:gd name="connsiteY263" fmla="*/ 1281473 h 2108333"/>
              <a:gd name="connsiteX264" fmla="*/ 728906 w 2051513"/>
              <a:gd name="connsiteY264" fmla="*/ 924708 h 2108333"/>
              <a:gd name="connsiteX265" fmla="*/ 727861 w 2051513"/>
              <a:gd name="connsiteY265" fmla="*/ 923900 h 2108333"/>
              <a:gd name="connsiteX266" fmla="*/ 724803 w 2051513"/>
              <a:gd name="connsiteY266" fmla="*/ 910462 h 2108333"/>
              <a:gd name="connsiteX267" fmla="*/ 60528 w 2051513"/>
              <a:gd name="connsiteY267" fmla="*/ 1050375 h 2108333"/>
              <a:gd name="connsiteX268" fmla="*/ 57128 w 2051513"/>
              <a:gd name="connsiteY268" fmla="*/ 1055438 h 2108333"/>
              <a:gd name="connsiteX269" fmla="*/ 51328 w 2051513"/>
              <a:gd name="connsiteY269" fmla="*/ 1056406 h 2108333"/>
              <a:gd name="connsiteX270" fmla="*/ 47838 w 2051513"/>
              <a:gd name="connsiteY270" fmla="*/ 1205837 h 2108333"/>
              <a:gd name="connsiteX271" fmla="*/ 53065 w 2051513"/>
              <a:gd name="connsiteY271" fmla="*/ 1210012 h 2108333"/>
              <a:gd name="connsiteX272" fmla="*/ 221085 w 2051513"/>
              <a:gd name="connsiteY272" fmla="*/ 1123395 h 2108333"/>
              <a:gd name="connsiteX273" fmla="*/ 220886 w 2051513"/>
              <a:gd name="connsiteY273" fmla="*/ 1122523 h 2108333"/>
              <a:gd name="connsiteX274" fmla="*/ 77903 w 2051513"/>
              <a:gd name="connsiteY274" fmla="*/ 1034507 h 2108333"/>
              <a:gd name="connsiteX275" fmla="*/ 230703 w 2051513"/>
              <a:gd name="connsiteY275" fmla="*/ 1103254 h 2108333"/>
              <a:gd name="connsiteX276" fmla="*/ 232744 w 2051513"/>
              <a:gd name="connsiteY276" fmla="*/ 1100144 h 2108333"/>
              <a:gd name="connsiteX277" fmla="*/ 247064 w 2051513"/>
              <a:gd name="connsiteY277" fmla="*/ 1097832 h 2108333"/>
              <a:gd name="connsiteX278" fmla="*/ 247072 w 2051513"/>
              <a:gd name="connsiteY278" fmla="*/ 1097792 h 2108333"/>
              <a:gd name="connsiteX279" fmla="*/ 247105 w 2051513"/>
              <a:gd name="connsiteY279" fmla="*/ 1097826 h 2108333"/>
              <a:gd name="connsiteX280" fmla="*/ 255392 w 2051513"/>
              <a:gd name="connsiteY280" fmla="*/ 1096488 h 2108333"/>
              <a:gd name="connsiteX281" fmla="*/ 259367 w 2051513"/>
              <a:gd name="connsiteY281" fmla="*/ 1099474 h 2108333"/>
              <a:gd name="connsiteX282" fmla="*/ 430436 w 2051513"/>
              <a:gd name="connsiteY282" fmla="*/ 891750 h 2108333"/>
              <a:gd name="connsiteX283" fmla="*/ 1832245 w 2051513"/>
              <a:gd name="connsiteY283" fmla="*/ 139237 h 2108333"/>
              <a:gd name="connsiteX284" fmla="*/ 1803857 w 2051513"/>
              <a:gd name="connsiteY284" fmla="*/ 412400 h 2108333"/>
              <a:gd name="connsiteX285" fmla="*/ 1971889 w 2051513"/>
              <a:gd name="connsiteY285" fmla="*/ 241670 h 2108333"/>
              <a:gd name="connsiteX286" fmla="*/ 1969243 w 2051513"/>
              <a:gd name="connsiteY286" fmla="*/ 230045 h 2108333"/>
              <a:gd name="connsiteX287" fmla="*/ 1839677 w 2051513"/>
              <a:gd name="connsiteY287" fmla="*/ 137729 h 2108333"/>
              <a:gd name="connsiteX288" fmla="*/ 1839472 w 2051513"/>
              <a:gd name="connsiteY288" fmla="*/ 138030 h 2108333"/>
              <a:gd name="connsiteX289" fmla="*/ 148564 w 2051513"/>
              <a:gd name="connsiteY289" fmla="*/ 871396 h 2108333"/>
              <a:gd name="connsiteX290" fmla="*/ 141707 w 2051513"/>
              <a:gd name="connsiteY290" fmla="*/ 881722 h 2108333"/>
              <a:gd name="connsiteX291" fmla="*/ 123632 w 2051513"/>
              <a:gd name="connsiteY291" fmla="*/ 884740 h 2108333"/>
              <a:gd name="connsiteX292" fmla="*/ 61271 w 2051513"/>
              <a:gd name="connsiteY292" fmla="*/ 1012823 h 2108333"/>
              <a:gd name="connsiteX293" fmla="*/ 65023 w 2051513"/>
              <a:gd name="connsiteY293" fmla="*/ 1015643 h 2108333"/>
              <a:gd name="connsiteX294" fmla="*/ 65204 w 2051513"/>
              <a:gd name="connsiteY294" fmla="*/ 1016346 h 2108333"/>
              <a:gd name="connsiteX295" fmla="*/ 401281 w 2051513"/>
              <a:gd name="connsiteY295" fmla="*/ 880253 h 2108333"/>
              <a:gd name="connsiteX296" fmla="*/ 1013749 w 2051513"/>
              <a:gd name="connsiteY296" fmla="*/ 471000 h 2108333"/>
              <a:gd name="connsiteX297" fmla="*/ 1011340 w 2051513"/>
              <a:gd name="connsiteY297" fmla="*/ 474629 h 2108333"/>
              <a:gd name="connsiteX298" fmla="*/ 1009066 w 2051513"/>
              <a:gd name="connsiteY298" fmla="*/ 475009 h 2108333"/>
              <a:gd name="connsiteX299" fmla="*/ 1055372 w 2051513"/>
              <a:gd name="connsiteY299" fmla="*/ 731260 h 2108333"/>
              <a:gd name="connsiteX300" fmla="*/ 1055759 w 2051513"/>
              <a:gd name="connsiteY300" fmla="*/ 731192 h 2108333"/>
              <a:gd name="connsiteX301" fmla="*/ 1067287 w 2051513"/>
              <a:gd name="connsiteY301" fmla="*/ 740401 h 2108333"/>
              <a:gd name="connsiteX302" fmla="*/ 1426123 w 2051513"/>
              <a:gd name="connsiteY302" fmla="*/ 648418 h 2108333"/>
              <a:gd name="connsiteX303" fmla="*/ 1425943 w 2051513"/>
              <a:gd name="connsiteY303" fmla="*/ 647629 h 2108333"/>
              <a:gd name="connsiteX304" fmla="*/ 1313376 w 2051513"/>
              <a:gd name="connsiteY304" fmla="*/ 278712 h 2108333"/>
              <a:gd name="connsiteX305" fmla="*/ 1022223 w 2051513"/>
              <a:gd name="connsiteY305" fmla="*/ 447169 h 2108333"/>
              <a:gd name="connsiteX306" fmla="*/ 1023778 w 2051513"/>
              <a:gd name="connsiteY306" fmla="*/ 453588 h 2108333"/>
              <a:gd name="connsiteX307" fmla="*/ 1432251 w 2051513"/>
              <a:gd name="connsiteY307" fmla="*/ 628623 h 2108333"/>
              <a:gd name="connsiteX308" fmla="*/ 1434395 w 2051513"/>
              <a:gd name="connsiteY308" fmla="*/ 625356 h 2108333"/>
              <a:gd name="connsiteX309" fmla="*/ 1333888 w 2051513"/>
              <a:gd name="connsiteY309" fmla="*/ 289073 h 2108333"/>
              <a:gd name="connsiteX310" fmla="*/ 1328035 w 2051513"/>
              <a:gd name="connsiteY310" fmla="*/ 290051 h 2108333"/>
              <a:gd name="connsiteX311" fmla="*/ 1620929 w 2051513"/>
              <a:gd name="connsiteY311" fmla="*/ 128123 h 2108333"/>
              <a:gd name="connsiteX312" fmla="*/ 1467003 w 2051513"/>
              <a:gd name="connsiteY312" fmla="*/ 622939 h 2108333"/>
              <a:gd name="connsiteX313" fmla="*/ 1476224 w 2051513"/>
              <a:gd name="connsiteY313" fmla="*/ 630305 h 2108333"/>
              <a:gd name="connsiteX314" fmla="*/ 1770306 w 2051513"/>
              <a:gd name="connsiteY314" fmla="*/ 443382 h 2108333"/>
              <a:gd name="connsiteX315" fmla="*/ 1769206 w 2051513"/>
              <a:gd name="connsiteY315" fmla="*/ 438549 h 2108333"/>
              <a:gd name="connsiteX316" fmla="*/ 1774443 w 2051513"/>
              <a:gd name="connsiteY316" fmla="*/ 430568 h 2108333"/>
              <a:gd name="connsiteX317" fmla="*/ 1645707 w 2051513"/>
              <a:gd name="connsiteY317" fmla="*/ 103968 h 2108333"/>
              <a:gd name="connsiteX318" fmla="*/ 1639033 w 2051513"/>
              <a:gd name="connsiteY318" fmla="*/ 114138 h 2108333"/>
              <a:gd name="connsiteX319" fmla="*/ 1785915 w 2051513"/>
              <a:gd name="connsiteY319" fmla="*/ 410911 h 2108333"/>
              <a:gd name="connsiteX320" fmla="*/ 1814076 w 2051513"/>
              <a:gd name="connsiteY320" fmla="*/ 139933 h 2108333"/>
              <a:gd name="connsiteX321" fmla="*/ 1799922 w 2051513"/>
              <a:gd name="connsiteY321" fmla="*/ 128986 h 2108333"/>
              <a:gd name="connsiteX322" fmla="*/ 1797996 w 2051513"/>
              <a:gd name="connsiteY322" fmla="*/ 120522 h 2108333"/>
              <a:gd name="connsiteX323" fmla="*/ 1602651 w 2051513"/>
              <a:gd name="connsiteY323" fmla="*/ 115940 h 2108333"/>
              <a:gd name="connsiteX324" fmla="*/ 1360875 w 2051513"/>
              <a:gd name="connsiteY324" fmla="*/ 255376 h 2108333"/>
              <a:gd name="connsiteX325" fmla="*/ 1363531 w 2051513"/>
              <a:gd name="connsiteY325" fmla="*/ 267044 h 2108333"/>
              <a:gd name="connsiteX326" fmla="*/ 1353128 w 2051513"/>
              <a:gd name="connsiteY326" fmla="*/ 282896 h 2108333"/>
              <a:gd name="connsiteX327" fmla="*/ 1450287 w 2051513"/>
              <a:gd name="connsiteY327" fmla="*/ 608623 h 2108333"/>
              <a:gd name="connsiteX328" fmla="*/ 1603835 w 2051513"/>
              <a:gd name="connsiteY328" fmla="*/ 116856 h 2108333"/>
              <a:gd name="connsiteX329" fmla="*/ 358448 w 2051513"/>
              <a:gd name="connsiteY329" fmla="*/ 655353 h 2108333"/>
              <a:gd name="connsiteX330" fmla="*/ 150322 w 2051513"/>
              <a:gd name="connsiteY330" fmla="*/ 844897 h 2108333"/>
              <a:gd name="connsiteX331" fmla="*/ 151996 w 2051513"/>
              <a:gd name="connsiteY331" fmla="*/ 851807 h 2108333"/>
              <a:gd name="connsiteX332" fmla="*/ 437662 w 2051513"/>
              <a:gd name="connsiteY332" fmla="*/ 860722 h 2108333"/>
              <a:gd name="connsiteX333" fmla="*/ 442416 w 2051513"/>
              <a:gd name="connsiteY333" fmla="*/ 853476 h 2108333"/>
              <a:gd name="connsiteX334" fmla="*/ 360974 w 2051513"/>
              <a:gd name="connsiteY334" fmla="*/ 655489 h 2108333"/>
              <a:gd name="connsiteX335" fmla="*/ 359073 w 2051513"/>
              <a:gd name="connsiteY335" fmla="*/ 655829 h 2108333"/>
              <a:gd name="connsiteX336" fmla="*/ 171017 w 2051513"/>
              <a:gd name="connsiteY336" fmla="*/ 725562 h 2108333"/>
              <a:gd name="connsiteX337" fmla="*/ 171082 w 2051513"/>
              <a:gd name="connsiteY337" fmla="*/ 725829 h 2108333"/>
              <a:gd name="connsiteX338" fmla="*/ 158234 w 2051513"/>
              <a:gd name="connsiteY338" fmla="*/ 745179 h 2108333"/>
              <a:gd name="connsiteX339" fmla="*/ 153150 w 2051513"/>
              <a:gd name="connsiteY339" fmla="*/ 746028 h 2108333"/>
              <a:gd name="connsiteX340" fmla="*/ 141307 w 2051513"/>
              <a:gd name="connsiteY340" fmla="*/ 825812 h 2108333"/>
              <a:gd name="connsiteX341" fmla="*/ 315606 w 2051513"/>
              <a:gd name="connsiteY341" fmla="*/ 666957 h 2108333"/>
              <a:gd name="connsiteX342" fmla="*/ 587838 w 2051513"/>
              <a:gd name="connsiteY342" fmla="*/ 514154 h 2108333"/>
              <a:gd name="connsiteX343" fmla="*/ 756606 w 2051513"/>
              <a:gd name="connsiteY343" fmla="*/ 880739 h 2108333"/>
              <a:gd name="connsiteX344" fmla="*/ 758404 w 2051513"/>
              <a:gd name="connsiteY344" fmla="*/ 880448 h 2108333"/>
              <a:gd name="connsiteX345" fmla="*/ 765491 w 2051513"/>
              <a:gd name="connsiteY345" fmla="*/ 885774 h 2108333"/>
              <a:gd name="connsiteX346" fmla="*/ 1022967 w 2051513"/>
              <a:gd name="connsiteY346" fmla="*/ 767238 h 2108333"/>
              <a:gd name="connsiteX347" fmla="*/ 1022308 w 2051513"/>
              <a:gd name="connsiteY347" fmla="*/ 764342 h 2108333"/>
              <a:gd name="connsiteX348" fmla="*/ 565559 w 2051513"/>
              <a:gd name="connsiteY348" fmla="*/ 513477 h 2108333"/>
              <a:gd name="connsiteX349" fmla="*/ 473214 w 2051513"/>
              <a:gd name="connsiteY349" fmla="*/ 846176 h 2108333"/>
              <a:gd name="connsiteX350" fmla="*/ 486259 w 2051513"/>
              <a:gd name="connsiteY350" fmla="*/ 855980 h 2108333"/>
              <a:gd name="connsiteX351" fmla="*/ 487910 w 2051513"/>
              <a:gd name="connsiteY351" fmla="*/ 863068 h 2108333"/>
              <a:gd name="connsiteX352" fmla="*/ 729098 w 2051513"/>
              <a:gd name="connsiteY352" fmla="*/ 894250 h 2108333"/>
              <a:gd name="connsiteX353" fmla="*/ 735756 w 2051513"/>
              <a:gd name="connsiteY353" fmla="*/ 884105 h 2108333"/>
              <a:gd name="connsiteX354" fmla="*/ 736158 w 2051513"/>
              <a:gd name="connsiteY354" fmla="*/ 884040 h 2108333"/>
              <a:gd name="connsiteX355" fmla="*/ 593620 w 2051513"/>
              <a:gd name="connsiteY355" fmla="*/ 491223 h 2108333"/>
              <a:gd name="connsiteX356" fmla="*/ 590195 w 2051513"/>
              <a:gd name="connsiteY356" fmla="*/ 496322 h 2108333"/>
              <a:gd name="connsiteX357" fmla="*/ 1025105 w 2051513"/>
              <a:gd name="connsiteY357" fmla="*/ 746764 h 2108333"/>
              <a:gd name="connsiteX358" fmla="*/ 1032644 w 2051513"/>
              <a:gd name="connsiteY358" fmla="*/ 735275 h 2108333"/>
              <a:gd name="connsiteX359" fmla="*/ 1035665 w 2051513"/>
              <a:gd name="connsiteY359" fmla="*/ 734741 h 2108333"/>
              <a:gd name="connsiteX360" fmla="*/ 988748 w 2051513"/>
              <a:gd name="connsiteY360" fmla="*/ 478402 h 2108333"/>
              <a:gd name="connsiteX361" fmla="*/ 988430 w 2051513"/>
              <a:gd name="connsiteY361" fmla="*/ 478455 h 2108333"/>
              <a:gd name="connsiteX362" fmla="*/ 971790 w 2051513"/>
              <a:gd name="connsiteY362" fmla="*/ 465585 h 2108333"/>
              <a:gd name="connsiteX363" fmla="*/ 970329 w 2051513"/>
              <a:gd name="connsiteY363" fmla="*/ 459162 h 2108333"/>
              <a:gd name="connsiteX364" fmla="*/ 543234 w 2051513"/>
              <a:gd name="connsiteY364" fmla="*/ 509109 h 2108333"/>
              <a:gd name="connsiteX365" fmla="*/ 382991 w 2051513"/>
              <a:gd name="connsiteY365" fmla="*/ 632765 h 2108333"/>
              <a:gd name="connsiteX366" fmla="*/ 384583 w 2051513"/>
              <a:gd name="connsiteY366" fmla="*/ 639295 h 2108333"/>
              <a:gd name="connsiteX367" fmla="*/ 378701 w 2051513"/>
              <a:gd name="connsiteY367" fmla="*/ 648152 h 2108333"/>
              <a:gd name="connsiteX368" fmla="*/ 457864 w 2051513"/>
              <a:gd name="connsiteY368" fmla="*/ 832949 h 2108333"/>
              <a:gd name="connsiteX369" fmla="*/ 208774 w 2051513"/>
              <a:gd name="connsiteY369" fmla="*/ 615810 h 2108333"/>
              <a:gd name="connsiteX370" fmla="*/ 199866 w 2051513"/>
              <a:gd name="connsiteY370" fmla="*/ 629022 h 2108333"/>
              <a:gd name="connsiteX371" fmla="*/ 191130 w 2051513"/>
              <a:gd name="connsiteY371" fmla="*/ 630481 h 2108333"/>
              <a:gd name="connsiteX372" fmla="*/ 164612 w 2051513"/>
              <a:gd name="connsiteY372" fmla="*/ 704172 h 2108333"/>
              <a:gd name="connsiteX373" fmla="*/ 166129 w 2051513"/>
              <a:gd name="connsiteY373" fmla="*/ 705384 h 2108333"/>
              <a:gd name="connsiteX374" fmla="*/ 166314 w 2051513"/>
              <a:gd name="connsiteY374" fmla="*/ 706148 h 2108333"/>
              <a:gd name="connsiteX375" fmla="*/ 326310 w 2051513"/>
              <a:gd name="connsiteY375" fmla="*/ 640771 h 2108333"/>
              <a:gd name="connsiteX376" fmla="*/ 1379685 w 2051513"/>
              <a:gd name="connsiteY376" fmla="*/ 39966 h 2108333"/>
              <a:gd name="connsiteX377" fmla="*/ 1370560 w 2051513"/>
              <a:gd name="connsiteY377" fmla="*/ 53553 h 2108333"/>
              <a:gd name="connsiteX378" fmla="*/ 1355339 w 2051513"/>
              <a:gd name="connsiteY378" fmla="*/ 56094 h 2108333"/>
              <a:gd name="connsiteX379" fmla="*/ 1345214 w 2051513"/>
              <a:gd name="connsiteY379" fmla="*/ 236190 h 2108333"/>
              <a:gd name="connsiteX380" fmla="*/ 1350815 w 2051513"/>
              <a:gd name="connsiteY380" fmla="*/ 240400 h 2108333"/>
              <a:gd name="connsiteX381" fmla="*/ 1593502 w 2051513"/>
              <a:gd name="connsiteY381" fmla="*/ 100438 h 2108333"/>
              <a:gd name="connsiteX382" fmla="*/ 1591938 w 2051513"/>
              <a:gd name="connsiteY382" fmla="*/ 93565 h 2108333"/>
              <a:gd name="connsiteX383" fmla="*/ 401015 w 2051513"/>
              <a:gd name="connsiteY383" fmla="*/ 475800 h 2108333"/>
              <a:gd name="connsiteX384" fmla="*/ 394760 w 2051513"/>
              <a:gd name="connsiteY384" fmla="*/ 484870 h 2108333"/>
              <a:gd name="connsiteX385" fmla="*/ 390649 w 2051513"/>
              <a:gd name="connsiteY385" fmla="*/ 485556 h 2108333"/>
              <a:gd name="connsiteX386" fmla="*/ 381030 w 2051513"/>
              <a:gd name="connsiteY386" fmla="*/ 608667 h 2108333"/>
              <a:gd name="connsiteX387" fmla="*/ 534509 w 2051513"/>
              <a:gd name="connsiteY387" fmla="*/ 490747 h 2108333"/>
              <a:gd name="connsiteX388" fmla="*/ 365531 w 2051513"/>
              <a:gd name="connsiteY388" fmla="*/ 483808 h 2108333"/>
              <a:gd name="connsiteX389" fmla="*/ 220160 w 2051513"/>
              <a:gd name="connsiteY389" fmla="*/ 596146 h 2108333"/>
              <a:gd name="connsiteX390" fmla="*/ 349175 w 2051513"/>
              <a:gd name="connsiteY390" fmla="*/ 623545 h 2108333"/>
              <a:gd name="connsiteX391" fmla="*/ 352947 w 2051513"/>
              <a:gd name="connsiteY391" fmla="*/ 618000 h 2108333"/>
              <a:gd name="connsiteX392" fmla="*/ 358710 w 2051513"/>
              <a:gd name="connsiteY392" fmla="*/ 617037 h 2108333"/>
              <a:gd name="connsiteX393" fmla="*/ 368915 w 2051513"/>
              <a:gd name="connsiteY393" fmla="*/ 486425 h 2108333"/>
              <a:gd name="connsiteX394" fmla="*/ 1050659 w 2051513"/>
              <a:gd name="connsiteY394" fmla="*/ 99996 h 2108333"/>
              <a:gd name="connsiteX395" fmla="*/ 1009862 w 2051513"/>
              <a:gd name="connsiteY395" fmla="*/ 427791 h 2108333"/>
              <a:gd name="connsiteX396" fmla="*/ 1012011 w 2051513"/>
              <a:gd name="connsiteY396" fmla="*/ 429406 h 2108333"/>
              <a:gd name="connsiteX397" fmla="*/ 1307335 w 2051513"/>
              <a:gd name="connsiteY397" fmla="*/ 259341 h 2108333"/>
              <a:gd name="connsiteX398" fmla="*/ 1306703 w 2051513"/>
              <a:gd name="connsiteY398" fmla="*/ 256565 h 2108333"/>
              <a:gd name="connsiteX399" fmla="*/ 1307649 w 2051513"/>
              <a:gd name="connsiteY399" fmla="*/ 255123 h 2108333"/>
              <a:gd name="connsiteX400" fmla="*/ 1068365 w 2051513"/>
              <a:gd name="connsiteY400" fmla="*/ 88027 h 2108333"/>
              <a:gd name="connsiteX401" fmla="*/ 1321009 w 2051513"/>
              <a:gd name="connsiteY401" fmla="*/ 237107 h 2108333"/>
              <a:gd name="connsiteX402" fmla="*/ 1328575 w 2051513"/>
              <a:gd name="connsiteY402" fmla="*/ 235886 h 2108333"/>
              <a:gd name="connsiteX403" fmla="*/ 1338988 w 2051513"/>
              <a:gd name="connsiteY403" fmla="*/ 50678 h 2108333"/>
              <a:gd name="connsiteX404" fmla="*/ 1331011 w 2051513"/>
              <a:gd name="connsiteY404" fmla="*/ 44508 h 2108333"/>
              <a:gd name="connsiteX405" fmla="*/ 1330237 w 2051513"/>
              <a:gd name="connsiteY405" fmla="*/ 41106 h 2108333"/>
              <a:gd name="connsiteX406" fmla="*/ 756447 w 2051513"/>
              <a:gd name="connsiteY406" fmla="*/ 226441 h 2108333"/>
              <a:gd name="connsiteX407" fmla="*/ 584099 w 2051513"/>
              <a:gd name="connsiteY407" fmla="*/ 465835 h 2108333"/>
              <a:gd name="connsiteX408" fmla="*/ 588358 w 2051513"/>
              <a:gd name="connsiteY408" fmla="*/ 469237 h 2108333"/>
              <a:gd name="connsiteX409" fmla="*/ 968162 w 2051513"/>
              <a:gd name="connsiteY409" fmla="*/ 439967 h 2108333"/>
              <a:gd name="connsiteX410" fmla="*/ 861216 w 2051513"/>
              <a:gd name="connsiteY410" fmla="*/ 163581 h 2108333"/>
              <a:gd name="connsiteX411" fmla="*/ 774193 w 2051513"/>
              <a:gd name="connsiteY411" fmla="*/ 216537 h 2108333"/>
              <a:gd name="connsiteX412" fmla="*/ 973736 w 2051513"/>
              <a:gd name="connsiteY412" fmla="*/ 416298 h 2108333"/>
              <a:gd name="connsiteX413" fmla="*/ 886295 w 2051513"/>
              <a:gd name="connsiteY413" fmla="*/ 173270 h 2108333"/>
              <a:gd name="connsiteX414" fmla="*/ 875690 w 2051513"/>
              <a:gd name="connsiteY414" fmla="*/ 175142 h 2108333"/>
              <a:gd name="connsiteX415" fmla="*/ 908842 w 2051513"/>
              <a:gd name="connsiteY415" fmla="*/ 139592 h 2108333"/>
              <a:gd name="connsiteX416" fmla="*/ 911915 w 2051513"/>
              <a:gd name="connsiteY416" fmla="*/ 151540 h 2108333"/>
              <a:gd name="connsiteX417" fmla="*/ 905089 w 2051513"/>
              <a:gd name="connsiteY417" fmla="*/ 161704 h 2108333"/>
              <a:gd name="connsiteX418" fmla="*/ 991435 w 2051513"/>
              <a:gd name="connsiteY418" fmla="*/ 401688 h 2108333"/>
              <a:gd name="connsiteX419" fmla="*/ 1031417 w 2051513"/>
              <a:gd name="connsiteY419" fmla="*/ 96922 h 2108333"/>
              <a:gd name="connsiteX420" fmla="*/ 526996 w 2051513"/>
              <a:gd name="connsiteY420" fmla="*/ 304948 h 2108333"/>
              <a:gd name="connsiteX421" fmla="*/ 403517 w 2051513"/>
              <a:gd name="connsiteY421" fmla="*/ 448363 h 2108333"/>
              <a:gd name="connsiteX422" fmla="*/ 405133 w 2051513"/>
              <a:gd name="connsiteY422" fmla="*/ 454526 h 2108333"/>
              <a:gd name="connsiteX423" fmla="*/ 543544 w 2051513"/>
              <a:gd name="connsiteY423" fmla="*/ 470023 h 2108333"/>
              <a:gd name="connsiteX424" fmla="*/ 549587 w 2051513"/>
              <a:gd name="connsiteY424" fmla="*/ 460813 h 2108333"/>
              <a:gd name="connsiteX425" fmla="*/ 550269 w 2051513"/>
              <a:gd name="connsiteY425" fmla="*/ 460693 h 2108333"/>
              <a:gd name="connsiteX426" fmla="*/ 557823 w 2051513"/>
              <a:gd name="connsiteY426" fmla="*/ 279498 h 2108333"/>
              <a:gd name="connsiteX427" fmla="*/ 558196 w 2051513"/>
              <a:gd name="connsiteY427" fmla="*/ 281099 h 2108333"/>
              <a:gd name="connsiteX428" fmla="*/ 547617 w 2051513"/>
              <a:gd name="connsiteY428" fmla="*/ 296790 h 2108333"/>
              <a:gd name="connsiteX429" fmla="*/ 570577 w 2051513"/>
              <a:gd name="connsiteY429" fmla="*/ 450438 h 2108333"/>
              <a:gd name="connsiteX430" fmla="*/ 727383 w 2051513"/>
              <a:gd name="connsiteY430" fmla="*/ 232653 h 2108333"/>
              <a:gd name="connsiteX431" fmla="*/ 513785 w 2051513"/>
              <a:gd name="connsiteY431" fmla="*/ 251178 h 2108333"/>
              <a:gd name="connsiteX432" fmla="*/ 536900 w 2051513"/>
              <a:gd name="connsiteY432" fmla="*/ 247095 h 2108333"/>
              <a:gd name="connsiteX433" fmla="*/ 548138 w 2051513"/>
              <a:gd name="connsiteY433" fmla="*/ 256072 h 2108333"/>
              <a:gd name="connsiteX434" fmla="*/ 751233 w 2051513"/>
              <a:gd name="connsiteY434" fmla="*/ 199528 h 2108333"/>
              <a:gd name="connsiteX435" fmla="*/ 753140 w 2051513"/>
              <a:gd name="connsiteY435" fmla="*/ 196879 h 2108333"/>
              <a:gd name="connsiteX436" fmla="*/ 754661 w 2051513"/>
              <a:gd name="connsiteY436" fmla="*/ 198153 h 2108333"/>
              <a:gd name="connsiteX437" fmla="*/ 858953 w 2051513"/>
              <a:gd name="connsiteY437" fmla="*/ 134711 h 2108333"/>
              <a:gd name="connsiteX438" fmla="*/ 867150 w 2051513"/>
              <a:gd name="connsiteY438" fmla="*/ 122220 h 2108333"/>
              <a:gd name="connsiteX439" fmla="*/ 890060 w 2051513"/>
              <a:gd name="connsiteY439" fmla="*/ 118395 h 2108333"/>
              <a:gd name="connsiteX440" fmla="*/ 890642 w 2051513"/>
              <a:gd name="connsiteY440" fmla="*/ 118844 h 2108333"/>
              <a:gd name="connsiteX441" fmla="*/ 1035058 w 2051513"/>
              <a:gd name="connsiteY441" fmla="*/ 69172 h 2108333"/>
              <a:gd name="connsiteX442" fmla="*/ 1035155 w 2051513"/>
              <a:gd name="connsiteY442" fmla="*/ 68430 h 2108333"/>
              <a:gd name="connsiteX443" fmla="*/ 1035913 w 2051513"/>
              <a:gd name="connsiteY443" fmla="*/ 68878 h 2108333"/>
              <a:gd name="connsiteX444" fmla="*/ 1037354 w 2051513"/>
              <a:gd name="connsiteY444" fmla="*/ 68382 h 2108333"/>
              <a:gd name="connsiteX445" fmla="*/ 1331928 w 2051513"/>
              <a:gd name="connsiteY445" fmla="*/ 15346 h 2108333"/>
              <a:gd name="connsiteX446" fmla="*/ 1338906 w 2051513"/>
              <a:gd name="connsiteY446" fmla="*/ 4713 h 2108333"/>
              <a:gd name="connsiteX447" fmla="*/ 1378456 w 2051513"/>
              <a:gd name="connsiteY447" fmla="*/ 13758 h 2108333"/>
              <a:gd name="connsiteX448" fmla="*/ 1378605 w 2051513"/>
              <a:gd name="connsiteY448" fmla="*/ 14339 h 2108333"/>
              <a:gd name="connsiteX449" fmla="*/ 1607047 w 2051513"/>
              <a:gd name="connsiteY449" fmla="*/ 70331 h 2108333"/>
              <a:gd name="connsiteX450" fmla="*/ 1626372 w 2051513"/>
              <a:gd name="connsiteY450" fmla="*/ 67212 h 2108333"/>
              <a:gd name="connsiteX451" fmla="*/ 1638860 w 2051513"/>
              <a:gd name="connsiteY451" fmla="*/ 76596 h 2108333"/>
              <a:gd name="connsiteX452" fmla="*/ 1804037 w 2051513"/>
              <a:gd name="connsiteY452" fmla="*/ 94951 h 2108333"/>
              <a:gd name="connsiteX453" fmla="*/ 1807817 w 2051513"/>
              <a:gd name="connsiteY453" fmla="*/ 89190 h 2108333"/>
              <a:gd name="connsiteX454" fmla="*/ 1847367 w 2051513"/>
              <a:gd name="connsiteY454" fmla="*/ 98235 h 2108333"/>
              <a:gd name="connsiteX455" fmla="*/ 1851495 w 2051513"/>
              <a:gd name="connsiteY455" fmla="*/ 114921 h 2108333"/>
              <a:gd name="connsiteX456" fmla="*/ 1982561 w 2051513"/>
              <a:gd name="connsiteY456" fmla="*/ 208390 h 2108333"/>
              <a:gd name="connsiteX457" fmla="*/ 2003961 w 2051513"/>
              <a:gd name="connsiteY457" fmla="*/ 204935 h 2108333"/>
              <a:gd name="connsiteX458" fmla="*/ 2020862 w 2051513"/>
              <a:gd name="connsiteY458" fmla="*/ 217636 h 2108333"/>
              <a:gd name="connsiteX459" fmla="*/ 2012967 w 2051513"/>
              <a:gd name="connsiteY459" fmla="*/ 257431 h 2108333"/>
              <a:gd name="connsiteX460" fmla="*/ 2007962 w 2051513"/>
              <a:gd name="connsiteY460" fmla="*/ 258267 h 2108333"/>
              <a:gd name="connsiteX461" fmla="*/ 2031974 w 2051513"/>
              <a:gd name="connsiteY461" fmla="*/ 488977 h 2108333"/>
              <a:gd name="connsiteX462" fmla="*/ 2046042 w 2051513"/>
              <a:gd name="connsiteY462" fmla="*/ 499549 h 2108333"/>
              <a:gd name="connsiteX463" fmla="*/ 2038146 w 2051513"/>
              <a:gd name="connsiteY463" fmla="*/ 539343 h 2108333"/>
              <a:gd name="connsiteX464" fmla="*/ 2026916 w 2051513"/>
              <a:gd name="connsiteY464" fmla="*/ 541219 h 2108333"/>
              <a:gd name="connsiteX465" fmla="*/ 1980674 w 2051513"/>
              <a:gd name="connsiteY465" fmla="*/ 698823 h 2108333"/>
              <a:gd name="connsiteX466" fmla="*/ 1985300 w 2051513"/>
              <a:gd name="connsiteY466" fmla="*/ 702401 h 2108333"/>
              <a:gd name="connsiteX467" fmla="*/ 1977406 w 2051513"/>
              <a:gd name="connsiteY467" fmla="*/ 742195 h 2108333"/>
              <a:gd name="connsiteX468" fmla="*/ 1954291 w 2051513"/>
              <a:gd name="connsiteY468" fmla="*/ 746278 h 2108333"/>
              <a:gd name="connsiteX469" fmla="*/ 1946075 w 2051513"/>
              <a:gd name="connsiteY469" fmla="*/ 739715 h 2108333"/>
              <a:gd name="connsiteX470" fmla="*/ 1825161 w 2051513"/>
              <a:gd name="connsiteY470" fmla="*/ 818084 h 2108333"/>
              <a:gd name="connsiteX471" fmla="*/ 1828084 w 2051513"/>
              <a:gd name="connsiteY471" fmla="*/ 830926 h 2108333"/>
              <a:gd name="connsiteX472" fmla="*/ 1815498 w 2051513"/>
              <a:gd name="connsiteY472" fmla="*/ 850107 h 2108333"/>
              <a:gd name="connsiteX473" fmla="*/ 1792587 w 2051513"/>
              <a:gd name="connsiteY473" fmla="*/ 853932 h 2108333"/>
              <a:gd name="connsiteX474" fmla="*/ 1784955 w 2051513"/>
              <a:gd name="connsiteY474" fmla="*/ 848028 h 2108333"/>
              <a:gd name="connsiteX475" fmla="*/ 1618671 w 2051513"/>
              <a:gd name="connsiteY475" fmla="*/ 988962 h 2108333"/>
              <a:gd name="connsiteX476" fmla="*/ 1621967 w 2051513"/>
              <a:gd name="connsiteY476" fmla="*/ 1002478 h 2108333"/>
              <a:gd name="connsiteX477" fmla="*/ 1618359 w 2051513"/>
              <a:gd name="connsiteY477" fmla="*/ 1007911 h 2108333"/>
              <a:gd name="connsiteX478" fmla="*/ 1620464 w 2051513"/>
              <a:gd name="connsiteY478" fmla="*/ 1017159 h 2108333"/>
              <a:gd name="connsiteX479" fmla="*/ 1607878 w 2051513"/>
              <a:gd name="connsiteY479" fmla="*/ 1036339 h 2108333"/>
              <a:gd name="connsiteX480" fmla="*/ 1585800 w 2051513"/>
              <a:gd name="connsiteY480" fmla="*/ 1040026 h 2108333"/>
              <a:gd name="connsiteX481" fmla="*/ 1400466 w 2051513"/>
              <a:gd name="connsiteY481" fmla="*/ 1370046 h 2108333"/>
              <a:gd name="connsiteX482" fmla="*/ 1402398 w 2051513"/>
              <a:gd name="connsiteY482" fmla="*/ 1371498 h 2108333"/>
              <a:gd name="connsiteX483" fmla="*/ 1404609 w 2051513"/>
              <a:gd name="connsiteY483" fmla="*/ 1381210 h 2108333"/>
              <a:gd name="connsiteX484" fmla="*/ 1576100 w 2051513"/>
              <a:gd name="connsiteY484" fmla="*/ 1459766 h 2108333"/>
              <a:gd name="connsiteX485" fmla="*/ 1580301 w 2051513"/>
              <a:gd name="connsiteY485" fmla="*/ 1453365 h 2108333"/>
              <a:gd name="connsiteX486" fmla="*/ 1619850 w 2051513"/>
              <a:gd name="connsiteY486" fmla="*/ 1462410 h 2108333"/>
              <a:gd name="connsiteX487" fmla="*/ 1625235 w 2051513"/>
              <a:gd name="connsiteY487" fmla="*/ 1482946 h 2108333"/>
              <a:gd name="connsiteX488" fmla="*/ 1616250 w 2051513"/>
              <a:gd name="connsiteY488" fmla="*/ 1495976 h 2108333"/>
              <a:gd name="connsiteX489" fmla="*/ 1695950 w 2051513"/>
              <a:gd name="connsiteY489" fmla="*/ 1698680 h 2108333"/>
              <a:gd name="connsiteX490" fmla="*/ 1697745 w 2051513"/>
              <a:gd name="connsiteY490" fmla="*/ 1698390 h 2108333"/>
              <a:gd name="connsiteX491" fmla="*/ 1714646 w 2051513"/>
              <a:gd name="connsiteY491" fmla="*/ 1711091 h 2108333"/>
              <a:gd name="connsiteX492" fmla="*/ 1706751 w 2051513"/>
              <a:gd name="connsiteY492" fmla="*/ 1750886 h 2108333"/>
              <a:gd name="connsiteX493" fmla="*/ 1701602 w 2051513"/>
              <a:gd name="connsiteY493" fmla="*/ 1751746 h 2108333"/>
              <a:gd name="connsiteX494" fmla="*/ 1662969 w 2051513"/>
              <a:gd name="connsiteY494" fmla="*/ 2061379 h 2108333"/>
              <a:gd name="connsiteX495" fmla="*/ 1667405 w 2051513"/>
              <a:gd name="connsiteY495" fmla="*/ 2064712 h 2108333"/>
              <a:gd name="connsiteX496" fmla="*/ 1659511 w 2051513"/>
              <a:gd name="connsiteY496" fmla="*/ 2104507 h 2108333"/>
              <a:gd name="connsiteX497" fmla="*/ 1657547 w 2051513"/>
              <a:gd name="connsiteY497" fmla="*/ 2104835 h 2108333"/>
              <a:gd name="connsiteX498" fmla="*/ 1657419 w 2051513"/>
              <a:gd name="connsiteY498" fmla="*/ 2105865 h 2108333"/>
              <a:gd name="connsiteX499" fmla="*/ 1656829 w 2051513"/>
              <a:gd name="connsiteY499" fmla="*/ 2104955 h 2108333"/>
              <a:gd name="connsiteX500" fmla="*/ 1636601 w 2051513"/>
              <a:gd name="connsiteY500" fmla="*/ 2108333 h 2108333"/>
              <a:gd name="connsiteX501" fmla="*/ 1619961 w 2051513"/>
              <a:gd name="connsiteY501" fmla="*/ 2095463 h 2108333"/>
              <a:gd name="connsiteX502" fmla="*/ 1615269 w 2051513"/>
              <a:gd name="connsiteY502" fmla="*/ 2074848 h 2108333"/>
              <a:gd name="connsiteX503" fmla="*/ 1626361 w 2051513"/>
              <a:gd name="connsiteY503" fmla="*/ 2057945 h 2108333"/>
              <a:gd name="connsiteX504" fmla="*/ 1486899 w 2051513"/>
              <a:gd name="connsiteY504" fmla="*/ 1842772 h 2108333"/>
              <a:gd name="connsiteX505" fmla="*/ 1476505 w 2051513"/>
              <a:gd name="connsiteY505" fmla="*/ 1844508 h 2108333"/>
              <a:gd name="connsiteX506" fmla="*/ 1459865 w 2051513"/>
              <a:gd name="connsiteY506" fmla="*/ 1831638 h 2108333"/>
              <a:gd name="connsiteX507" fmla="*/ 1455173 w 2051513"/>
              <a:gd name="connsiteY507" fmla="*/ 1811023 h 2108333"/>
              <a:gd name="connsiteX508" fmla="*/ 1458668 w 2051513"/>
              <a:gd name="connsiteY508" fmla="*/ 1805698 h 2108333"/>
              <a:gd name="connsiteX509" fmla="*/ 1364588 w 2051513"/>
              <a:gd name="connsiteY509" fmla="*/ 1717921 h 2108333"/>
              <a:gd name="connsiteX510" fmla="*/ 1364474 w 2051513"/>
              <a:gd name="connsiteY510" fmla="*/ 1718091 h 2108333"/>
              <a:gd name="connsiteX511" fmla="*/ 1341564 w 2051513"/>
              <a:gd name="connsiteY511" fmla="*/ 1721917 h 2108333"/>
              <a:gd name="connsiteX512" fmla="*/ 1334216 w 2051513"/>
              <a:gd name="connsiteY512" fmla="*/ 1716234 h 2108333"/>
              <a:gd name="connsiteX513" fmla="*/ 1104216 w 2051513"/>
              <a:gd name="connsiteY513" fmla="*/ 1916726 h 2108333"/>
              <a:gd name="connsiteX514" fmla="*/ 1107628 w 2051513"/>
              <a:gd name="connsiteY514" fmla="*/ 1931377 h 2108333"/>
              <a:gd name="connsiteX515" fmla="*/ 1094872 w 2051513"/>
              <a:gd name="connsiteY515" fmla="*/ 1950296 h 2108333"/>
              <a:gd name="connsiteX516" fmla="*/ 1055322 w 2051513"/>
              <a:gd name="connsiteY516" fmla="*/ 1941252 h 2108333"/>
              <a:gd name="connsiteX517" fmla="*/ 1055094 w 2051513"/>
              <a:gd name="connsiteY517" fmla="*/ 1940248 h 2108333"/>
              <a:gd name="connsiteX518" fmla="*/ 780584 w 2051513"/>
              <a:gd name="connsiteY518" fmla="*/ 1990224 h 2108333"/>
              <a:gd name="connsiteX519" fmla="*/ 780813 w 2051513"/>
              <a:gd name="connsiteY519" fmla="*/ 1991232 h 2108333"/>
              <a:gd name="connsiteX520" fmla="*/ 768227 w 2051513"/>
              <a:gd name="connsiteY520" fmla="*/ 2010412 h 2108333"/>
              <a:gd name="connsiteX521" fmla="*/ 745317 w 2051513"/>
              <a:gd name="connsiteY521" fmla="*/ 2014238 h 2108333"/>
              <a:gd name="connsiteX522" fmla="*/ 737386 w 2051513"/>
              <a:gd name="connsiteY522" fmla="*/ 2008104 h 2108333"/>
              <a:gd name="connsiteX523" fmla="*/ 734556 w 2051513"/>
              <a:gd name="connsiteY523" fmla="*/ 2010439 h 2108333"/>
              <a:gd name="connsiteX524" fmla="*/ 735440 w 2051513"/>
              <a:gd name="connsiteY524" fmla="*/ 2006599 h 2108333"/>
              <a:gd name="connsiteX525" fmla="*/ 728677 w 2051513"/>
              <a:gd name="connsiteY525" fmla="*/ 2001368 h 2108333"/>
              <a:gd name="connsiteX526" fmla="*/ 723985 w 2051513"/>
              <a:gd name="connsiteY526" fmla="*/ 1980753 h 2108333"/>
              <a:gd name="connsiteX527" fmla="*/ 724458 w 2051513"/>
              <a:gd name="connsiteY527" fmla="*/ 1980033 h 2108333"/>
              <a:gd name="connsiteX528" fmla="*/ 595122 w 2051513"/>
              <a:gd name="connsiteY528" fmla="*/ 1887478 h 2108333"/>
              <a:gd name="connsiteX529" fmla="*/ 594770 w 2051513"/>
              <a:gd name="connsiteY529" fmla="*/ 1888015 h 2108333"/>
              <a:gd name="connsiteX530" fmla="*/ 571655 w 2051513"/>
              <a:gd name="connsiteY530" fmla="*/ 1892097 h 2108333"/>
              <a:gd name="connsiteX531" fmla="*/ 555220 w 2051513"/>
              <a:gd name="connsiteY531" fmla="*/ 1878970 h 2108333"/>
              <a:gd name="connsiteX532" fmla="*/ 555079 w 2051513"/>
              <a:gd name="connsiteY532" fmla="*/ 1878350 h 2108333"/>
              <a:gd name="connsiteX533" fmla="*/ 451142 w 2051513"/>
              <a:gd name="connsiteY533" fmla="*/ 1895781 h 2108333"/>
              <a:gd name="connsiteX534" fmla="*/ 439697 w 2051513"/>
              <a:gd name="connsiteY534" fmla="*/ 1913221 h 2108333"/>
              <a:gd name="connsiteX535" fmla="*/ 400148 w 2051513"/>
              <a:gd name="connsiteY535" fmla="*/ 1904177 h 2108333"/>
              <a:gd name="connsiteX536" fmla="*/ 396946 w 2051513"/>
              <a:gd name="connsiteY536" fmla="*/ 1890112 h 2108333"/>
              <a:gd name="connsiteX537" fmla="*/ 257499 w 2051513"/>
              <a:gd name="connsiteY537" fmla="*/ 1807304 h 2108333"/>
              <a:gd name="connsiteX538" fmla="*/ 254393 w 2051513"/>
              <a:gd name="connsiteY538" fmla="*/ 1807868 h 2108333"/>
              <a:gd name="connsiteX539" fmla="*/ 248889 w 2051513"/>
              <a:gd name="connsiteY539" fmla="*/ 1812969 h 2108333"/>
              <a:gd name="connsiteX540" fmla="*/ 248159 w 2051513"/>
              <a:gd name="connsiteY540" fmla="*/ 1809001 h 2108333"/>
              <a:gd name="connsiteX541" fmla="*/ 245735 w 2051513"/>
              <a:gd name="connsiteY541" fmla="*/ 1809441 h 2108333"/>
              <a:gd name="connsiteX542" fmla="*/ 234056 w 2051513"/>
              <a:gd name="connsiteY542" fmla="*/ 1800786 h 2108333"/>
              <a:gd name="connsiteX543" fmla="*/ 230761 w 2051513"/>
              <a:gd name="connsiteY543" fmla="*/ 1788059 h 2108333"/>
              <a:gd name="connsiteX544" fmla="*/ 233836 w 2051513"/>
              <a:gd name="connsiteY544" fmla="*/ 1783614 h 2108333"/>
              <a:gd name="connsiteX545" fmla="*/ 124910 w 2051513"/>
              <a:gd name="connsiteY545" fmla="*/ 1640363 h 2108333"/>
              <a:gd name="connsiteX546" fmla="*/ 124258 w 2051513"/>
              <a:gd name="connsiteY546" fmla="*/ 1642082 h 2108333"/>
              <a:gd name="connsiteX547" fmla="*/ 121628 w 2051513"/>
              <a:gd name="connsiteY547" fmla="*/ 1637144 h 2108333"/>
              <a:gd name="connsiteX548" fmla="*/ 116701 w 2051513"/>
              <a:gd name="connsiteY548" fmla="*/ 1638063 h 2108333"/>
              <a:gd name="connsiteX549" fmla="*/ 106429 w 2051513"/>
              <a:gd name="connsiteY549" fmla="*/ 1629858 h 2108333"/>
              <a:gd name="connsiteX550" fmla="*/ 103559 w 2051513"/>
              <a:gd name="connsiteY550" fmla="*/ 1615494 h 2108333"/>
              <a:gd name="connsiteX551" fmla="*/ 106097 w 2051513"/>
              <a:gd name="connsiteY551" fmla="*/ 1611719 h 2108333"/>
              <a:gd name="connsiteX552" fmla="*/ 35818 w 2051513"/>
              <a:gd name="connsiteY552" fmla="*/ 1479307 h 2108333"/>
              <a:gd name="connsiteX553" fmla="*/ 21400 w 2051513"/>
              <a:gd name="connsiteY553" fmla="*/ 1481853 h 2108333"/>
              <a:gd name="connsiteX554" fmla="*/ 4965 w 2051513"/>
              <a:gd name="connsiteY554" fmla="*/ 1468726 h 2108333"/>
              <a:gd name="connsiteX555" fmla="*/ 12860 w 2051513"/>
              <a:gd name="connsiteY555" fmla="*/ 1428931 h 2108333"/>
              <a:gd name="connsiteX556" fmla="*/ 23429 w 2051513"/>
              <a:gd name="connsiteY556" fmla="*/ 1427166 h 2108333"/>
              <a:gd name="connsiteX557" fmla="*/ 23894 w 2051513"/>
              <a:gd name="connsiteY557" fmla="*/ 1255064 h 2108333"/>
              <a:gd name="connsiteX558" fmla="*/ 12228 w 2051513"/>
              <a:gd name="connsiteY558" fmla="*/ 1246041 h 2108333"/>
              <a:gd name="connsiteX559" fmla="*/ 20123 w 2051513"/>
              <a:gd name="connsiteY559" fmla="*/ 1206246 h 2108333"/>
              <a:gd name="connsiteX560" fmla="*/ 24511 w 2051513"/>
              <a:gd name="connsiteY560" fmla="*/ 1205471 h 2108333"/>
              <a:gd name="connsiteX561" fmla="*/ 27834 w 2051513"/>
              <a:gd name="connsiteY561" fmla="*/ 1054326 h 2108333"/>
              <a:gd name="connsiteX562" fmla="*/ 17579 w 2051513"/>
              <a:gd name="connsiteY562" fmla="*/ 1046393 h 2108333"/>
              <a:gd name="connsiteX563" fmla="*/ 25473 w 2051513"/>
              <a:gd name="connsiteY563" fmla="*/ 1006598 h 2108333"/>
              <a:gd name="connsiteX564" fmla="*/ 39049 w 2051513"/>
              <a:gd name="connsiteY564" fmla="*/ 1004406 h 2108333"/>
              <a:gd name="connsiteX565" fmla="*/ 102302 w 2051513"/>
              <a:gd name="connsiteY565" fmla="*/ 872789 h 2108333"/>
              <a:gd name="connsiteX566" fmla="*/ 102158 w 2051513"/>
              <a:gd name="connsiteY566" fmla="*/ 872678 h 2108333"/>
              <a:gd name="connsiteX567" fmla="*/ 110052 w 2051513"/>
              <a:gd name="connsiteY567" fmla="*/ 832882 h 2108333"/>
              <a:gd name="connsiteX568" fmla="*/ 115521 w 2051513"/>
              <a:gd name="connsiteY568" fmla="*/ 831999 h 2108333"/>
              <a:gd name="connsiteX569" fmla="*/ 128172 w 2051513"/>
              <a:gd name="connsiteY569" fmla="*/ 743472 h 2108333"/>
              <a:gd name="connsiteX570" fmla="*/ 118685 w 2051513"/>
              <a:gd name="connsiteY570" fmla="*/ 736134 h 2108333"/>
              <a:gd name="connsiteX571" fmla="*/ 126579 w 2051513"/>
              <a:gd name="connsiteY571" fmla="*/ 696339 h 2108333"/>
              <a:gd name="connsiteX572" fmla="*/ 141656 w 2051513"/>
              <a:gd name="connsiteY572" fmla="*/ 693676 h 2108333"/>
              <a:gd name="connsiteX573" fmla="*/ 166418 w 2051513"/>
              <a:gd name="connsiteY573" fmla="*/ 624697 h 2108333"/>
              <a:gd name="connsiteX574" fmla="*/ 160316 w 2051513"/>
              <a:gd name="connsiteY574" fmla="*/ 619978 h 2108333"/>
              <a:gd name="connsiteX575" fmla="*/ 168211 w 2051513"/>
              <a:gd name="connsiteY575" fmla="*/ 580182 h 2108333"/>
              <a:gd name="connsiteX576" fmla="*/ 190859 w 2051513"/>
              <a:gd name="connsiteY576" fmla="*/ 576526 h 2108333"/>
              <a:gd name="connsiteX577" fmla="*/ 197939 w 2051513"/>
              <a:gd name="connsiteY577" fmla="*/ 581846 h 2108333"/>
              <a:gd name="connsiteX578" fmla="*/ 352128 w 2051513"/>
              <a:gd name="connsiteY578" fmla="*/ 462277 h 2108333"/>
              <a:gd name="connsiteX579" fmla="*/ 350519 w 2051513"/>
              <a:gd name="connsiteY579" fmla="*/ 455210 h 2108333"/>
              <a:gd name="connsiteX580" fmla="*/ 363105 w 2051513"/>
              <a:gd name="connsiteY580" fmla="*/ 436030 h 2108333"/>
              <a:gd name="connsiteX581" fmla="*/ 383796 w 2051513"/>
              <a:gd name="connsiteY581" fmla="*/ 432375 h 2108333"/>
              <a:gd name="connsiteX582" fmla="*/ 505728 w 2051513"/>
              <a:gd name="connsiteY582" fmla="*/ 290260 h 2108333"/>
              <a:gd name="connsiteX583" fmla="*/ 501199 w 2051513"/>
              <a:gd name="connsiteY583" fmla="*/ 270358 h 2108333"/>
              <a:gd name="connsiteX584" fmla="*/ 513785 w 2051513"/>
              <a:gd name="connsiteY584" fmla="*/ 251178 h 210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Lst>
            <a:rect l="l" t="t" r="r" b="b"/>
            <a:pathLst>
              <a:path w="2051513" h="2108333">
                <a:moveTo>
                  <a:pt x="1508531" y="1805825"/>
                </a:moveTo>
                <a:lnTo>
                  <a:pt x="1512432" y="1821594"/>
                </a:lnTo>
                <a:lnTo>
                  <a:pt x="1507036" y="1829508"/>
                </a:lnTo>
                <a:lnTo>
                  <a:pt x="1645093" y="2042515"/>
                </a:lnTo>
                <a:lnTo>
                  <a:pt x="1677260" y="1749621"/>
                </a:lnTo>
                <a:lnTo>
                  <a:pt x="1667960" y="1742428"/>
                </a:lnTo>
                <a:close/>
                <a:moveTo>
                  <a:pt x="1509897" y="1600944"/>
                </a:moveTo>
                <a:lnTo>
                  <a:pt x="1373748" y="1683661"/>
                </a:lnTo>
                <a:lnTo>
                  <a:pt x="1376904" y="1695932"/>
                </a:lnTo>
                <a:lnTo>
                  <a:pt x="1473144" y="1786296"/>
                </a:lnTo>
                <a:lnTo>
                  <a:pt x="1511673" y="1603104"/>
                </a:lnTo>
                <a:lnTo>
                  <a:pt x="1510114" y="1601898"/>
                </a:lnTo>
                <a:close/>
                <a:moveTo>
                  <a:pt x="1082318" y="1742464"/>
                </a:moveTo>
                <a:lnTo>
                  <a:pt x="1082504" y="1743183"/>
                </a:lnTo>
                <a:cubicBezTo>
                  <a:pt x="1081487" y="1750406"/>
                  <a:pt x="1077417" y="1757502"/>
                  <a:pt x="1069393" y="1762703"/>
                </a:cubicBezTo>
                <a:lnTo>
                  <a:pt x="1069142" y="1762745"/>
                </a:lnTo>
                <a:lnTo>
                  <a:pt x="1083244" y="1898223"/>
                </a:lnTo>
                <a:lnTo>
                  <a:pt x="1085865" y="1897800"/>
                </a:lnTo>
                <a:lnTo>
                  <a:pt x="1086987" y="1898643"/>
                </a:lnTo>
                <a:lnTo>
                  <a:pt x="1307072" y="1706297"/>
                </a:lnTo>
                <a:close/>
                <a:moveTo>
                  <a:pt x="1593851" y="1505677"/>
                </a:moveTo>
                <a:lnTo>
                  <a:pt x="1551105" y="1566298"/>
                </a:lnTo>
                <a:lnTo>
                  <a:pt x="1557559" y="1571148"/>
                </a:lnTo>
                <a:cubicBezTo>
                  <a:pt x="1565699" y="1583707"/>
                  <a:pt x="1565014" y="1600994"/>
                  <a:pt x="1549664" y="1610942"/>
                </a:cubicBezTo>
                <a:lnTo>
                  <a:pt x="1531069" y="1614048"/>
                </a:lnTo>
                <a:lnTo>
                  <a:pt x="1492051" y="1789421"/>
                </a:lnTo>
                <a:lnTo>
                  <a:pt x="1494436" y="1791213"/>
                </a:lnTo>
                <a:lnTo>
                  <a:pt x="1663150" y="1724038"/>
                </a:lnTo>
                <a:lnTo>
                  <a:pt x="1662510" y="1721226"/>
                </a:lnTo>
                <a:lnTo>
                  <a:pt x="1672918" y="1705365"/>
                </a:lnTo>
                <a:close/>
                <a:moveTo>
                  <a:pt x="1038061" y="1760014"/>
                </a:moveTo>
                <a:lnTo>
                  <a:pt x="792565" y="1962575"/>
                </a:lnTo>
                <a:lnTo>
                  <a:pt x="1054626" y="1914548"/>
                </a:lnTo>
                <a:lnTo>
                  <a:pt x="1063216" y="1901456"/>
                </a:lnTo>
                <a:lnTo>
                  <a:pt x="1065446" y="1901096"/>
                </a:lnTo>
                <a:lnTo>
                  <a:pt x="1051354" y="1765716"/>
                </a:lnTo>
                <a:lnTo>
                  <a:pt x="1046484" y="1766529"/>
                </a:lnTo>
                <a:close/>
                <a:moveTo>
                  <a:pt x="808152" y="1690879"/>
                </a:moveTo>
                <a:lnTo>
                  <a:pt x="604298" y="1855396"/>
                </a:lnTo>
                <a:lnTo>
                  <a:pt x="606737" y="1866115"/>
                </a:lnTo>
                <a:lnTo>
                  <a:pt x="740322" y="1960967"/>
                </a:lnTo>
                <a:lnTo>
                  <a:pt x="746167" y="1960024"/>
                </a:lnTo>
                <a:close/>
                <a:moveTo>
                  <a:pt x="1413040" y="1411948"/>
                </a:moveTo>
                <a:lnTo>
                  <a:pt x="1525943" y="1560822"/>
                </a:lnTo>
                <a:lnTo>
                  <a:pt x="1528330" y="1560436"/>
                </a:lnTo>
                <a:lnTo>
                  <a:pt x="1576228" y="1496116"/>
                </a:lnTo>
                <a:lnTo>
                  <a:pt x="1572406" y="1493160"/>
                </a:lnTo>
                <a:lnTo>
                  <a:pt x="1570207" y="1483498"/>
                </a:lnTo>
                <a:close/>
                <a:moveTo>
                  <a:pt x="832233" y="1678485"/>
                </a:moveTo>
                <a:lnTo>
                  <a:pt x="830844" y="1680514"/>
                </a:lnTo>
                <a:lnTo>
                  <a:pt x="830802" y="1680521"/>
                </a:lnTo>
                <a:lnTo>
                  <a:pt x="767078" y="1956664"/>
                </a:lnTo>
                <a:lnTo>
                  <a:pt x="1027255" y="1742280"/>
                </a:lnTo>
                <a:lnTo>
                  <a:pt x="1025982" y="1736691"/>
                </a:lnTo>
                <a:close/>
                <a:moveTo>
                  <a:pt x="1383426" y="1413143"/>
                </a:moveTo>
                <a:lnTo>
                  <a:pt x="1364930" y="1664971"/>
                </a:lnTo>
                <a:lnTo>
                  <a:pt x="1505537" y="1581108"/>
                </a:lnTo>
                <a:lnTo>
                  <a:pt x="1510675" y="1573278"/>
                </a:lnTo>
                <a:lnTo>
                  <a:pt x="1388491" y="1412297"/>
                </a:lnTo>
                <a:close/>
                <a:moveTo>
                  <a:pt x="1361540" y="1416237"/>
                </a:moveTo>
                <a:lnTo>
                  <a:pt x="1078108" y="1721264"/>
                </a:lnTo>
                <a:lnTo>
                  <a:pt x="1324731" y="1681577"/>
                </a:lnTo>
                <a:lnTo>
                  <a:pt x="1332819" y="1669252"/>
                </a:lnTo>
                <a:lnTo>
                  <a:pt x="1343090" y="1667438"/>
                </a:lnTo>
                <a:close/>
                <a:moveTo>
                  <a:pt x="498283" y="1610188"/>
                </a:moveTo>
                <a:lnTo>
                  <a:pt x="435503" y="1864342"/>
                </a:lnTo>
                <a:lnTo>
                  <a:pt x="445489" y="1871846"/>
                </a:lnTo>
                <a:lnTo>
                  <a:pt x="553735" y="1853468"/>
                </a:lnTo>
                <a:lnTo>
                  <a:pt x="562938" y="1839445"/>
                </a:lnTo>
                <a:lnTo>
                  <a:pt x="540881" y="1759341"/>
                </a:lnTo>
                <a:close/>
                <a:moveTo>
                  <a:pt x="478690" y="1600021"/>
                </a:moveTo>
                <a:lnTo>
                  <a:pt x="273681" y="1789995"/>
                </a:lnTo>
                <a:lnTo>
                  <a:pt x="405981" y="1867522"/>
                </a:lnTo>
                <a:lnTo>
                  <a:pt x="408042" y="1864382"/>
                </a:lnTo>
                <a:lnTo>
                  <a:pt x="414984" y="1863261"/>
                </a:lnTo>
                <a:close/>
                <a:moveTo>
                  <a:pt x="512445" y="1583117"/>
                </a:moveTo>
                <a:lnTo>
                  <a:pt x="512157" y="1583527"/>
                </a:lnTo>
                <a:lnTo>
                  <a:pt x="537488" y="1673776"/>
                </a:lnTo>
                <a:lnTo>
                  <a:pt x="584046" y="1835679"/>
                </a:lnTo>
                <a:lnTo>
                  <a:pt x="586025" y="1835349"/>
                </a:lnTo>
                <a:lnTo>
                  <a:pt x="591525" y="1839603"/>
                </a:lnTo>
                <a:lnTo>
                  <a:pt x="799742" y="1671408"/>
                </a:lnTo>
                <a:lnTo>
                  <a:pt x="797217" y="1669450"/>
                </a:lnTo>
                <a:lnTo>
                  <a:pt x="796698" y="1667323"/>
                </a:lnTo>
                <a:close/>
                <a:moveTo>
                  <a:pt x="787709" y="1321650"/>
                </a:moveTo>
                <a:lnTo>
                  <a:pt x="824400" y="1642849"/>
                </a:lnTo>
                <a:lnTo>
                  <a:pt x="830707" y="1647743"/>
                </a:lnTo>
                <a:lnTo>
                  <a:pt x="831529" y="1651112"/>
                </a:lnTo>
                <a:lnTo>
                  <a:pt x="835793" y="1654518"/>
                </a:lnTo>
                <a:lnTo>
                  <a:pt x="836593" y="1658147"/>
                </a:lnTo>
                <a:lnTo>
                  <a:pt x="845858" y="1660875"/>
                </a:lnTo>
                <a:lnTo>
                  <a:pt x="845139" y="1661434"/>
                </a:lnTo>
                <a:lnTo>
                  <a:pt x="1034535" y="1718745"/>
                </a:lnTo>
                <a:lnTo>
                  <a:pt x="1035991" y="1716527"/>
                </a:lnTo>
                <a:lnTo>
                  <a:pt x="796195" y="1320151"/>
                </a:lnTo>
                <a:close/>
                <a:moveTo>
                  <a:pt x="807937" y="1306865"/>
                </a:moveTo>
                <a:lnTo>
                  <a:pt x="1052420" y="1711493"/>
                </a:lnTo>
                <a:lnTo>
                  <a:pt x="1060387" y="1710207"/>
                </a:lnTo>
                <a:lnTo>
                  <a:pt x="1060833" y="1710542"/>
                </a:lnTo>
                <a:lnTo>
                  <a:pt x="1353448" y="1395631"/>
                </a:lnTo>
                <a:lnTo>
                  <a:pt x="1352668" y="1392204"/>
                </a:lnTo>
                <a:close/>
                <a:moveTo>
                  <a:pt x="968617" y="1187426"/>
                </a:moveTo>
                <a:lnTo>
                  <a:pt x="808777" y="1287306"/>
                </a:lnTo>
                <a:lnTo>
                  <a:pt x="809480" y="1290205"/>
                </a:lnTo>
                <a:lnTo>
                  <a:pt x="1325739" y="1371263"/>
                </a:lnTo>
                <a:lnTo>
                  <a:pt x="1002674" y="1189395"/>
                </a:lnTo>
                <a:lnTo>
                  <a:pt x="1001403" y="1191239"/>
                </a:lnTo>
                <a:cubicBezTo>
                  <a:pt x="993379" y="1196439"/>
                  <a:pt x="985414" y="1197143"/>
                  <a:pt x="978493" y="1195065"/>
                </a:cubicBezTo>
                <a:close/>
                <a:moveTo>
                  <a:pt x="1365678" y="948164"/>
                </a:moveTo>
                <a:lnTo>
                  <a:pt x="1360733" y="955612"/>
                </a:lnTo>
                <a:lnTo>
                  <a:pt x="1357429" y="956164"/>
                </a:lnTo>
                <a:lnTo>
                  <a:pt x="1385445" y="1347667"/>
                </a:lnTo>
                <a:lnTo>
                  <a:pt x="1567565" y="1023942"/>
                </a:lnTo>
                <a:lnTo>
                  <a:pt x="1564607" y="1010948"/>
                </a:lnTo>
                <a:close/>
                <a:moveTo>
                  <a:pt x="1388178" y="936390"/>
                </a:moveTo>
                <a:lnTo>
                  <a:pt x="1571744" y="994325"/>
                </a:lnTo>
                <a:lnTo>
                  <a:pt x="1576223" y="987500"/>
                </a:lnTo>
                <a:lnTo>
                  <a:pt x="1587178" y="985731"/>
                </a:lnTo>
                <a:lnTo>
                  <a:pt x="1590331" y="981183"/>
                </a:lnTo>
                <a:lnTo>
                  <a:pt x="1592130" y="980882"/>
                </a:lnTo>
                <a:lnTo>
                  <a:pt x="1754415" y="844133"/>
                </a:lnTo>
                <a:close/>
                <a:moveTo>
                  <a:pt x="1333425" y="956036"/>
                </a:moveTo>
                <a:lnTo>
                  <a:pt x="1011676" y="1160516"/>
                </a:lnTo>
                <a:lnTo>
                  <a:pt x="1014493" y="1171260"/>
                </a:lnTo>
                <a:lnTo>
                  <a:pt x="1360494" y="1366041"/>
                </a:lnTo>
                <a:lnTo>
                  <a:pt x="1362848" y="1362453"/>
                </a:lnTo>
                <a:lnTo>
                  <a:pt x="1366265" y="1361901"/>
                </a:lnTo>
                <a:lnTo>
                  <a:pt x="1338093" y="959393"/>
                </a:lnTo>
                <a:lnTo>
                  <a:pt x="1337823" y="959438"/>
                </a:lnTo>
                <a:close/>
                <a:moveTo>
                  <a:pt x="187054" y="1476458"/>
                </a:moveTo>
                <a:lnTo>
                  <a:pt x="136686" y="1609304"/>
                </a:lnTo>
                <a:lnTo>
                  <a:pt x="139338" y="1620916"/>
                </a:lnTo>
                <a:lnTo>
                  <a:pt x="237381" y="1750345"/>
                </a:lnTo>
                <a:close/>
                <a:moveTo>
                  <a:pt x="204850" y="1457073"/>
                </a:moveTo>
                <a:lnTo>
                  <a:pt x="203517" y="1459104"/>
                </a:lnTo>
                <a:lnTo>
                  <a:pt x="261628" y="1773007"/>
                </a:lnTo>
                <a:lnTo>
                  <a:pt x="478509" y="1572119"/>
                </a:lnTo>
                <a:lnTo>
                  <a:pt x="478422" y="1571684"/>
                </a:lnTo>
                <a:lnTo>
                  <a:pt x="478518" y="1571542"/>
                </a:lnTo>
                <a:close/>
                <a:moveTo>
                  <a:pt x="456824" y="1335625"/>
                </a:moveTo>
                <a:lnTo>
                  <a:pt x="455833" y="1337094"/>
                </a:lnTo>
                <a:lnTo>
                  <a:pt x="505962" y="1560779"/>
                </a:lnTo>
                <a:lnTo>
                  <a:pt x="783527" y="1642519"/>
                </a:lnTo>
                <a:close/>
                <a:moveTo>
                  <a:pt x="467102" y="1318088"/>
                </a:moveTo>
                <a:lnTo>
                  <a:pt x="467499" y="1319792"/>
                </a:lnTo>
                <a:lnTo>
                  <a:pt x="466488" y="1321292"/>
                </a:lnTo>
                <a:lnTo>
                  <a:pt x="802041" y="1637437"/>
                </a:lnTo>
                <a:lnTo>
                  <a:pt x="765226" y="1315151"/>
                </a:lnTo>
                <a:lnTo>
                  <a:pt x="759526" y="1310598"/>
                </a:lnTo>
                <a:lnTo>
                  <a:pt x="757593" y="1302106"/>
                </a:lnTo>
                <a:close/>
                <a:moveTo>
                  <a:pt x="419905" y="1333311"/>
                </a:moveTo>
                <a:lnTo>
                  <a:pt x="214326" y="1438252"/>
                </a:lnTo>
                <a:lnTo>
                  <a:pt x="483712" y="1552211"/>
                </a:lnTo>
                <a:lnTo>
                  <a:pt x="436547" y="1341750"/>
                </a:lnTo>
                <a:lnTo>
                  <a:pt x="431833" y="1342537"/>
                </a:lnTo>
                <a:lnTo>
                  <a:pt x="429128" y="1340445"/>
                </a:lnTo>
                <a:lnTo>
                  <a:pt x="429121" y="1340455"/>
                </a:lnTo>
                <a:lnTo>
                  <a:pt x="429121" y="1340440"/>
                </a:lnTo>
                <a:close/>
                <a:moveTo>
                  <a:pt x="55304" y="1461329"/>
                </a:moveTo>
                <a:lnTo>
                  <a:pt x="54141" y="1463101"/>
                </a:lnTo>
                <a:lnTo>
                  <a:pt x="121624" y="1591471"/>
                </a:lnTo>
                <a:lnTo>
                  <a:pt x="169603" y="1464367"/>
                </a:lnTo>
                <a:lnTo>
                  <a:pt x="159637" y="1456659"/>
                </a:lnTo>
                <a:lnTo>
                  <a:pt x="158638" y="1452268"/>
                </a:lnTo>
                <a:close/>
                <a:moveTo>
                  <a:pt x="1452599" y="672985"/>
                </a:moveTo>
                <a:lnTo>
                  <a:pt x="1364748" y="912901"/>
                </a:lnTo>
                <a:lnTo>
                  <a:pt x="1368628" y="915817"/>
                </a:lnTo>
                <a:lnTo>
                  <a:pt x="1369810" y="920698"/>
                </a:lnTo>
                <a:lnTo>
                  <a:pt x="1766457" y="820674"/>
                </a:lnTo>
                <a:lnTo>
                  <a:pt x="1463357" y="671189"/>
                </a:lnTo>
                <a:close/>
                <a:moveTo>
                  <a:pt x="1810237" y="473415"/>
                </a:moveTo>
                <a:lnTo>
                  <a:pt x="1810237" y="800426"/>
                </a:lnTo>
                <a:lnTo>
                  <a:pt x="1810650" y="800737"/>
                </a:lnTo>
                <a:lnTo>
                  <a:pt x="1934908" y="720200"/>
                </a:lnTo>
                <a:lnTo>
                  <a:pt x="1933164" y="712536"/>
                </a:lnTo>
                <a:lnTo>
                  <a:pt x="1942216" y="698742"/>
                </a:lnTo>
                <a:close/>
                <a:moveTo>
                  <a:pt x="1822838" y="461113"/>
                </a:moveTo>
                <a:lnTo>
                  <a:pt x="1957288" y="691429"/>
                </a:lnTo>
                <a:lnTo>
                  <a:pt x="1959058" y="691134"/>
                </a:lnTo>
                <a:lnTo>
                  <a:pt x="2005440" y="535592"/>
                </a:lnTo>
                <a:lnTo>
                  <a:pt x="1998597" y="530299"/>
                </a:lnTo>
                <a:lnTo>
                  <a:pt x="1998147" y="528321"/>
                </a:lnTo>
                <a:close/>
                <a:moveTo>
                  <a:pt x="769218" y="935735"/>
                </a:moveTo>
                <a:lnTo>
                  <a:pt x="797395" y="1271191"/>
                </a:lnTo>
                <a:lnTo>
                  <a:pt x="959137" y="1170259"/>
                </a:lnTo>
                <a:lnTo>
                  <a:pt x="957620" y="1163596"/>
                </a:lnTo>
                <a:close/>
                <a:moveTo>
                  <a:pt x="47202" y="1262789"/>
                </a:moveTo>
                <a:lnTo>
                  <a:pt x="46978" y="1433774"/>
                </a:lnTo>
                <a:lnTo>
                  <a:pt x="52410" y="1437976"/>
                </a:lnTo>
                <a:lnTo>
                  <a:pt x="53242" y="1441630"/>
                </a:lnTo>
                <a:lnTo>
                  <a:pt x="157419" y="1432276"/>
                </a:lnTo>
                <a:lnTo>
                  <a:pt x="164571" y="1421375"/>
                </a:lnTo>
                <a:close/>
                <a:moveTo>
                  <a:pt x="1778483" y="462710"/>
                </a:moveTo>
                <a:lnTo>
                  <a:pt x="1481861" y="650998"/>
                </a:lnTo>
                <a:lnTo>
                  <a:pt x="1481877" y="651056"/>
                </a:lnTo>
                <a:lnTo>
                  <a:pt x="1478008" y="656666"/>
                </a:lnTo>
                <a:lnTo>
                  <a:pt x="1780778" y="805937"/>
                </a:lnTo>
                <a:lnTo>
                  <a:pt x="1783842" y="801267"/>
                </a:lnTo>
                <a:lnTo>
                  <a:pt x="1792237" y="799912"/>
                </a:lnTo>
                <a:lnTo>
                  <a:pt x="1792237" y="471750"/>
                </a:lnTo>
                <a:lnTo>
                  <a:pt x="1790537" y="472034"/>
                </a:lnTo>
                <a:close/>
                <a:moveTo>
                  <a:pt x="744703" y="936737"/>
                </a:moveTo>
                <a:lnTo>
                  <a:pt x="461978" y="1298421"/>
                </a:lnTo>
                <a:lnTo>
                  <a:pt x="462638" y="1298917"/>
                </a:lnTo>
                <a:lnTo>
                  <a:pt x="463398" y="1302178"/>
                </a:lnTo>
                <a:lnTo>
                  <a:pt x="757640" y="1285708"/>
                </a:lnTo>
                <a:lnTo>
                  <a:pt x="767420" y="1270803"/>
                </a:lnTo>
                <a:lnTo>
                  <a:pt x="775559" y="1269444"/>
                </a:lnTo>
                <a:lnTo>
                  <a:pt x="748977" y="936023"/>
                </a:lnTo>
                <a:close/>
                <a:moveTo>
                  <a:pt x="1054742" y="787180"/>
                </a:moveTo>
                <a:lnTo>
                  <a:pt x="991754" y="1138512"/>
                </a:lnTo>
                <a:lnTo>
                  <a:pt x="992864" y="1138316"/>
                </a:lnTo>
                <a:lnTo>
                  <a:pt x="1000219" y="1144192"/>
                </a:lnTo>
                <a:lnTo>
                  <a:pt x="1319984" y="941297"/>
                </a:lnTo>
                <a:lnTo>
                  <a:pt x="1317602" y="930832"/>
                </a:lnTo>
                <a:lnTo>
                  <a:pt x="1062107" y="785065"/>
                </a:lnTo>
                <a:close/>
                <a:moveTo>
                  <a:pt x="266953" y="1145181"/>
                </a:moveTo>
                <a:lnTo>
                  <a:pt x="264399" y="1148984"/>
                </a:lnTo>
                <a:lnTo>
                  <a:pt x="258315" y="1150000"/>
                </a:lnTo>
                <a:lnTo>
                  <a:pt x="219771" y="1342030"/>
                </a:lnTo>
                <a:lnTo>
                  <a:pt x="204388" y="1420782"/>
                </a:lnTo>
                <a:lnTo>
                  <a:pt x="411738" y="1314484"/>
                </a:lnTo>
                <a:lnTo>
                  <a:pt x="410502" y="1309052"/>
                </a:lnTo>
                <a:lnTo>
                  <a:pt x="415905" y="1300818"/>
                </a:lnTo>
                <a:close/>
                <a:moveTo>
                  <a:pt x="776972" y="900305"/>
                </a:moveTo>
                <a:lnTo>
                  <a:pt x="780167" y="914026"/>
                </a:lnTo>
                <a:lnTo>
                  <a:pt x="778320" y="916764"/>
                </a:lnTo>
                <a:lnTo>
                  <a:pt x="968049" y="1144988"/>
                </a:lnTo>
                <a:lnTo>
                  <a:pt x="969748" y="1142399"/>
                </a:lnTo>
                <a:lnTo>
                  <a:pt x="973262" y="1141779"/>
                </a:lnTo>
                <a:lnTo>
                  <a:pt x="1037772" y="785143"/>
                </a:lnTo>
                <a:lnTo>
                  <a:pt x="1033796" y="782068"/>
                </a:lnTo>
                <a:close/>
                <a:moveTo>
                  <a:pt x="1075487" y="756881"/>
                </a:moveTo>
                <a:lnTo>
                  <a:pt x="1077578" y="764857"/>
                </a:lnTo>
                <a:lnTo>
                  <a:pt x="1074562" y="769231"/>
                </a:lnTo>
                <a:lnTo>
                  <a:pt x="1326326" y="910965"/>
                </a:lnTo>
                <a:lnTo>
                  <a:pt x="1329078" y="906772"/>
                </a:lnTo>
                <a:lnTo>
                  <a:pt x="1346899" y="903895"/>
                </a:lnTo>
                <a:lnTo>
                  <a:pt x="1428494" y="678420"/>
                </a:lnTo>
                <a:lnTo>
                  <a:pt x="1432576" y="665346"/>
                </a:lnTo>
                <a:close/>
                <a:moveTo>
                  <a:pt x="227952" y="1142339"/>
                </a:moveTo>
                <a:lnTo>
                  <a:pt x="62770" y="1228591"/>
                </a:lnTo>
                <a:lnTo>
                  <a:pt x="64534" y="1236167"/>
                </a:lnTo>
                <a:lnTo>
                  <a:pt x="58827" y="1244631"/>
                </a:lnTo>
                <a:lnTo>
                  <a:pt x="184537" y="1414119"/>
                </a:lnTo>
                <a:lnTo>
                  <a:pt x="184957" y="1414051"/>
                </a:lnTo>
                <a:lnTo>
                  <a:pt x="209921" y="1288214"/>
                </a:lnTo>
                <a:lnTo>
                  <a:pt x="237014" y="1149348"/>
                </a:lnTo>
                <a:close/>
                <a:moveTo>
                  <a:pt x="1983136" y="255904"/>
                </a:moveTo>
                <a:lnTo>
                  <a:pt x="1816869" y="424840"/>
                </a:lnTo>
                <a:lnTo>
                  <a:pt x="1821342" y="428414"/>
                </a:lnTo>
                <a:lnTo>
                  <a:pt x="1825753" y="445237"/>
                </a:lnTo>
                <a:lnTo>
                  <a:pt x="1994021" y="509508"/>
                </a:lnTo>
                <a:lnTo>
                  <a:pt x="2006492" y="490503"/>
                </a:lnTo>
                <a:lnTo>
                  <a:pt x="2008537" y="490173"/>
                </a:lnTo>
                <a:lnTo>
                  <a:pt x="1984324" y="256822"/>
                </a:lnTo>
                <a:close/>
                <a:moveTo>
                  <a:pt x="449164" y="899130"/>
                </a:moveTo>
                <a:lnTo>
                  <a:pt x="273290" y="1113059"/>
                </a:lnTo>
                <a:lnTo>
                  <a:pt x="277367" y="1128915"/>
                </a:lnTo>
                <a:lnTo>
                  <a:pt x="431535" y="1287296"/>
                </a:lnTo>
                <a:close/>
                <a:moveTo>
                  <a:pt x="489015" y="879979"/>
                </a:moveTo>
                <a:lnTo>
                  <a:pt x="478364" y="895774"/>
                </a:lnTo>
                <a:lnTo>
                  <a:pt x="469844" y="897197"/>
                </a:lnTo>
                <a:lnTo>
                  <a:pt x="451332" y="1281473"/>
                </a:lnTo>
                <a:lnTo>
                  <a:pt x="728906" y="924708"/>
                </a:lnTo>
                <a:lnTo>
                  <a:pt x="727861" y="923900"/>
                </a:lnTo>
                <a:lnTo>
                  <a:pt x="724803" y="910462"/>
                </a:lnTo>
                <a:close/>
                <a:moveTo>
                  <a:pt x="60528" y="1050375"/>
                </a:moveTo>
                <a:lnTo>
                  <a:pt x="57128" y="1055438"/>
                </a:lnTo>
                <a:lnTo>
                  <a:pt x="51328" y="1056406"/>
                </a:lnTo>
                <a:lnTo>
                  <a:pt x="47838" y="1205837"/>
                </a:lnTo>
                <a:lnTo>
                  <a:pt x="53065" y="1210012"/>
                </a:lnTo>
                <a:lnTo>
                  <a:pt x="221085" y="1123395"/>
                </a:lnTo>
                <a:lnTo>
                  <a:pt x="220886" y="1122523"/>
                </a:lnTo>
                <a:close/>
                <a:moveTo>
                  <a:pt x="77903" y="1034507"/>
                </a:moveTo>
                <a:lnTo>
                  <a:pt x="230703" y="1103254"/>
                </a:lnTo>
                <a:lnTo>
                  <a:pt x="232744" y="1100144"/>
                </a:lnTo>
                <a:lnTo>
                  <a:pt x="247064" y="1097832"/>
                </a:lnTo>
                <a:lnTo>
                  <a:pt x="247072" y="1097792"/>
                </a:lnTo>
                <a:lnTo>
                  <a:pt x="247105" y="1097826"/>
                </a:lnTo>
                <a:lnTo>
                  <a:pt x="255392" y="1096488"/>
                </a:lnTo>
                <a:lnTo>
                  <a:pt x="259367" y="1099474"/>
                </a:lnTo>
                <a:lnTo>
                  <a:pt x="430436" y="891750"/>
                </a:lnTo>
                <a:close/>
                <a:moveTo>
                  <a:pt x="1832245" y="139237"/>
                </a:moveTo>
                <a:lnTo>
                  <a:pt x="1803857" y="412400"/>
                </a:lnTo>
                <a:lnTo>
                  <a:pt x="1971889" y="241670"/>
                </a:lnTo>
                <a:lnTo>
                  <a:pt x="1969243" y="230045"/>
                </a:lnTo>
                <a:lnTo>
                  <a:pt x="1839677" y="137729"/>
                </a:lnTo>
                <a:lnTo>
                  <a:pt x="1839472" y="138030"/>
                </a:lnTo>
                <a:close/>
                <a:moveTo>
                  <a:pt x="148564" y="871396"/>
                </a:moveTo>
                <a:lnTo>
                  <a:pt x="141707" y="881722"/>
                </a:lnTo>
                <a:lnTo>
                  <a:pt x="123632" y="884740"/>
                </a:lnTo>
                <a:lnTo>
                  <a:pt x="61271" y="1012823"/>
                </a:lnTo>
                <a:lnTo>
                  <a:pt x="65023" y="1015643"/>
                </a:lnTo>
                <a:lnTo>
                  <a:pt x="65204" y="1016346"/>
                </a:lnTo>
                <a:lnTo>
                  <a:pt x="401281" y="880253"/>
                </a:lnTo>
                <a:close/>
                <a:moveTo>
                  <a:pt x="1013749" y="471000"/>
                </a:moveTo>
                <a:lnTo>
                  <a:pt x="1011340" y="474629"/>
                </a:lnTo>
                <a:lnTo>
                  <a:pt x="1009066" y="475009"/>
                </a:lnTo>
                <a:lnTo>
                  <a:pt x="1055372" y="731260"/>
                </a:lnTo>
                <a:lnTo>
                  <a:pt x="1055759" y="731192"/>
                </a:lnTo>
                <a:lnTo>
                  <a:pt x="1067287" y="740401"/>
                </a:lnTo>
                <a:lnTo>
                  <a:pt x="1426123" y="648418"/>
                </a:lnTo>
                <a:lnTo>
                  <a:pt x="1425943" y="647629"/>
                </a:lnTo>
                <a:close/>
                <a:moveTo>
                  <a:pt x="1313376" y="278712"/>
                </a:moveTo>
                <a:lnTo>
                  <a:pt x="1022223" y="447169"/>
                </a:lnTo>
                <a:lnTo>
                  <a:pt x="1023778" y="453588"/>
                </a:lnTo>
                <a:lnTo>
                  <a:pt x="1432251" y="628623"/>
                </a:lnTo>
                <a:lnTo>
                  <a:pt x="1434395" y="625356"/>
                </a:lnTo>
                <a:lnTo>
                  <a:pt x="1333888" y="289073"/>
                </a:lnTo>
                <a:lnTo>
                  <a:pt x="1328035" y="290051"/>
                </a:lnTo>
                <a:close/>
                <a:moveTo>
                  <a:pt x="1620929" y="128123"/>
                </a:moveTo>
                <a:lnTo>
                  <a:pt x="1467003" y="622939"/>
                </a:lnTo>
                <a:lnTo>
                  <a:pt x="1476224" y="630305"/>
                </a:lnTo>
                <a:lnTo>
                  <a:pt x="1770306" y="443382"/>
                </a:lnTo>
                <a:lnTo>
                  <a:pt x="1769206" y="438549"/>
                </a:lnTo>
                <a:lnTo>
                  <a:pt x="1774443" y="430568"/>
                </a:lnTo>
                <a:close/>
                <a:moveTo>
                  <a:pt x="1645707" y="103968"/>
                </a:moveTo>
                <a:lnTo>
                  <a:pt x="1639033" y="114138"/>
                </a:lnTo>
                <a:lnTo>
                  <a:pt x="1785915" y="410911"/>
                </a:lnTo>
                <a:lnTo>
                  <a:pt x="1814076" y="139933"/>
                </a:lnTo>
                <a:lnTo>
                  <a:pt x="1799922" y="128986"/>
                </a:lnTo>
                <a:lnTo>
                  <a:pt x="1797996" y="120522"/>
                </a:lnTo>
                <a:close/>
                <a:moveTo>
                  <a:pt x="1602651" y="115940"/>
                </a:moveTo>
                <a:lnTo>
                  <a:pt x="1360875" y="255376"/>
                </a:lnTo>
                <a:lnTo>
                  <a:pt x="1363531" y="267044"/>
                </a:lnTo>
                <a:lnTo>
                  <a:pt x="1353128" y="282896"/>
                </a:lnTo>
                <a:lnTo>
                  <a:pt x="1450287" y="608623"/>
                </a:lnTo>
                <a:lnTo>
                  <a:pt x="1603835" y="116856"/>
                </a:lnTo>
                <a:close/>
                <a:moveTo>
                  <a:pt x="358448" y="655353"/>
                </a:moveTo>
                <a:lnTo>
                  <a:pt x="150322" y="844897"/>
                </a:lnTo>
                <a:lnTo>
                  <a:pt x="151996" y="851807"/>
                </a:lnTo>
                <a:lnTo>
                  <a:pt x="437662" y="860722"/>
                </a:lnTo>
                <a:lnTo>
                  <a:pt x="442416" y="853476"/>
                </a:lnTo>
                <a:lnTo>
                  <a:pt x="360974" y="655489"/>
                </a:lnTo>
                <a:lnTo>
                  <a:pt x="359073" y="655829"/>
                </a:lnTo>
                <a:close/>
                <a:moveTo>
                  <a:pt x="171017" y="725562"/>
                </a:moveTo>
                <a:lnTo>
                  <a:pt x="171082" y="725829"/>
                </a:lnTo>
                <a:cubicBezTo>
                  <a:pt x="170153" y="732995"/>
                  <a:pt x="166258" y="739978"/>
                  <a:pt x="158234" y="745179"/>
                </a:cubicBezTo>
                <a:lnTo>
                  <a:pt x="153150" y="746028"/>
                </a:lnTo>
                <a:lnTo>
                  <a:pt x="141307" y="825812"/>
                </a:lnTo>
                <a:lnTo>
                  <a:pt x="315606" y="666957"/>
                </a:lnTo>
                <a:close/>
                <a:moveTo>
                  <a:pt x="587838" y="514154"/>
                </a:moveTo>
                <a:lnTo>
                  <a:pt x="756606" y="880739"/>
                </a:lnTo>
                <a:lnTo>
                  <a:pt x="758404" y="880448"/>
                </a:lnTo>
                <a:lnTo>
                  <a:pt x="765491" y="885774"/>
                </a:lnTo>
                <a:lnTo>
                  <a:pt x="1022967" y="767238"/>
                </a:lnTo>
                <a:lnTo>
                  <a:pt x="1022308" y="764342"/>
                </a:lnTo>
                <a:close/>
                <a:moveTo>
                  <a:pt x="565559" y="513477"/>
                </a:moveTo>
                <a:lnTo>
                  <a:pt x="473214" y="846176"/>
                </a:lnTo>
                <a:lnTo>
                  <a:pt x="486259" y="855980"/>
                </a:lnTo>
                <a:lnTo>
                  <a:pt x="487910" y="863068"/>
                </a:lnTo>
                <a:lnTo>
                  <a:pt x="729098" y="894250"/>
                </a:lnTo>
                <a:lnTo>
                  <a:pt x="735756" y="884105"/>
                </a:lnTo>
                <a:lnTo>
                  <a:pt x="736158" y="884040"/>
                </a:lnTo>
                <a:close/>
                <a:moveTo>
                  <a:pt x="593620" y="491223"/>
                </a:moveTo>
                <a:lnTo>
                  <a:pt x="590195" y="496322"/>
                </a:lnTo>
                <a:lnTo>
                  <a:pt x="1025105" y="746764"/>
                </a:lnTo>
                <a:lnTo>
                  <a:pt x="1032644" y="735275"/>
                </a:lnTo>
                <a:lnTo>
                  <a:pt x="1035665" y="734741"/>
                </a:lnTo>
                <a:lnTo>
                  <a:pt x="988748" y="478402"/>
                </a:lnTo>
                <a:lnTo>
                  <a:pt x="988430" y="478455"/>
                </a:lnTo>
                <a:cubicBezTo>
                  <a:pt x="981509" y="476376"/>
                  <a:pt x="975634" y="471515"/>
                  <a:pt x="971790" y="465585"/>
                </a:cubicBezTo>
                <a:lnTo>
                  <a:pt x="970329" y="459162"/>
                </a:lnTo>
                <a:close/>
                <a:moveTo>
                  <a:pt x="543234" y="509109"/>
                </a:moveTo>
                <a:lnTo>
                  <a:pt x="382991" y="632765"/>
                </a:lnTo>
                <a:lnTo>
                  <a:pt x="384583" y="639295"/>
                </a:lnTo>
                <a:lnTo>
                  <a:pt x="378701" y="648152"/>
                </a:lnTo>
                <a:lnTo>
                  <a:pt x="457864" y="832949"/>
                </a:lnTo>
                <a:close/>
                <a:moveTo>
                  <a:pt x="208774" y="615810"/>
                </a:moveTo>
                <a:lnTo>
                  <a:pt x="199866" y="629022"/>
                </a:lnTo>
                <a:lnTo>
                  <a:pt x="191130" y="630481"/>
                </a:lnTo>
                <a:lnTo>
                  <a:pt x="164612" y="704172"/>
                </a:lnTo>
                <a:lnTo>
                  <a:pt x="166129" y="705384"/>
                </a:lnTo>
                <a:lnTo>
                  <a:pt x="166314" y="706148"/>
                </a:lnTo>
                <a:lnTo>
                  <a:pt x="326310" y="640771"/>
                </a:lnTo>
                <a:close/>
                <a:moveTo>
                  <a:pt x="1379685" y="39966"/>
                </a:moveTo>
                <a:lnTo>
                  <a:pt x="1370560" y="53553"/>
                </a:lnTo>
                <a:lnTo>
                  <a:pt x="1355339" y="56094"/>
                </a:lnTo>
                <a:lnTo>
                  <a:pt x="1345214" y="236190"/>
                </a:lnTo>
                <a:lnTo>
                  <a:pt x="1350815" y="240400"/>
                </a:lnTo>
                <a:lnTo>
                  <a:pt x="1593502" y="100438"/>
                </a:lnTo>
                <a:lnTo>
                  <a:pt x="1591938" y="93565"/>
                </a:lnTo>
                <a:close/>
                <a:moveTo>
                  <a:pt x="401015" y="475800"/>
                </a:moveTo>
                <a:lnTo>
                  <a:pt x="394760" y="484870"/>
                </a:lnTo>
                <a:lnTo>
                  <a:pt x="390649" y="485556"/>
                </a:lnTo>
                <a:lnTo>
                  <a:pt x="381030" y="608667"/>
                </a:lnTo>
                <a:lnTo>
                  <a:pt x="534509" y="490747"/>
                </a:lnTo>
                <a:close/>
                <a:moveTo>
                  <a:pt x="365531" y="483808"/>
                </a:moveTo>
                <a:lnTo>
                  <a:pt x="220160" y="596146"/>
                </a:lnTo>
                <a:lnTo>
                  <a:pt x="349175" y="623545"/>
                </a:lnTo>
                <a:lnTo>
                  <a:pt x="352947" y="618000"/>
                </a:lnTo>
                <a:lnTo>
                  <a:pt x="358710" y="617037"/>
                </a:lnTo>
                <a:lnTo>
                  <a:pt x="368915" y="486425"/>
                </a:lnTo>
                <a:close/>
                <a:moveTo>
                  <a:pt x="1050659" y="99996"/>
                </a:moveTo>
                <a:lnTo>
                  <a:pt x="1009862" y="427791"/>
                </a:lnTo>
                <a:lnTo>
                  <a:pt x="1012011" y="429406"/>
                </a:lnTo>
                <a:lnTo>
                  <a:pt x="1307335" y="259341"/>
                </a:lnTo>
                <a:lnTo>
                  <a:pt x="1306703" y="256565"/>
                </a:lnTo>
                <a:lnTo>
                  <a:pt x="1307649" y="255123"/>
                </a:lnTo>
                <a:close/>
                <a:moveTo>
                  <a:pt x="1068365" y="88027"/>
                </a:moveTo>
                <a:lnTo>
                  <a:pt x="1321009" y="237107"/>
                </a:lnTo>
                <a:lnTo>
                  <a:pt x="1328575" y="235886"/>
                </a:lnTo>
                <a:lnTo>
                  <a:pt x="1338988" y="50678"/>
                </a:lnTo>
                <a:lnTo>
                  <a:pt x="1331011" y="44508"/>
                </a:lnTo>
                <a:lnTo>
                  <a:pt x="1330237" y="41106"/>
                </a:lnTo>
                <a:close/>
                <a:moveTo>
                  <a:pt x="756447" y="226441"/>
                </a:moveTo>
                <a:lnTo>
                  <a:pt x="584099" y="465835"/>
                </a:lnTo>
                <a:lnTo>
                  <a:pt x="588358" y="469237"/>
                </a:lnTo>
                <a:lnTo>
                  <a:pt x="968162" y="439967"/>
                </a:lnTo>
                <a:close/>
                <a:moveTo>
                  <a:pt x="861216" y="163581"/>
                </a:moveTo>
                <a:lnTo>
                  <a:pt x="774193" y="216537"/>
                </a:lnTo>
                <a:lnTo>
                  <a:pt x="973736" y="416298"/>
                </a:lnTo>
                <a:lnTo>
                  <a:pt x="886295" y="173270"/>
                </a:lnTo>
                <a:lnTo>
                  <a:pt x="875690" y="175142"/>
                </a:lnTo>
                <a:close/>
                <a:moveTo>
                  <a:pt x="908842" y="139592"/>
                </a:moveTo>
                <a:lnTo>
                  <a:pt x="911915" y="151540"/>
                </a:lnTo>
                <a:lnTo>
                  <a:pt x="905089" y="161704"/>
                </a:lnTo>
                <a:lnTo>
                  <a:pt x="991435" y="401688"/>
                </a:lnTo>
                <a:lnTo>
                  <a:pt x="1031417" y="96922"/>
                </a:lnTo>
                <a:close/>
                <a:moveTo>
                  <a:pt x="526996" y="304948"/>
                </a:moveTo>
                <a:lnTo>
                  <a:pt x="403517" y="448363"/>
                </a:lnTo>
                <a:lnTo>
                  <a:pt x="405133" y="454526"/>
                </a:lnTo>
                <a:lnTo>
                  <a:pt x="543544" y="470023"/>
                </a:lnTo>
                <a:lnTo>
                  <a:pt x="549587" y="460813"/>
                </a:lnTo>
                <a:lnTo>
                  <a:pt x="550269" y="460693"/>
                </a:lnTo>
                <a:close/>
                <a:moveTo>
                  <a:pt x="557823" y="279498"/>
                </a:moveTo>
                <a:lnTo>
                  <a:pt x="558196" y="281099"/>
                </a:lnTo>
                <a:lnTo>
                  <a:pt x="547617" y="296790"/>
                </a:lnTo>
                <a:lnTo>
                  <a:pt x="570577" y="450438"/>
                </a:lnTo>
                <a:lnTo>
                  <a:pt x="727383" y="232653"/>
                </a:lnTo>
                <a:close/>
                <a:moveTo>
                  <a:pt x="513785" y="251178"/>
                </a:moveTo>
                <a:cubicBezTo>
                  <a:pt x="520763" y="246655"/>
                  <a:pt x="529549" y="244925"/>
                  <a:pt x="536900" y="247095"/>
                </a:cubicBezTo>
                <a:lnTo>
                  <a:pt x="548138" y="256072"/>
                </a:lnTo>
                <a:lnTo>
                  <a:pt x="751233" y="199528"/>
                </a:lnTo>
                <a:lnTo>
                  <a:pt x="753140" y="196879"/>
                </a:lnTo>
                <a:lnTo>
                  <a:pt x="754661" y="198153"/>
                </a:lnTo>
                <a:lnTo>
                  <a:pt x="858953" y="134711"/>
                </a:lnTo>
                <a:lnTo>
                  <a:pt x="867150" y="122220"/>
                </a:lnTo>
                <a:cubicBezTo>
                  <a:pt x="875174" y="117020"/>
                  <a:pt x="883139" y="116316"/>
                  <a:pt x="890060" y="118395"/>
                </a:cubicBezTo>
                <a:lnTo>
                  <a:pt x="890642" y="118844"/>
                </a:lnTo>
                <a:lnTo>
                  <a:pt x="1035058" y="69172"/>
                </a:lnTo>
                <a:lnTo>
                  <a:pt x="1035155" y="68430"/>
                </a:lnTo>
                <a:lnTo>
                  <a:pt x="1035913" y="68878"/>
                </a:lnTo>
                <a:lnTo>
                  <a:pt x="1037354" y="68382"/>
                </a:lnTo>
                <a:lnTo>
                  <a:pt x="1331928" y="15346"/>
                </a:lnTo>
                <a:lnTo>
                  <a:pt x="1338906" y="4713"/>
                </a:lnTo>
                <a:cubicBezTo>
                  <a:pt x="1354255" y="-5236"/>
                  <a:pt x="1370768" y="1896"/>
                  <a:pt x="1378456" y="13758"/>
                </a:cubicBezTo>
                <a:lnTo>
                  <a:pt x="1378605" y="14339"/>
                </a:lnTo>
                <a:lnTo>
                  <a:pt x="1607047" y="70331"/>
                </a:lnTo>
                <a:lnTo>
                  <a:pt x="1626372" y="67212"/>
                </a:lnTo>
                <a:lnTo>
                  <a:pt x="1638860" y="76596"/>
                </a:lnTo>
                <a:lnTo>
                  <a:pt x="1804037" y="94951"/>
                </a:lnTo>
                <a:lnTo>
                  <a:pt x="1807817" y="89190"/>
                </a:lnTo>
                <a:cubicBezTo>
                  <a:pt x="1823167" y="79241"/>
                  <a:pt x="1839679" y="86374"/>
                  <a:pt x="1847367" y="98235"/>
                </a:cubicBezTo>
                <a:lnTo>
                  <a:pt x="1851495" y="114921"/>
                </a:lnTo>
                <a:lnTo>
                  <a:pt x="1982561" y="208390"/>
                </a:lnTo>
                <a:lnTo>
                  <a:pt x="2003961" y="204935"/>
                </a:lnTo>
                <a:cubicBezTo>
                  <a:pt x="2010968" y="206957"/>
                  <a:pt x="2017018" y="211706"/>
                  <a:pt x="2020862" y="217636"/>
                </a:cubicBezTo>
                <a:cubicBezTo>
                  <a:pt x="2028549" y="229497"/>
                  <a:pt x="2028317" y="247482"/>
                  <a:pt x="2012967" y="257431"/>
                </a:cubicBezTo>
                <a:lnTo>
                  <a:pt x="2007962" y="258267"/>
                </a:lnTo>
                <a:lnTo>
                  <a:pt x="2031974" y="488977"/>
                </a:lnTo>
                <a:lnTo>
                  <a:pt x="2046042" y="499549"/>
                </a:lnTo>
                <a:cubicBezTo>
                  <a:pt x="2054427" y="510957"/>
                  <a:pt x="2054193" y="528943"/>
                  <a:pt x="2038146" y="539343"/>
                </a:cubicBezTo>
                <a:lnTo>
                  <a:pt x="2026916" y="541219"/>
                </a:lnTo>
                <a:lnTo>
                  <a:pt x="1980674" y="698823"/>
                </a:lnTo>
                <a:lnTo>
                  <a:pt x="1985300" y="702401"/>
                </a:lnTo>
                <a:cubicBezTo>
                  <a:pt x="1992988" y="714262"/>
                  <a:pt x="1993453" y="731795"/>
                  <a:pt x="1977406" y="742195"/>
                </a:cubicBezTo>
                <a:cubicBezTo>
                  <a:pt x="1970429" y="746717"/>
                  <a:pt x="1961642" y="748449"/>
                  <a:pt x="1954291" y="746278"/>
                </a:cubicBezTo>
                <a:lnTo>
                  <a:pt x="1946075" y="739715"/>
                </a:lnTo>
                <a:lnTo>
                  <a:pt x="1825161" y="818084"/>
                </a:lnTo>
                <a:lnTo>
                  <a:pt x="1828084" y="830926"/>
                </a:lnTo>
                <a:cubicBezTo>
                  <a:pt x="1827068" y="838149"/>
                  <a:pt x="1823172" y="845132"/>
                  <a:pt x="1815498" y="850107"/>
                </a:cubicBezTo>
                <a:cubicBezTo>
                  <a:pt x="1807473" y="855307"/>
                  <a:pt x="1799508" y="856011"/>
                  <a:pt x="1792587" y="853932"/>
                </a:cubicBezTo>
                <a:lnTo>
                  <a:pt x="1784955" y="848028"/>
                </a:lnTo>
                <a:lnTo>
                  <a:pt x="1618671" y="988962"/>
                </a:lnTo>
                <a:lnTo>
                  <a:pt x="1621967" y="1002478"/>
                </a:lnTo>
                <a:lnTo>
                  <a:pt x="1618359" y="1007911"/>
                </a:lnTo>
                <a:lnTo>
                  <a:pt x="1620464" y="1017159"/>
                </a:lnTo>
                <a:cubicBezTo>
                  <a:pt x="1619448" y="1024382"/>
                  <a:pt x="1615552" y="1031365"/>
                  <a:pt x="1607878" y="1036339"/>
                </a:cubicBezTo>
                <a:lnTo>
                  <a:pt x="1585800" y="1040026"/>
                </a:lnTo>
                <a:lnTo>
                  <a:pt x="1400466" y="1370046"/>
                </a:lnTo>
                <a:lnTo>
                  <a:pt x="1402398" y="1371498"/>
                </a:lnTo>
                <a:lnTo>
                  <a:pt x="1404609" y="1381210"/>
                </a:lnTo>
                <a:lnTo>
                  <a:pt x="1576100" y="1459766"/>
                </a:lnTo>
                <a:lnTo>
                  <a:pt x="1580301" y="1453365"/>
                </a:lnTo>
                <a:cubicBezTo>
                  <a:pt x="1595650" y="1443416"/>
                  <a:pt x="1612163" y="1450548"/>
                  <a:pt x="1619850" y="1462410"/>
                </a:cubicBezTo>
                <a:cubicBezTo>
                  <a:pt x="1624269" y="1468462"/>
                  <a:pt x="1626307" y="1475811"/>
                  <a:pt x="1625235" y="1482946"/>
                </a:cubicBezTo>
                <a:lnTo>
                  <a:pt x="1616250" y="1495976"/>
                </a:lnTo>
                <a:lnTo>
                  <a:pt x="1695950" y="1698680"/>
                </a:lnTo>
                <a:lnTo>
                  <a:pt x="1697745" y="1698390"/>
                </a:lnTo>
                <a:cubicBezTo>
                  <a:pt x="1704752" y="1700412"/>
                  <a:pt x="1710803" y="1705160"/>
                  <a:pt x="1714646" y="1711091"/>
                </a:cubicBezTo>
                <a:cubicBezTo>
                  <a:pt x="1723032" y="1722499"/>
                  <a:pt x="1722798" y="1740485"/>
                  <a:pt x="1706751" y="1750886"/>
                </a:cubicBezTo>
                <a:lnTo>
                  <a:pt x="1701602" y="1751746"/>
                </a:lnTo>
                <a:lnTo>
                  <a:pt x="1662969" y="2061379"/>
                </a:lnTo>
                <a:lnTo>
                  <a:pt x="1667405" y="2064712"/>
                </a:lnTo>
                <a:cubicBezTo>
                  <a:pt x="1675093" y="2076573"/>
                  <a:pt x="1675558" y="2094106"/>
                  <a:pt x="1659511" y="2104507"/>
                </a:cubicBezTo>
                <a:lnTo>
                  <a:pt x="1657547" y="2104835"/>
                </a:lnTo>
                <a:lnTo>
                  <a:pt x="1657419" y="2105865"/>
                </a:lnTo>
                <a:lnTo>
                  <a:pt x="1656829" y="2104955"/>
                </a:lnTo>
                <a:lnTo>
                  <a:pt x="1636601" y="2108333"/>
                </a:lnTo>
                <a:cubicBezTo>
                  <a:pt x="1629680" y="2106254"/>
                  <a:pt x="1623805" y="2101393"/>
                  <a:pt x="1619961" y="2095463"/>
                </a:cubicBezTo>
                <a:cubicBezTo>
                  <a:pt x="1616117" y="2089532"/>
                  <a:pt x="1614253" y="2082070"/>
                  <a:pt x="1615269" y="2074848"/>
                </a:cubicBezTo>
                <a:lnTo>
                  <a:pt x="1626361" y="2057945"/>
                </a:lnTo>
                <a:lnTo>
                  <a:pt x="1486899" y="1842772"/>
                </a:lnTo>
                <a:lnTo>
                  <a:pt x="1476505" y="1844508"/>
                </a:lnTo>
                <a:cubicBezTo>
                  <a:pt x="1469584" y="1842430"/>
                  <a:pt x="1463709" y="1837568"/>
                  <a:pt x="1459865" y="1831638"/>
                </a:cubicBezTo>
                <a:cubicBezTo>
                  <a:pt x="1456021" y="1825707"/>
                  <a:pt x="1454158" y="1818246"/>
                  <a:pt x="1455173" y="1811023"/>
                </a:cubicBezTo>
                <a:lnTo>
                  <a:pt x="1458668" y="1805698"/>
                </a:lnTo>
                <a:lnTo>
                  <a:pt x="1364588" y="1717921"/>
                </a:lnTo>
                <a:lnTo>
                  <a:pt x="1364474" y="1718091"/>
                </a:lnTo>
                <a:cubicBezTo>
                  <a:pt x="1356450" y="1723292"/>
                  <a:pt x="1348485" y="1723996"/>
                  <a:pt x="1341564" y="1721917"/>
                </a:cubicBezTo>
                <a:lnTo>
                  <a:pt x="1334216" y="1716234"/>
                </a:lnTo>
                <a:lnTo>
                  <a:pt x="1104216" y="1916726"/>
                </a:lnTo>
                <a:lnTo>
                  <a:pt x="1107628" y="1931377"/>
                </a:lnTo>
                <a:cubicBezTo>
                  <a:pt x="1106555" y="1938513"/>
                  <a:pt x="1102547" y="1945321"/>
                  <a:pt x="1094872" y="1950296"/>
                </a:cubicBezTo>
                <a:cubicBezTo>
                  <a:pt x="1078824" y="1960697"/>
                  <a:pt x="1063010" y="1953112"/>
                  <a:pt x="1055322" y="1941252"/>
                </a:cubicBezTo>
                <a:lnTo>
                  <a:pt x="1055094" y="1940248"/>
                </a:lnTo>
                <a:lnTo>
                  <a:pt x="780584" y="1990224"/>
                </a:lnTo>
                <a:lnTo>
                  <a:pt x="780813" y="1991232"/>
                </a:lnTo>
                <a:cubicBezTo>
                  <a:pt x="779798" y="1998454"/>
                  <a:pt x="775902" y="2005438"/>
                  <a:pt x="768227" y="2010412"/>
                </a:cubicBezTo>
                <a:cubicBezTo>
                  <a:pt x="760203" y="2015613"/>
                  <a:pt x="752238" y="2016317"/>
                  <a:pt x="745317" y="2014238"/>
                </a:cubicBezTo>
                <a:lnTo>
                  <a:pt x="737386" y="2008104"/>
                </a:lnTo>
                <a:lnTo>
                  <a:pt x="734556" y="2010439"/>
                </a:lnTo>
                <a:lnTo>
                  <a:pt x="735440" y="2006599"/>
                </a:lnTo>
                <a:lnTo>
                  <a:pt x="728677" y="2001368"/>
                </a:lnTo>
                <a:cubicBezTo>
                  <a:pt x="724833" y="1995437"/>
                  <a:pt x="722970" y="1987976"/>
                  <a:pt x="723985" y="1980753"/>
                </a:cubicBezTo>
                <a:lnTo>
                  <a:pt x="724458" y="1980033"/>
                </a:lnTo>
                <a:lnTo>
                  <a:pt x="595122" y="1887478"/>
                </a:lnTo>
                <a:lnTo>
                  <a:pt x="594770" y="1888015"/>
                </a:lnTo>
                <a:cubicBezTo>
                  <a:pt x="587793" y="1892536"/>
                  <a:pt x="579006" y="1894268"/>
                  <a:pt x="571655" y="1892097"/>
                </a:cubicBezTo>
                <a:cubicBezTo>
                  <a:pt x="565453" y="1890173"/>
                  <a:pt x="559290" y="1885249"/>
                  <a:pt x="555220" y="1878970"/>
                </a:cubicBezTo>
                <a:lnTo>
                  <a:pt x="555079" y="1878350"/>
                </a:lnTo>
                <a:lnTo>
                  <a:pt x="451142" y="1895781"/>
                </a:lnTo>
                <a:lnTo>
                  <a:pt x="439697" y="1913221"/>
                </a:lnTo>
                <a:cubicBezTo>
                  <a:pt x="423650" y="1923622"/>
                  <a:pt x="407835" y="1916038"/>
                  <a:pt x="400148" y="1904177"/>
                </a:cubicBezTo>
                <a:lnTo>
                  <a:pt x="396946" y="1890112"/>
                </a:lnTo>
                <a:lnTo>
                  <a:pt x="257499" y="1807304"/>
                </a:lnTo>
                <a:lnTo>
                  <a:pt x="254393" y="1807868"/>
                </a:lnTo>
                <a:lnTo>
                  <a:pt x="248889" y="1812969"/>
                </a:lnTo>
                <a:lnTo>
                  <a:pt x="248159" y="1809001"/>
                </a:lnTo>
                <a:lnTo>
                  <a:pt x="245735" y="1809441"/>
                </a:lnTo>
                <a:cubicBezTo>
                  <a:pt x="241166" y="1808316"/>
                  <a:pt x="236996" y="1805322"/>
                  <a:pt x="234056" y="1800786"/>
                </a:cubicBezTo>
                <a:cubicBezTo>
                  <a:pt x="231343" y="1796600"/>
                  <a:pt x="230477" y="1792207"/>
                  <a:pt x="230761" y="1788059"/>
                </a:cubicBezTo>
                <a:lnTo>
                  <a:pt x="233836" y="1783614"/>
                </a:lnTo>
                <a:lnTo>
                  <a:pt x="124910" y="1640363"/>
                </a:lnTo>
                <a:lnTo>
                  <a:pt x="124258" y="1642082"/>
                </a:lnTo>
                <a:lnTo>
                  <a:pt x="121628" y="1637144"/>
                </a:lnTo>
                <a:lnTo>
                  <a:pt x="116701" y="1638063"/>
                </a:lnTo>
                <a:cubicBezTo>
                  <a:pt x="112799" y="1636629"/>
                  <a:pt x="108690" y="1633346"/>
                  <a:pt x="106429" y="1629858"/>
                </a:cubicBezTo>
                <a:cubicBezTo>
                  <a:pt x="103490" y="1625323"/>
                  <a:pt x="102634" y="1620181"/>
                  <a:pt x="103559" y="1615494"/>
                </a:cubicBezTo>
                <a:lnTo>
                  <a:pt x="106097" y="1611719"/>
                </a:lnTo>
                <a:lnTo>
                  <a:pt x="35818" y="1479307"/>
                </a:lnTo>
                <a:lnTo>
                  <a:pt x="21400" y="1481853"/>
                </a:lnTo>
                <a:cubicBezTo>
                  <a:pt x="15198" y="1479928"/>
                  <a:pt x="9035" y="1475006"/>
                  <a:pt x="4965" y="1468726"/>
                </a:cubicBezTo>
                <a:cubicBezTo>
                  <a:pt x="-2722" y="1456865"/>
                  <a:pt x="-2490" y="1438880"/>
                  <a:pt x="12860" y="1428931"/>
                </a:cubicBezTo>
                <a:lnTo>
                  <a:pt x="23429" y="1427166"/>
                </a:lnTo>
                <a:lnTo>
                  <a:pt x="23894" y="1255064"/>
                </a:lnTo>
                <a:lnTo>
                  <a:pt x="12228" y="1246041"/>
                </a:lnTo>
                <a:cubicBezTo>
                  <a:pt x="4541" y="1234180"/>
                  <a:pt x="4773" y="1216194"/>
                  <a:pt x="20123" y="1206246"/>
                </a:cubicBezTo>
                <a:lnTo>
                  <a:pt x="24511" y="1205471"/>
                </a:lnTo>
                <a:lnTo>
                  <a:pt x="27834" y="1054326"/>
                </a:lnTo>
                <a:lnTo>
                  <a:pt x="17579" y="1046393"/>
                </a:lnTo>
                <a:cubicBezTo>
                  <a:pt x="9891" y="1034532"/>
                  <a:pt x="10123" y="1016547"/>
                  <a:pt x="25473" y="1006598"/>
                </a:cubicBezTo>
                <a:lnTo>
                  <a:pt x="39049" y="1004406"/>
                </a:lnTo>
                <a:lnTo>
                  <a:pt x="102302" y="872789"/>
                </a:lnTo>
                <a:lnTo>
                  <a:pt x="102158" y="872678"/>
                </a:lnTo>
                <a:cubicBezTo>
                  <a:pt x="94470" y="860816"/>
                  <a:pt x="94703" y="842831"/>
                  <a:pt x="110052" y="832882"/>
                </a:cubicBezTo>
                <a:lnTo>
                  <a:pt x="115521" y="831999"/>
                </a:lnTo>
                <a:lnTo>
                  <a:pt x="128172" y="743472"/>
                </a:lnTo>
                <a:lnTo>
                  <a:pt x="118685" y="736134"/>
                </a:lnTo>
                <a:cubicBezTo>
                  <a:pt x="110997" y="724273"/>
                  <a:pt x="111229" y="706288"/>
                  <a:pt x="126579" y="696339"/>
                </a:cubicBezTo>
                <a:lnTo>
                  <a:pt x="141656" y="693676"/>
                </a:lnTo>
                <a:lnTo>
                  <a:pt x="166418" y="624697"/>
                </a:lnTo>
                <a:lnTo>
                  <a:pt x="160316" y="619978"/>
                </a:lnTo>
                <a:cubicBezTo>
                  <a:pt x="152628" y="608116"/>
                  <a:pt x="152861" y="590131"/>
                  <a:pt x="168211" y="580182"/>
                </a:cubicBezTo>
                <a:cubicBezTo>
                  <a:pt x="175886" y="575208"/>
                  <a:pt x="183851" y="574504"/>
                  <a:pt x="190859" y="576526"/>
                </a:cubicBezTo>
                <a:lnTo>
                  <a:pt x="197939" y="581846"/>
                </a:lnTo>
                <a:lnTo>
                  <a:pt x="352128" y="462277"/>
                </a:lnTo>
                <a:lnTo>
                  <a:pt x="350519" y="455210"/>
                </a:lnTo>
                <a:cubicBezTo>
                  <a:pt x="351535" y="447988"/>
                  <a:pt x="355430" y="441004"/>
                  <a:pt x="363105" y="436030"/>
                </a:cubicBezTo>
                <a:lnTo>
                  <a:pt x="383796" y="432375"/>
                </a:lnTo>
                <a:lnTo>
                  <a:pt x="505728" y="290260"/>
                </a:lnTo>
                <a:lnTo>
                  <a:pt x="501199" y="270358"/>
                </a:lnTo>
                <a:cubicBezTo>
                  <a:pt x="502215" y="263136"/>
                  <a:pt x="506110" y="256152"/>
                  <a:pt x="513785" y="251178"/>
                </a:cubicBezTo>
                <a:close/>
              </a:path>
            </a:pathLst>
          </a:custGeom>
          <a:solidFill>
            <a:schemeClr val="accent6">
              <a:lumMod val="50000"/>
            </a:schemeClr>
          </a:solidFill>
          <a:ln w="8293" cap="flat">
            <a:noFill/>
            <a:prstDash val="solid"/>
            <a:miter/>
          </a:ln>
        </p:spPr>
        <p:txBody>
          <a:bodyPr rtlCol="0" anchor="ctr"/>
          <a:lstStyle/>
          <a:p>
            <a:endParaRPr lang="ko-KR" altLang="en-US" dirty="0"/>
          </a:p>
        </p:txBody>
      </p:sp>
      <p:sp>
        <p:nvSpPr>
          <p:cNvPr id="21" name="TextBox 20">
            <a:extLst>
              <a:ext uri="{FF2B5EF4-FFF2-40B4-BE49-F238E27FC236}">
                <a16:creationId xmlns:a16="http://schemas.microsoft.com/office/drawing/2014/main" id="{8F163FC6-0D0E-4659-8F8A-48C45D4A736D}"/>
              </a:ext>
            </a:extLst>
          </p:cNvPr>
          <p:cNvSpPr txBox="1"/>
          <p:nvPr/>
        </p:nvSpPr>
        <p:spPr>
          <a:xfrm>
            <a:off x="2678060" y="1171911"/>
            <a:ext cx="9298752" cy="3755387"/>
          </a:xfrm>
          <a:prstGeom prst="rect">
            <a:avLst/>
          </a:prstGeom>
          <a:noFill/>
        </p:spPr>
        <p:txBody>
          <a:bodyPr wrap="square" rtlCol="0">
            <a:spAutoFit/>
          </a:bodyPr>
          <a:lstStyle/>
          <a:p>
            <a:pPr marL="0" marR="0" algn="just" rtl="1">
              <a:lnSpc>
                <a:spcPct val="107000"/>
              </a:lnSpc>
              <a:spcBef>
                <a:spcPts val="0"/>
              </a:spcBef>
              <a:spcAft>
                <a:spcPts val="800"/>
              </a:spcAft>
            </a:pPr>
            <a:r>
              <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rPr>
              <a:t>لم يكن تطوير الممرات الحضرية يستعمل كنموذج أو حل تخطيطي حضري في الحالة الفلسطينية مع ان له عائد كبير وذو فعالية مهمة في مجال التخطيط ونظرا لأهمية هذه المناطق على طول الخط الواصل بين المدن تم التوصل الى حل الممرات الحضرية بشكل رسمي من خلال ادراجه ضمن المخطط المكاني الوطني الجديد 2050 حيث تم اقتراح مجموعة من الممرات او كما سميت </a:t>
            </a:r>
            <a:r>
              <a:rPr lang="ar-SA" sz="3000" b="1" kern="100" dirty="0">
                <a:solidFill>
                  <a:schemeClr val="bg1"/>
                </a:solidFill>
                <a:effectLst/>
                <a:latin typeface="Arabic Typesetting" panose="03020402040406030203" pitchFamily="66" charset="-78"/>
                <a:ea typeface="Calibri" panose="020F0502020204030204" pitchFamily="34" charset="0"/>
                <a:cs typeface="Arabic Typesetting" panose="03020402040406030203" pitchFamily="66" charset="-78"/>
              </a:rPr>
              <a:t>مناطق التطوير الحضري </a:t>
            </a:r>
            <a:r>
              <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rPr>
              <a:t>ليتم العمل عليها خلال الأعوام القادمة وابتداءً من اليوم.</a:t>
            </a:r>
          </a:p>
          <a:p>
            <a:pPr marL="0" marR="0" algn="just" rtl="1">
              <a:lnSpc>
                <a:spcPct val="107000"/>
              </a:lnSpc>
              <a:spcBef>
                <a:spcPts val="0"/>
              </a:spcBef>
              <a:spcAft>
                <a:spcPts val="800"/>
              </a:spcAft>
            </a:pPr>
            <a:endPar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0" marR="0" algn="just" rtl="1">
              <a:lnSpc>
                <a:spcPct val="107000"/>
              </a:lnSpc>
              <a:spcBef>
                <a:spcPts val="0"/>
              </a:spcBef>
              <a:spcAft>
                <a:spcPts val="800"/>
              </a:spcAft>
            </a:pPr>
            <a:r>
              <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rPr>
              <a:t>تقوم قضية المشروع </a:t>
            </a:r>
            <a:r>
              <a:rPr lang="ar-SA" sz="3000" b="1" kern="100" dirty="0">
                <a:solidFill>
                  <a:schemeClr val="bg1"/>
                </a:solidFill>
                <a:effectLst/>
                <a:latin typeface="Arabic Typesetting" panose="03020402040406030203" pitchFamily="66" charset="-78"/>
                <a:ea typeface="Calibri" panose="020F0502020204030204" pitchFamily="34" charset="0"/>
                <a:cs typeface="Arabic Typesetting" panose="03020402040406030203" pitchFamily="66" charset="-78"/>
              </a:rPr>
              <a:t>على تطوير الممر الحضري جنين-طوباس وهو أحد مناطق التطوير الحضرية المقترحة </a:t>
            </a:r>
            <a:r>
              <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rPr>
              <a:t>في المخطط المكاني الوطني 2050</a:t>
            </a:r>
            <a:r>
              <a:rPr lang="ar-SA" sz="3000" b="1" kern="100" dirty="0">
                <a:latin typeface="Arabic Typesetting" panose="03020402040406030203" pitchFamily="66" charset="-78"/>
                <a:ea typeface="Calibri" panose="020F0502020204030204" pitchFamily="34" charset="0"/>
                <a:cs typeface="Arabic Typesetting" panose="03020402040406030203" pitchFamily="66" charset="-78"/>
              </a:rPr>
              <a:t>، ي</a:t>
            </a:r>
            <a:r>
              <a:rPr lang="ar-SA" sz="3000" b="1" kern="100" dirty="0">
                <a:effectLst/>
                <a:latin typeface="Arabic Typesetting" panose="03020402040406030203" pitchFamily="66" charset="-78"/>
                <a:ea typeface="Calibri" panose="020F0502020204030204" pitchFamily="34" charset="0"/>
                <a:cs typeface="Arabic Typesetting" panose="03020402040406030203" pitchFamily="66" charset="-78"/>
              </a:rPr>
              <a:t>قدم المشروع نموذج لما ستكون عليه مناطق التطوير الحضري.</a:t>
            </a:r>
          </a:p>
        </p:txBody>
      </p:sp>
      <p:grpSp>
        <p:nvGrpSpPr>
          <p:cNvPr id="4" name="Group 3">
            <a:extLst>
              <a:ext uri="{FF2B5EF4-FFF2-40B4-BE49-F238E27FC236}">
                <a16:creationId xmlns:a16="http://schemas.microsoft.com/office/drawing/2014/main" id="{1A82FF4B-FA81-690F-EE74-24EA46BF76C9}"/>
              </a:ext>
            </a:extLst>
          </p:cNvPr>
          <p:cNvGrpSpPr/>
          <p:nvPr/>
        </p:nvGrpSpPr>
        <p:grpSpPr>
          <a:xfrm rot="10800000">
            <a:off x="10314038" y="4961028"/>
            <a:ext cx="2369575" cy="2862323"/>
            <a:chOff x="-295274" y="-594851"/>
            <a:chExt cx="2015919" cy="2659625"/>
          </a:xfrm>
        </p:grpSpPr>
        <p:sp>
          <p:nvSpPr>
            <p:cNvPr id="6" name="Regular Pentagon 33">
              <a:extLst>
                <a:ext uri="{FF2B5EF4-FFF2-40B4-BE49-F238E27FC236}">
                  <a16:creationId xmlns:a16="http://schemas.microsoft.com/office/drawing/2014/main" id="{BE2867AB-A5E4-BBF1-E3C7-8C909304923F}"/>
                </a:ext>
              </a:extLst>
            </p:cNvPr>
            <p:cNvSpPr/>
            <p:nvPr/>
          </p:nvSpPr>
          <p:spPr>
            <a:xfrm>
              <a:off x="0" y="0"/>
              <a:ext cx="1720645" cy="2064774"/>
            </a:xfrm>
            <a:prstGeom prst="round2DiagRect">
              <a:avLst>
                <a:gd name="adj1" fmla="val 0"/>
                <a:gd name="adj2"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7" name="Regular Pentagon 33">
              <a:extLst>
                <a:ext uri="{FF2B5EF4-FFF2-40B4-BE49-F238E27FC236}">
                  <a16:creationId xmlns:a16="http://schemas.microsoft.com/office/drawing/2014/main" id="{256A8087-B69D-A79A-E7E1-4177F9E0E741}"/>
                </a:ext>
              </a:extLst>
            </p:cNvPr>
            <p:cNvSpPr/>
            <p:nvPr/>
          </p:nvSpPr>
          <p:spPr>
            <a:xfrm>
              <a:off x="-147483" y="-330755"/>
              <a:ext cx="1720645" cy="2064774"/>
            </a:xfrm>
            <a:prstGeom prst="round2DiagRect">
              <a:avLst>
                <a:gd name="adj1" fmla="val 0"/>
                <a:gd name="adj2" fmla="val 50000"/>
              </a:avLst>
            </a:prstGeom>
            <a:solidFill>
              <a:srgbClr val="BDC4A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8" name="Regular Pentagon 33">
              <a:extLst>
                <a:ext uri="{FF2B5EF4-FFF2-40B4-BE49-F238E27FC236}">
                  <a16:creationId xmlns:a16="http://schemas.microsoft.com/office/drawing/2014/main" id="{C80CF284-771C-8691-BAE6-AC548029E897}"/>
                </a:ext>
              </a:extLst>
            </p:cNvPr>
            <p:cNvSpPr/>
            <p:nvPr/>
          </p:nvSpPr>
          <p:spPr>
            <a:xfrm>
              <a:off x="-295274" y="-594851"/>
              <a:ext cx="1720645" cy="2064774"/>
            </a:xfrm>
            <a:prstGeom prst="round2DiagRect">
              <a:avLst>
                <a:gd name="adj1" fmla="val 0"/>
                <a:gd name="adj2" fmla="val 50000"/>
              </a:avLst>
            </a:prstGeom>
            <a:solidFill>
              <a:srgbClr val="27531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grpSp>
    </p:spTree>
    <p:extLst>
      <p:ext uri="{BB962C8B-B14F-4D97-AF65-F5344CB8AC3E}">
        <p14:creationId xmlns:p14="http://schemas.microsoft.com/office/powerpoint/2010/main" val="2737942562"/>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4370EA1-8AB0-C774-A866-F5A45909085F}"/>
              </a:ext>
            </a:extLst>
          </p:cNvPr>
          <p:cNvSpPr/>
          <p:nvPr/>
        </p:nvSpPr>
        <p:spPr>
          <a:xfrm>
            <a:off x="0" y="0"/>
            <a:ext cx="12192000" cy="685800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cxnSp>
        <p:nvCxnSpPr>
          <p:cNvPr id="8" name="Straight Connector 7">
            <a:extLst>
              <a:ext uri="{FF2B5EF4-FFF2-40B4-BE49-F238E27FC236}">
                <a16:creationId xmlns:a16="http://schemas.microsoft.com/office/drawing/2014/main" id="{36BB4DF1-9233-4738-1943-B701C6169872}"/>
              </a:ext>
            </a:extLst>
          </p:cNvPr>
          <p:cNvCxnSpPr/>
          <p:nvPr/>
        </p:nvCxnSpPr>
        <p:spPr>
          <a:xfrm flipH="1">
            <a:off x="0" y="1171911"/>
            <a:ext cx="121920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6C8DB04F-41A0-7942-6025-D2813DEEA853}"/>
              </a:ext>
            </a:extLst>
          </p:cNvPr>
          <p:cNvSpPr>
            <a:spLocks noGrp="1"/>
          </p:cNvSpPr>
          <p:nvPr>
            <p:ph type="body" sz="quarter" idx="10"/>
          </p:nvPr>
        </p:nvSpPr>
        <p:spPr/>
        <p:txBody>
          <a:bodyPr>
            <a:normAutofit/>
          </a:bodyPr>
          <a:lstStyle/>
          <a:p>
            <a:pPr algn="r" rtl="1"/>
            <a:r>
              <a:rPr lang="ar-SA" sz="4000" b="1" dirty="0">
                <a:solidFill>
                  <a:schemeClr val="bg2">
                    <a:lumMod val="25000"/>
                  </a:schemeClr>
                </a:solidFill>
              </a:rPr>
              <a:t>أهمية</a:t>
            </a:r>
            <a:r>
              <a:rPr lang="en-US" sz="4000" b="1" dirty="0">
                <a:solidFill>
                  <a:schemeClr val="bg2">
                    <a:lumMod val="25000"/>
                  </a:schemeClr>
                </a:solidFill>
              </a:rPr>
              <a:t> </a:t>
            </a:r>
            <a:r>
              <a:rPr lang="ar-SA" sz="4000" b="1" dirty="0">
                <a:solidFill>
                  <a:schemeClr val="bg2">
                    <a:lumMod val="25000"/>
                  </a:schemeClr>
                </a:solidFill>
              </a:rPr>
              <a:t>ومبررات المشروع</a:t>
            </a:r>
            <a:endParaRPr lang="LID4096" sz="4000" b="1" dirty="0">
              <a:solidFill>
                <a:schemeClr val="bg2">
                  <a:lumMod val="25000"/>
                </a:schemeClr>
              </a:solidFill>
            </a:endParaRPr>
          </a:p>
        </p:txBody>
      </p:sp>
      <p:sp>
        <p:nvSpPr>
          <p:cNvPr id="3" name="TextBox 2">
            <a:extLst>
              <a:ext uri="{FF2B5EF4-FFF2-40B4-BE49-F238E27FC236}">
                <a16:creationId xmlns:a16="http://schemas.microsoft.com/office/drawing/2014/main" id="{A65F931F-9900-6A2D-2393-C61ABCBE4B9C}"/>
              </a:ext>
            </a:extLst>
          </p:cNvPr>
          <p:cNvSpPr txBox="1"/>
          <p:nvPr/>
        </p:nvSpPr>
        <p:spPr>
          <a:xfrm>
            <a:off x="6282813" y="1469923"/>
            <a:ext cx="5761704" cy="3960571"/>
          </a:xfrm>
          <a:prstGeom prst="rect">
            <a:avLst/>
          </a:prstGeom>
          <a:noFill/>
          <a:ln>
            <a:noFill/>
          </a:ln>
        </p:spPr>
        <p:txBody>
          <a:bodyPr wrap="square" rtlCol="0">
            <a:spAutoFit/>
          </a:bodyPr>
          <a:lstStyle/>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تعزيز الخطط المكانية وإنعاش التخطيط على المستوى الإقليمي.</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غياب التكامل في التخطيط على المستوى المحلي والإقليمي. </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تعزيز ربط المدن ببعضها البعض ودحض خطط الاحتلال بتفريقها سياسيا ومكانيا.</a:t>
            </a:r>
            <a:endParaRPr lang="en-US"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endParaRP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الافتقار الى تخطيط مناطق التطوير الحضرية.</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latin typeface="Arabic Typesetting" panose="03020402040406030203" pitchFamily="66" charset="-78"/>
                <a:ea typeface="Calibri" panose="020F0502020204030204" pitchFamily="34" charset="0"/>
                <a:cs typeface="Arabic Typesetting" panose="03020402040406030203" pitchFamily="66" charset="-78"/>
              </a:rPr>
              <a:t>حل ل</a:t>
            </a: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عشوائية التخطيط والتنظيم وزيادة كثافة السكان وقلة الخدمات.</a:t>
            </a:r>
            <a:endParaRPr lang="en-US"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endParaRPr>
          </a:p>
        </p:txBody>
      </p:sp>
      <p:sp>
        <p:nvSpPr>
          <p:cNvPr id="7" name="TextBox 6">
            <a:extLst>
              <a:ext uri="{FF2B5EF4-FFF2-40B4-BE49-F238E27FC236}">
                <a16:creationId xmlns:a16="http://schemas.microsoft.com/office/drawing/2014/main" id="{8ACF110F-0BE4-95C2-4AF9-124FD5AD4E9B}"/>
              </a:ext>
            </a:extLst>
          </p:cNvPr>
          <p:cNvSpPr txBox="1"/>
          <p:nvPr/>
        </p:nvSpPr>
        <p:spPr>
          <a:xfrm>
            <a:off x="0" y="1469923"/>
            <a:ext cx="5761704" cy="2972609"/>
          </a:xfrm>
          <a:prstGeom prst="rect">
            <a:avLst/>
          </a:prstGeom>
          <a:noFill/>
          <a:ln>
            <a:noFill/>
          </a:ln>
        </p:spPr>
        <p:txBody>
          <a:bodyPr wrap="square" rtlCol="0">
            <a:spAutoFit/>
          </a:bodyPr>
          <a:lstStyle/>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محور مهم في شمال الضفة الغربية</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سهولة الوصول </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يتميز بطبيعته السهلية وتربته الخصبة</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خط انتاج للحجر </a:t>
            </a:r>
          </a:p>
          <a:p>
            <a:pPr marL="457200" marR="0" indent="-457200" algn="just" rtl="1">
              <a:lnSpc>
                <a:spcPct val="107000"/>
              </a:lnSpc>
              <a:spcBef>
                <a:spcPts val="0"/>
              </a:spcBef>
              <a:spcAft>
                <a:spcPts val="800"/>
              </a:spcAft>
              <a:buFont typeface="Arial" panose="020B0604020202020204" pitchFamily="34" charset="0"/>
              <a:buChar char="•"/>
            </a:pPr>
            <a:r>
              <a:rPr lang="ar-SA" sz="3000" b="1" kern="100" dirty="0">
                <a:solidFill>
                  <a:schemeClr val="accent3">
                    <a:lumMod val="75000"/>
                  </a:schemeClr>
                </a:solidFill>
                <a:effectLst/>
                <a:latin typeface="Arabic Typesetting" panose="03020402040406030203" pitchFamily="66" charset="-78"/>
                <a:ea typeface="Calibri" panose="020F0502020204030204" pitchFamily="34" charset="0"/>
                <a:cs typeface="Arabic Typesetting" panose="03020402040406030203" pitchFamily="66" charset="-78"/>
              </a:rPr>
              <a:t>أهميته الدينية والسياحية والتعليمية</a:t>
            </a:r>
          </a:p>
        </p:txBody>
      </p:sp>
      <p:grpSp>
        <p:nvGrpSpPr>
          <p:cNvPr id="10" name="Group 9">
            <a:extLst>
              <a:ext uri="{FF2B5EF4-FFF2-40B4-BE49-F238E27FC236}">
                <a16:creationId xmlns:a16="http://schemas.microsoft.com/office/drawing/2014/main" id="{FB5F95AE-40B5-A285-058A-BC196DE57E30}"/>
              </a:ext>
            </a:extLst>
          </p:cNvPr>
          <p:cNvGrpSpPr/>
          <p:nvPr/>
        </p:nvGrpSpPr>
        <p:grpSpPr>
          <a:xfrm>
            <a:off x="-413261" y="-628181"/>
            <a:ext cx="2015919" cy="2659625"/>
            <a:chOff x="-295274" y="-594851"/>
            <a:chExt cx="2015919" cy="2659625"/>
          </a:xfrm>
        </p:grpSpPr>
        <p:sp>
          <p:nvSpPr>
            <p:cNvPr id="5" name="Regular Pentagon 33">
              <a:extLst>
                <a:ext uri="{FF2B5EF4-FFF2-40B4-BE49-F238E27FC236}">
                  <a16:creationId xmlns:a16="http://schemas.microsoft.com/office/drawing/2014/main" id="{86AF09DA-EF36-7E6F-C08F-68E04C494578}"/>
                </a:ext>
              </a:extLst>
            </p:cNvPr>
            <p:cNvSpPr/>
            <p:nvPr/>
          </p:nvSpPr>
          <p:spPr>
            <a:xfrm>
              <a:off x="0" y="0"/>
              <a:ext cx="1720645" cy="2064774"/>
            </a:xfrm>
            <a:prstGeom prst="round2DiagRect">
              <a:avLst>
                <a:gd name="adj1" fmla="val 0"/>
                <a:gd name="adj2"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4" name="Regular Pentagon 33">
              <a:extLst>
                <a:ext uri="{FF2B5EF4-FFF2-40B4-BE49-F238E27FC236}">
                  <a16:creationId xmlns:a16="http://schemas.microsoft.com/office/drawing/2014/main" id="{56A9D9B4-3F8D-EC8B-0C48-8850C054A766}"/>
                </a:ext>
              </a:extLst>
            </p:cNvPr>
            <p:cNvSpPr/>
            <p:nvPr/>
          </p:nvSpPr>
          <p:spPr>
            <a:xfrm>
              <a:off x="-147483" y="-330755"/>
              <a:ext cx="1720645" cy="2064774"/>
            </a:xfrm>
            <a:prstGeom prst="round2DiagRect">
              <a:avLst>
                <a:gd name="adj1" fmla="val 0"/>
                <a:gd name="adj2" fmla="val 50000"/>
              </a:avLst>
            </a:prstGeom>
            <a:solidFill>
              <a:srgbClr val="BDC4A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sp>
          <p:nvSpPr>
            <p:cNvPr id="9" name="Regular Pentagon 33">
              <a:extLst>
                <a:ext uri="{FF2B5EF4-FFF2-40B4-BE49-F238E27FC236}">
                  <a16:creationId xmlns:a16="http://schemas.microsoft.com/office/drawing/2014/main" id="{00A6C150-348F-7DB0-F180-2592EAA72398}"/>
                </a:ext>
              </a:extLst>
            </p:cNvPr>
            <p:cNvSpPr/>
            <p:nvPr/>
          </p:nvSpPr>
          <p:spPr>
            <a:xfrm>
              <a:off x="-295274" y="-594851"/>
              <a:ext cx="1720645" cy="2064774"/>
            </a:xfrm>
            <a:prstGeom prst="round2DiagRect">
              <a:avLst>
                <a:gd name="adj1" fmla="val 0"/>
                <a:gd name="adj2" fmla="val 50000"/>
              </a:avLst>
            </a:prstGeom>
            <a:solidFill>
              <a:srgbClr val="27531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F497D"/>
                </a:solidFill>
                <a:effectLst/>
                <a:uLnTx/>
                <a:uFillTx/>
                <a:latin typeface="Arial"/>
                <a:cs typeface="+mn-cs"/>
              </a:endParaRPr>
            </a:p>
          </p:txBody>
        </p:sp>
      </p:grpSp>
    </p:spTree>
    <p:extLst>
      <p:ext uri="{BB962C8B-B14F-4D97-AF65-F5344CB8AC3E}">
        <p14:creationId xmlns:p14="http://schemas.microsoft.com/office/powerpoint/2010/main" val="1824598187"/>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4ADB1C7-C394-5E95-E5EF-1A162F63A6EB}"/>
              </a:ext>
            </a:extLst>
          </p:cNvPr>
          <p:cNvSpPr/>
          <p:nvPr/>
        </p:nvSpPr>
        <p:spPr>
          <a:xfrm>
            <a:off x="7718323" y="0"/>
            <a:ext cx="4473677" cy="3617920"/>
          </a:xfrm>
          <a:prstGeom prst="rect">
            <a:avLst/>
          </a:prstGeom>
          <a:gradFill flip="none" rotWithShape="1">
            <a:gsLst>
              <a:gs pos="0">
                <a:srgbClr val="90B141">
                  <a:lumMod val="20000"/>
                  <a:lumOff val="80000"/>
                  <a:shade val="30000"/>
                  <a:satMod val="115000"/>
                </a:srgbClr>
              </a:gs>
              <a:gs pos="50000">
                <a:srgbClr val="90B141">
                  <a:lumMod val="20000"/>
                  <a:lumOff val="80000"/>
                  <a:shade val="67500"/>
                  <a:satMod val="115000"/>
                </a:srgbClr>
              </a:gs>
              <a:gs pos="100000">
                <a:srgbClr val="90B141">
                  <a:lumMod val="20000"/>
                  <a:lumOff val="80000"/>
                  <a:shade val="100000"/>
                  <a:satMod val="115000"/>
                </a:srgbClr>
              </a:gs>
            </a:gsLst>
            <a:path path="circle">
              <a:fillToRect l="100000" b="100000"/>
            </a:path>
            <a:tileRect t="-100000" r="-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dirty="0">
              <a:ln>
                <a:noFill/>
              </a:ln>
              <a:solidFill>
                <a:prstClr val="white"/>
              </a:solidFill>
              <a:effectLst/>
              <a:uLnTx/>
              <a:uFillTx/>
              <a:latin typeface="Arial"/>
              <a:cs typeface="+mn-cs"/>
            </a:endParaRPr>
          </a:p>
        </p:txBody>
      </p:sp>
      <p:pic>
        <p:nvPicPr>
          <p:cNvPr id="27" name="Picture 26">
            <a:extLst>
              <a:ext uri="{FF2B5EF4-FFF2-40B4-BE49-F238E27FC236}">
                <a16:creationId xmlns:a16="http://schemas.microsoft.com/office/drawing/2014/main" id="{67F393E2-0492-C2D8-AD53-4701DA379B75}"/>
              </a:ext>
            </a:extLst>
          </p:cNvPr>
          <p:cNvPicPr>
            <a:picLocks noChangeAspect="1"/>
          </p:cNvPicPr>
          <p:nvPr/>
        </p:nvPicPr>
        <p:blipFill>
          <a:blip r:embed="rId2"/>
          <a:stretch>
            <a:fillRect/>
          </a:stretch>
        </p:blipFill>
        <p:spPr>
          <a:xfrm>
            <a:off x="7986106" y="3640277"/>
            <a:ext cx="4032382" cy="3195366"/>
          </a:xfrm>
          <a:prstGeom prst="rect">
            <a:avLst/>
          </a:prstGeom>
        </p:spPr>
      </p:pic>
      <p:pic>
        <p:nvPicPr>
          <p:cNvPr id="28" name="Picture 27">
            <a:extLst>
              <a:ext uri="{FF2B5EF4-FFF2-40B4-BE49-F238E27FC236}">
                <a16:creationId xmlns:a16="http://schemas.microsoft.com/office/drawing/2014/main" id="{005C64BC-89A5-C5B3-B1E1-79F02D35146F}"/>
              </a:ext>
            </a:extLst>
          </p:cNvPr>
          <p:cNvPicPr>
            <a:picLocks noChangeAspect="1"/>
          </p:cNvPicPr>
          <p:nvPr/>
        </p:nvPicPr>
        <p:blipFill>
          <a:blip r:embed="rId3"/>
          <a:stretch>
            <a:fillRect/>
          </a:stretch>
        </p:blipFill>
        <p:spPr>
          <a:xfrm>
            <a:off x="4032382" y="3651456"/>
            <a:ext cx="4046488" cy="3206544"/>
          </a:xfrm>
          <a:prstGeom prst="rect">
            <a:avLst/>
          </a:prstGeom>
        </p:spPr>
      </p:pic>
      <p:pic>
        <p:nvPicPr>
          <p:cNvPr id="29" name="Picture 28">
            <a:extLst>
              <a:ext uri="{FF2B5EF4-FFF2-40B4-BE49-F238E27FC236}">
                <a16:creationId xmlns:a16="http://schemas.microsoft.com/office/drawing/2014/main" id="{B758B71F-32A9-E019-D03C-B136C49DD4FB}"/>
              </a:ext>
            </a:extLst>
          </p:cNvPr>
          <p:cNvPicPr>
            <a:picLocks noChangeAspect="1"/>
          </p:cNvPicPr>
          <p:nvPr/>
        </p:nvPicPr>
        <p:blipFill>
          <a:blip r:embed="rId4"/>
          <a:stretch>
            <a:fillRect/>
          </a:stretch>
        </p:blipFill>
        <p:spPr>
          <a:xfrm>
            <a:off x="170044" y="3651456"/>
            <a:ext cx="4032382" cy="3195366"/>
          </a:xfrm>
          <a:prstGeom prst="rect">
            <a:avLst/>
          </a:prstGeom>
        </p:spPr>
      </p:pic>
      <p:pic>
        <p:nvPicPr>
          <p:cNvPr id="30" name="Picture 29">
            <a:extLst>
              <a:ext uri="{FF2B5EF4-FFF2-40B4-BE49-F238E27FC236}">
                <a16:creationId xmlns:a16="http://schemas.microsoft.com/office/drawing/2014/main" id="{E164E0C6-9D3F-26E1-1FFC-E795A55E1199}"/>
              </a:ext>
            </a:extLst>
          </p:cNvPr>
          <p:cNvPicPr>
            <a:picLocks noChangeAspect="1"/>
          </p:cNvPicPr>
          <p:nvPr/>
        </p:nvPicPr>
        <p:blipFill>
          <a:blip r:embed="rId5"/>
          <a:stretch>
            <a:fillRect/>
          </a:stretch>
        </p:blipFill>
        <p:spPr>
          <a:xfrm>
            <a:off x="170044" y="229282"/>
            <a:ext cx="4032382" cy="3195366"/>
          </a:xfrm>
          <a:prstGeom prst="rect">
            <a:avLst/>
          </a:prstGeom>
        </p:spPr>
      </p:pic>
      <p:pic>
        <p:nvPicPr>
          <p:cNvPr id="31" name="Picture 30">
            <a:extLst>
              <a:ext uri="{FF2B5EF4-FFF2-40B4-BE49-F238E27FC236}">
                <a16:creationId xmlns:a16="http://schemas.microsoft.com/office/drawing/2014/main" id="{9B168E3A-6ACE-B70C-59FE-7BD8809DA9A9}"/>
              </a:ext>
            </a:extLst>
          </p:cNvPr>
          <p:cNvPicPr>
            <a:picLocks noChangeAspect="1"/>
          </p:cNvPicPr>
          <p:nvPr/>
        </p:nvPicPr>
        <p:blipFill>
          <a:blip r:embed="rId6"/>
          <a:stretch>
            <a:fillRect/>
          </a:stretch>
        </p:blipFill>
        <p:spPr>
          <a:xfrm>
            <a:off x="4032382" y="218104"/>
            <a:ext cx="4032382" cy="3195366"/>
          </a:xfrm>
          <a:prstGeom prst="rect">
            <a:avLst/>
          </a:prstGeom>
        </p:spPr>
      </p:pic>
      <p:sp>
        <p:nvSpPr>
          <p:cNvPr id="33" name="TextBox 32">
            <a:extLst>
              <a:ext uri="{FF2B5EF4-FFF2-40B4-BE49-F238E27FC236}">
                <a16:creationId xmlns:a16="http://schemas.microsoft.com/office/drawing/2014/main" id="{AD6A416D-2F5A-13A7-1A79-A47B2CBCE3CE}"/>
              </a:ext>
            </a:extLst>
          </p:cNvPr>
          <p:cNvSpPr txBox="1"/>
          <p:nvPr/>
        </p:nvSpPr>
        <p:spPr>
          <a:xfrm>
            <a:off x="5922488" y="80860"/>
            <a:ext cx="6096000" cy="584775"/>
          </a:xfrm>
          <a:prstGeom prst="rect">
            <a:avLst/>
          </a:prstGeom>
          <a:noFill/>
        </p:spPr>
        <p:txBody>
          <a:bodyPr wrap="square">
            <a:spAutoFit/>
          </a:bodyPr>
          <a:lstStyle/>
          <a:p>
            <a:pPr algn="r" rtl="1"/>
            <a:r>
              <a:rPr lang="ar-SA" sz="3200" b="1" dirty="0">
                <a:solidFill>
                  <a:schemeClr val="tx1">
                    <a:lumMod val="85000"/>
                    <a:lumOff val="15000"/>
                  </a:schemeClr>
                </a:solidFill>
              </a:rPr>
              <a:t>تحليل اختيار منطقة الدراسة</a:t>
            </a:r>
          </a:p>
        </p:txBody>
      </p:sp>
      <p:graphicFrame>
        <p:nvGraphicFramePr>
          <p:cNvPr id="5" name="Diagram 4">
            <a:extLst>
              <a:ext uri="{FF2B5EF4-FFF2-40B4-BE49-F238E27FC236}">
                <a16:creationId xmlns:a16="http://schemas.microsoft.com/office/drawing/2014/main" id="{C86020FD-A3FD-959B-DF64-B239948184EE}"/>
              </a:ext>
            </a:extLst>
          </p:cNvPr>
          <p:cNvGraphicFramePr/>
          <p:nvPr>
            <p:extLst>
              <p:ext uri="{D42A27DB-BD31-4B8C-83A1-F6EECF244321}">
                <p14:modId xmlns:p14="http://schemas.microsoft.com/office/powerpoint/2010/main" val="1230017323"/>
              </p:ext>
            </p:extLst>
          </p:nvPr>
        </p:nvGraphicFramePr>
        <p:xfrm>
          <a:off x="5925957" y="989684"/>
          <a:ext cx="6272980" cy="36635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794243B4-AB48-8B3E-E383-B925D4F12C34}"/>
              </a:ext>
            </a:extLst>
          </p:cNvPr>
          <p:cNvSpPr txBox="1"/>
          <p:nvPr/>
        </p:nvSpPr>
        <p:spPr>
          <a:xfrm>
            <a:off x="7204149" y="577698"/>
            <a:ext cx="4817807" cy="738664"/>
          </a:xfrm>
          <a:prstGeom prst="rect">
            <a:avLst/>
          </a:prstGeom>
          <a:noFill/>
        </p:spPr>
        <p:txBody>
          <a:bodyPr wrap="square" rtlCol="0">
            <a:spAutoFit/>
          </a:bodyPr>
          <a:lstStyle/>
          <a:p>
            <a:pPr algn="r" rtl="1"/>
            <a:r>
              <a:rPr lang="ar-SA" sz="2400" b="1" dirty="0">
                <a:solidFill>
                  <a:schemeClr val="accent6">
                    <a:lumMod val="50000"/>
                  </a:schemeClr>
                </a:solidFill>
                <a:latin typeface="Arabic Typesetting" panose="03020402040406030203" pitchFamily="66" charset="-78"/>
                <a:cs typeface="Arabic Typesetting" panose="03020402040406030203" pitchFamily="66" charset="-78"/>
              </a:rPr>
              <a:t>تم دراسة اختيار الموقع من خلال خمس معايير أساسية:</a:t>
            </a:r>
          </a:p>
          <a:p>
            <a:pPr algn="r" rtl="1"/>
            <a:endParaRPr lang="LID4096" dirty="0"/>
          </a:p>
        </p:txBody>
      </p:sp>
    </p:spTree>
    <p:extLst>
      <p:ext uri="{BB962C8B-B14F-4D97-AF65-F5344CB8AC3E}">
        <p14:creationId xmlns:p14="http://schemas.microsoft.com/office/powerpoint/2010/main" val="40994746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p of a desert with red lines&#10;&#10;Description automatically generated">
            <a:extLst>
              <a:ext uri="{FF2B5EF4-FFF2-40B4-BE49-F238E27FC236}">
                <a16:creationId xmlns:a16="http://schemas.microsoft.com/office/drawing/2014/main" id="{4F8F37B3-E018-176F-8E37-1B13B6182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55" y="212929"/>
            <a:ext cx="9162456" cy="6485223"/>
          </a:xfrm>
          <a:prstGeom prst="rect">
            <a:avLst/>
          </a:prstGeom>
        </p:spPr>
      </p:pic>
      <p:pic>
        <p:nvPicPr>
          <p:cNvPr id="3" name="Picture 2">
            <a:extLst>
              <a:ext uri="{FF2B5EF4-FFF2-40B4-BE49-F238E27FC236}">
                <a16:creationId xmlns:a16="http://schemas.microsoft.com/office/drawing/2014/main" id="{3D066DEA-8463-EE07-AFB1-657BD9B070DC}"/>
              </a:ext>
            </a:extLst>
          </p:cNvPr>
          <p:cNvPicPr/>
          <p:nvPr/>
        </p:nvPicPr>
        <p:blipFill rotWithShape="1">
          <a:blip r:embed="rId3" cstate="print">
            <a:extLst>
              <a:ext uri="{28A0092B-C50C-407E-A947-70E740481C1C}">
                <a14:useLocalDpi xmlns:a14="http://schemas.microsoft.com/office/drawing/2010/main" val="0"/>
              </a:ext>
            </a:extLst>
          </a:blip>
          <a:srcRect l="10556" t="5000" r="11111" b="10000"/>
          <a:stretch/>
        </p:blipFill>
        <p:spPr>
          <a:xfrm>
            <a:off x="9427223" y="197173"/>
            <a:ext cx="568892" cy="726583"/>
          </a:xfrm>
          <a:prstGeom prst="rect">
            <a:avLst/>
          </a:prstGeom>
          <a:ln>
            <a:noFill/>
          </a:ln>
        </p:spPr>
      </p:pic>
      <p:sp>
        <p:nvSpPr>
          <p:cNvPr id="4" name="Rectangle 3">
            <a:extLst>
              <a:ext uri="{FF2B5EF4-FFF2-40B4-BE49-F238E27FC236}">
                <a16:creationId xmlns:a16="http://schemas.microsoft.com/office/drawing/2014/main" id="{A615E3F4-C1EC-69A1-C89A-DD6EA421033E}"/>
              </a:ext>
            </a:extLst>
          </p:cNvPr>
          <p:cNvSpPr/>
          <p:nvPr/>
        </p:nvSpPr>
        <p:spPr>
          <a:xfrm>
            <a:off x="15590" y="159848"/>
            <a:ext cx="12176410" cy="666082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5" name="Straight Connector 4">
            <a:extLst>
              <a:ext uri="{FF2B5EF4-FFF2-40B4-BE49-F238E27FC236}">
                <a16:creationId xmlns:a16="http://schemas.microsoft.com/office/drawing/2014/main" id="{D83232E6-E718-7C01-89C1-B70CFD9F57D5}"/>
              </a:ext>
            </a:extLst>
          </p:cNvPr>
          <p:cNvCxnSpPr>
            <a:cxnSpLocks/>
          </p:cNvCxnSpPr>
          <p:nvPr/>
        </p:nvCxnSpPr>
        <p:spPr>
          <a:xfrm>
            <a:off x="9349507" y="159848"/>
            <a:ext cx="0" cy="6698152"/>
          </a:xfrm>
          <a:prstGeom prst="line">
            <a:avLst/>
          </a:prstGeom>
          <a:ln w="28575"/>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68AF6CE7-4729-CE73-B747-E232E85CA1DA}"/>
              </a:ext>
            </a:extLst>
          </p:cNvPr>
          <p:cNvCxnSpPr>
            <a:cxnSpLocks/>
          </p:cNvCxnSpPr>
          <p:nvPr/>
        </p:nvCxnSpPr>
        <p:spPr>
          <a:xfrm flipH="1">
            <a:off x="9349507" y="1124416"/>
            <a:ext cx="2826903" cy="0"/>
          </a:xfrm>
          <a:prstGeom prst="line">
            <a:avLst/>
          </a:prstGeom>
          <a:ln w="28575"/>
        </p:spPr>
        <p:style>
          <a:lnRef idx="2">
            <a:schemeClr val="dk1"/>
          </a:lnRef>
          <a:fillRef idx="0">
            <a:schemeClr val="dk1"/>
          </a:fillRef>
          <a:effectRef idx="1">
            <a:schemeClr val="dk1"/>
          </a:effectRef>
          <a:fontRef idx="minor">
            <a:schemeClr val="tx1"/>
          </a:fontRef>
        </p:style>
      </p:cxnSp>
      <p:pic>
        <p:nvPicPr>
          <p:cNvPr id="7" name="Picture 6">
            <a:extLst>
              <a:ext uri="{FF2B5EF4-FFF2-40B4-BE49-F238E27FC236}">
                <a16:creationId xmlns:a16="http://schemas.microsoft.com/office/drawing/2014/main" id="{DC83DAE3-DA4D-94BC-244E-1EEFD06AB0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6258" y="237238"/>
            <a:ext cx="600152" cy="600152"/>
          </a:xfrm>
          <a:prstGeom prst="rect">
            <a:avLst/>
          </a:prstGeom>
        </p:spPr>
      </p:pic>
      <p:sp>
        <p:nvSpPr>
          <p:cNvPr id="8" name="TextBox 7">
            <a:extLst>
              <a:ext uri="{FF2B5EF4-FFF2-40B4-BE49-F238E27FC236}">
                <a16:creationId xmlns:a16="http://schemas.microsoft.com/office/drawing/2014/main" id="{1EBF3F92-2FC1-981D-ED3B-FB37605D2562}"/>
              </a:ext>
            </a:extLst>
          </p:cNvPr>
          <p:cNvSpPr txBox="1"/>
          <p:nvPr/>
        </p:nvSpPr>
        <p:spPr>
          <a:xfrm>
            <a:off x="9795453" y="269570"/>
            <a:ext cx="1909819" cy="738664"/>
          </a:xfrm>
          <a:prstGeom prst="rect">
            <a:avLst/>
          </a:prstGeom>
          <a:noFill/>
        </p:spPr>
        <p:txBody>
          <a:bodyPr wrap="square" rtlCol="0">
            <a:spAutoFit/>
          </a:bodyPr>
          <a:lstStyle/>
          <a:p>
            <a:pPr algn="ctr"/>
            <a:r>
              <a:rPr lang="ar-JO" sz="1400" b="1" dirty="0">
                <a:latin typeface="Simplified Arabic" panose="02020603050405020304" pitchFamily="18" charset="-78"/>
                <a:cs typeface="Simplified Arabic" panose="02020603050405020304" pitchFamily="18" charset="-78"/>
              </a:rPr>
              <a:t>جامعة النجاح الوطنية</a:t>
            </a:r>
          </a:p>
          <a:p>
            <a:pPr algn="ctr"/>
            <a:r>
              <a:rPr lang="ar-JO" sz="1400" b="1" dirty="0">
                <a:latin typeface="Simplified Arabic" panose="02020603050405020304" pitchFamily="18" charset="-78"/>
                <a:cs typeface="Simplified Arabic" panose="02020603050405020304" pitchFamily="18" charset="-78"/>
              </a:rPr>
              <a:t>قسم هندسة التخطيط وتكنولوجيا المدن</a:t>
            </a:r>
            <a:endParaRPr lang="en-US" sz="1400" b="1" dirty="0">
              <a:latin typeface="Simplified Arabic" panose="02020603050405020304" pitchFamily="18" charset="-78"/>
              <a:cs typeface="Simplified Arabic" panose="02020603050405020304" pitchFamily="18" charset="-78"/>
            </a:endParaRPr>
          </a:p>
        </p:txBody>
      </p:sp>
      <p:cxnSp>
        <p:nvCxnSpPr>
          <p:cNvPr id="9" name="Straight Connector 8">
            <a:extLst>
              <a:ext uri="{FF2B5EF4-FFF2-40B4-BE49-F238E27FC236}">
                <a16:creationId xmlns:a16="http://schemas.microsoft.com/office/drawing/2014/main" id="{AB980445-4206-BB4C-8666-FA7FD487EC18}"/>
              </a:ext>
            </a:extLst>
          </p:cNvPr>
          <p:cNvCxnSpPr>
            <a:cxnSpLocks/>
          </p:cNvCxnSpPr>
          <p:nvPr/>
        </p:nvCxnSpPr>
        <p:spPr>
          <a:xfrm flipH="1">
            <a:off x="9346241" y="1764488"/>
            <a:ext cx="2826903" cy="0"/>
          </a:xfrm>
          <a:prstGeom prst="line">
            <a:avLst/>
          </a:prstGeom>
          <a:ln w="28575"/>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1354E080-3834-FA74-0440-5CA63A2D5ED3}"/>
              </a:ext>
            </a:extLst>
          </p:cNvPr>
          <p:cNvSpPr txBox="1"/>
          <p:nvPr/>
        </p:nvSpPr>
        <p:spPr>
          <a:xfrm>
            <a:off x="9077490" y="1110956"/>
            <a:ext cx="3270574" cy="646331"/>
          </a:xfrm>
          <a:prstGeom prst="rect">
            <a:avLst/>
          </a:prstGeom>
          <a:noFill/>
        </p:spPr>
        <p:txBody>
          <a:bodyPr wrap="square" rtlCol="0">
            <a:spAutoFit/>
          </a:bodyPr>
          <a:lstStyle/>
          <a:p>
            <a:pPr algn="ctr"/>
            <a:r>
              <a:rPr lang="ar-SA" sz="2000" b="1" dirty="0">
                <a:solidFill>
                  <a:schemeClr val="accent4">
                    <a:lumMod val="75000"/>
                  </a:schemeClr>
                </a:solidFill>
                <a:latin typeface="Simplified Arabic" panose="02020603050405020304" pitchFamily="18" charset="-78"/>
                <a:cs typeface="Simplified Arabic" panose="02020603050405020304" pitchFamily="18" charset="-78"/>
              </a:rPr>
              <a:t>الموقع </a:t>
            </a:r>
          </a:p>
          <a:p>
            <a:pPr algn="ctr"/>
            <a:r>
              <a:rPr lang="ar-SA" sz="1600" b="1" dirty="0">
                <a:solidFill>
                  <a:schemeClr val="accent4">
                    <a:lumMod val="75000"/>
                  </a:schemeClr>
                </a:solidFill>
                <a:latin typeface="Simplified Arabic" panose="02020603050405020304" pitchFamily="18" charset="-78"/>
                <a:cs typeface="Simplified Arabic" panose="02020603050405020304" pitchFamily="18" charset="-78"/>
              </a:rPr>
              <a:t>لمنطقة التطوير الحضري جنين-طوباس</a:t>
            </a:r>
            <a:endParaRPr lang="en-US" sz="1600" b="1" dirty="0">
              <a:solidFill>
                <a:schemeClr val="accent4">
                  <a:lumMod val="75000"/>
                </a:schemeClr>
              </a:solidFill>
              <a:latin typeface="Simplified Arabic" panose="02020603050405020304" pitchFamily="18" charset="-78"/>
              <a:cs typeface="Simplified Arabic" panose="02020603050405020304" pitchFamily="18" charset="-78"/>
            </a:endParaRPr>
          </a:p>
        </p:txBody>
      </p:sp>
      <p:pic>
        <p:nvPicPr>
          <p:cNvPr id="11" name="Picture 10">
            <a:extLst>
              <a:ext uri="{FF2B5EF4-FFF2-40B4-BE49-F238E27FC236}">
                <a16:creationId xmlns:a16="http://schemas.microsoft.com/office/drawing/2014/main" id="{C3049B49-52BD-F615-A246-285C5B2E2A7D}"/>
              </a:ext>
            </a:extLst>
          </p:cNvPr>
          <p:cNvPicPr>
            <a:picLocks noChangeAspect="1"/>
          </p:cNvPicPr>
          <p:nvPr/>
        </p:nvPicPr>
        <p:blipFill>
          <a:blip r:embed="rId5"/>
          <a:stretch>
            <a:fillRect/>
          </a:stretch>
        </p:blipFill>
        <p:spPr>
          <a:xfrm>
            <a:off x="8235807" y="435096"/>
            <a:ext cx="917021" cy="1146276"/>
          </a:xfrm>
          <a:prstGeom prst="rect">
            <a:avLst/>
          </a:prstGeom>
        </p:spPr>
      </p:pic>
      <p:grpSp>
        <p:nvGrpSpPr>
          <p:cNvPr id="12" name="Group 11">
            <a:extLst>
              <a:ext uri="{FF2B5EF4-FFF2-40B4-BE49-F238E27FC236}">
                <a16:creationId xmlns:a16="http://schemas.microsoft.com/office/drawing/2014/main" id="{DCDD7DF1-3B69-7795-FC65-AAC890216CC7}"/>
              </a:ext>
            </a:extLst>
          </p:cNvPr>
          <p:cNvGrpSpPr/>
          <p:nvPr/>
        </p:nvGrpSpPr>
        <p:grpSpPr>
          <a:xfrm>
            <a:off x="4562669" y="1296955"/>
            <a:ext cx="1486676" cy="2156761"/>
            <a:chOff x="5479160" y="4119466"/>
            <a:chExt cx="1517939" cy="2108967"/>
          </a:xfrm>
        </p:grpSpPr>
        <p:cxnSp>
          <p:nvCxnSpPr>
            <p:cNvPr id="13" name="Straight Connector 12">
              <a:extLst>
                <a:ext uri="{FF2B5EF4-FFF2-40B4-BE49-F238E27FC236}">
                  <a16:creationId xmlns:a16="http://schemas.microsoft.com/office/drawing/2014/main" id="{3CAF7496-78DE-8922-7EDF-C1013CD915FC}"/>
                </a:ext>
              </a:extLst>
            </p:cNvPr>
            <p:cNvCxnSpPr>
              <a:cxnSpLocks/>
            </p:cNvCxnSpPr>
            <p:nvPr/>
          </p:nvCxnSpPr>
          <p:spPr>
            <a:xfrm>
              <a:off x="5588847" y="4119466"/>
              <a:ext cx="414188" cy="9776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CAF2B7-FCD1-8F01-9D24-F7DA08F6F696}"/>
                </a:ext>
              </a:extLst>
            </p:cNvPr>
            <p:cNvCxnSpPr>
              <a:cxnSpLocks/>
            </p:cNvCxnSpPr>
            <p:nvPr/>
          </p:nvCxnSpPr>
          <p:spPr>
            <a:xfrm>
              <a:off x="5504849" y="4217230"/>
              <a:ext cx="523875" cy="12779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CD1B2C17-A2F2-3B64-9CF1-A3D7EA0B32DA}"/>
                </a:ext>
              </a:extLst>
            </p:cNvPr>
            <p:cNvCxnSpPr>
              <a:cxnSpLocks/>
            </p:cNvCxnSpPr>
            <p:nvPr/>
          </p:nvCxnSpPr>
          <p:spPr>
            <a:xfrm>
              <a:off x="5479160" y="4361982"/>
              <a:ext cx="571154" cy="11575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EA366AC-B3FB-1C9F-4B2E-68668AEBBD13}"/>
                </a:ext>
              </a:extLst>
            </p:cNvPr>
            <p:cNvCxnSpPr/>
            <p:nvPr/>
          </p:nvCxnSpPr>
          <p:spPr>
            <a:xfrm>
              <a:off x="5482624" y="4519648"/>
              <a:ext cx="594360" cy="9525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D6D0CB3-D86A-5013-021A-D1AD1EC62DCD}"/>
                </a:ext>
              </a:extLst>
            </p:cNvPr>
            <p:cNvCxnSpPr/>
            <p:nvPr/>
          </p:nvCxnSpPr>
          <p:spPr>
            <a:xfrm>
              <a:off x="5479160" y="4664047"/>
              <a:ext cx="656879" cy="9715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D1A1109-E85A-D202-F5A8-E1690D3A6740}"/>
                </a:ext>
              </a:extLst>
            </p:cNvPr>
            <p:cNvCxnSpPr>
              <a:cxnSpLocks/>
            </p:cNvCxnSpPr>
            <p:nvPr/>
          </p:nvCxnSpPr>
          <p:spPr>
            <a:xfrm>
              <a:off x="5504849" y="4845403"/>
              <a:ext cx="715010" cy="8415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E3FF3D9-24CF-59CB-6CEB-12BC12ED56FC}"/>
                </a:ext>
              </a:extLst>
            </p:cNvPr>
            <p:cNvCxnSpPr/>
            <p:nvPr/>
          </p:nvCxnSpPr>
          <p:spPr>
            <a:xfrm>
              <a:off x="5527709" y="5004280"/>
              <a:ext cx="765859" cy="7239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FF1CF03-FB31-98EF-3AE5-68AAFDD528A8}"/>
                </a:ext>
              </a:extLst>
            </p:cNvPr>
            <p:cNvCxnSpPr>
              <a:cxnSpLocks/>
            </p:cNvCxnSpPr>
            <p:nvPr/>
          </p:nvCxnSpPr>
          <p:spPr>
            <a:xfrm>
              <a:off x="5595758" y="5177635"/>
              <a:ext cx="811743" cy="438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CF4742C-B6E2-F979-BB2C-92DE01F5E715}"/>
                </a:ext>
              </a:extLst>
            </p:cNvPr>
            <p:cNvCxnSpPr>
              <a:cxnSpLocks/>
            </p:cNvCxnSpPr>
            <p:nvPr/>
          </p:nvCxnSpPr>
          <p:spPr>
            <a:xfrm>
              <a:off x="5686459" y="5349085"/>
              <a:ext cx="8153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0D11240-D3B1-5FBC-F4B0-2FF9E9ADFD96}"/>
                </a:ext>
              </a:extLst>
            </p:cNvPr>
            <p:cNvCxnSpPr>
              <a:cxnSpLocks/>
            </p:cNvCxnSpPr>
            <p:nvPr/>
          </p:nvCxnSpPr>
          <p:spPr>
            <a:xfrm flipV="1">
              <a:off x="5779804" y="5469852"/>
              <a:ext cx="827722" cy="5163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F0DD607-12FD-0CBA-179E-3AF80691799D}"/>
                </a:ext>
              </a:extLst>
            </p:cNvPr>
            <p:cNvCxnSpPr/>
            <p:nvPr/>
          </p:nvCxnSpPr>
          <p:spPr>
            <a:xfrm flipV="1">
              <a:off x="6235099" y="5919823"/>
              <a:ext cx="744855" cy="10858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320B244-2BD1-64B7-C494-8D4F1154DD42}"/>
                </a:ext>
              </a:extLst>
            </p:cNvPr>
            <p:cNvCxnSpPr/>
            <p:nvPr/>
          </p:nvCxnSpPr>
          <p:spPr>
            <a:xfrm flipV="1">
              <a:off x="6534184" y="6156043"/>
              <a:ext cx="421005" cy="7239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20CB5B0-6140-23EE-0A12-F6B8E18B7DF6}"/>
                </a:ext>
              </a:extLst>
            </p:cNvPr>
            <p:cNvCxnSpPr>
              <a:cxnSpLocks/>
            </p:cNvCxnSpPr>
            <p:nvPr/>
          </p:nvCxnSpPr>
          <p:spPr>
            <a:xfrm flipV="1">
              <a:off x="5889659" y="5583399"/>
              <a:ext cx="815999" cy="784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28B56B3-A35D-2F51-E020-77F593DA483A}"/>
                </a:ext>
              </a:extLst>
            </p:cNvPr>
            <p:cNvCxnSpPr>
              <a:cxnSpLocks/>
            </p:cNvCxnSpPr>
            <p:nvPr/>
          </p:nvCxnSpPr>
          <p:spPr>
            <a:xfrm flipV="1">
              <a:off x="6113179" y="5791563"/>
              <a:ext cx="793432" cy="12826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410A08A-E7EC-6E39-3521-7D7C58719AA0}"/>
                </a:ext>
              </a:extLst>
            </p:cNvPr>
            <p:cNvCxnSpPr>
              <a:cxnSpLocks/>
            </p:cNvCxnSpPr>
            <p:nvPr/>
          </p:nvCxnSpPr>
          <p:spPr>
            <a:xfrm flipV="1">
              <a:off x="6407501" y="6024911"/>
              <a:ext cx="589598" cy="12180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61A1942-F785-ADF7-1A9A-1FE00ADC3ABE}"/>
                </a:ext>
              </a:extLst>
            </p:cNvPr>
            <p:cNvCxnSpPr>
              <a:cxnSpLocks/>
            </p:cNvCxnSpPr>
            <p:nvPr/>
          </p:nvCxnSpPr>
          <p:spPr>
            <a:xfrm flipV="1">
              <a:off x="6010785" y="5684350"/>
              <a:ext cx="793432" cy="12826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pic>
        <p:nvPicPr>
          <p:cNvPr id="29" name="Picture 28" descr="A map of a large area&#10;&#10;Description automatically generated with medium confidence">
            <a:extLst>
              <a:ext uri="{FF2B5EF4-FFF2-40B4-BE49-F238E27FC236}">
                <a16:creationId xmlns:a16="http://schemas.microsoft.com/office/drawing/2014/main" id="{6D7752A9-110D-C2E3-157E-3F292ABC5A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78587" y="2791216"/>
            <a:ext cx="2825058" cy="4000504"/>
          </a:xfrm>
          <a:prstGeom prst="rect">
            <a:avLst/>
          </a:prstGeom>
        </p:spPr>
      </p:pic>
      <p:pic>
        <p:nvPicPr>
          <p:cNvPr id="30" name="Picture 29">
            <a:extLst>
              <a:ext uri="{FF2B5EF4-FFF2-40B4-BE49-F238E27FC236}">
                <a16:creationId xmlns:a16="http://schemas.microsoft.com/office/drawing/2014/main" id="{6810714D-7945-2074-4FCD-E05D3E10263F}"/>
              </a:ext>
            </a:extLst>
          </p:cNvPr>
          <p:cNvPicPr>
            <a:picLocks noChangeAspect="1"/>
          </p:cNvPicPr>
          <p:nvPr/>
        </p:nvPicPr>
        <p:blipFill>
          <a:blip r:embed="rId7"/>
          <a:stretch>
            <a:fillRect/>
          </a:stretch>
        </p:blipFill>
        <p:spPr>
          <a:xfrm flipV="1">
            <a:off x="9623543" y="6559246"/>
            <a:ext cx="2178469" cy="171533"/>
          </a:xfrm>
          <a:prstGeom prst="rect">
            <a:avLst/>
          </a:prstGeom>
        </p:spPr>
      </p:pic>
      <p:pic>
        <p:nvPicPr>
          <p:cNvPr id="31" name="Picture 30">
            <a:extLst>
              <a:ext uri="{FF2B5EF4-FFF2-40B4-BE49-F238E27FC236}">
                <a16:creationId xmlns:a16="http://schemas.microsoft.com/office/drawing/2014/main" id="{1A9D6EBD-0864-318D-2C58-D97B90BDCC77}"/>
              </a:ext>
            </a:extLst>
          </p:cNvPr>
          <p:cNvPicPr>
            <a:picLocks noChangeAspect="1"/>
          </p:cNvPicPr>
          <p:nvPr/>
        </p:nvPicPr>
        <p:blipFill>
          <a:blip r:embed="rId5"/>
          <a:stretch>
            <a:fillRect/>
          </a:stretch>
        </p:blipFill>
        <p:spPr>
          <a:xfrm>
            <a:off x="11651134" y="2874243"/>
            <a:ext cx="463578" cy="579473"/>
          </a:xfrm>
          <a:prstGeom prst="rect">
            <a:avLst/>
          </a:prstGeom>
        </p:spPr>
      </p:pic>
      <p:pic>
        <p:nvPicPr>
          <p:cNvPr id="32" name="Picture 31">
            <a:extLst>
              <a:ext uri="{FF2B5EF4-FFF2-40B4-BE49-F238E27FC236}">
                <a16:creationId xmlns:a16="http://schemas.microsoft.com/office/drawing/2014/main" id="{BD0E990C-1873-6B95-AD21-27182F085ED7}"/>
              </a:ext>
            </a:extLst>
          </p:cNvPr>
          <p:cNvPicPr>
            <a:picLocks noChangeAspect="1"/>
          </p:cNvPicPr>
          <p:nvPr/>
        </p:nvPicPr>
        <p:blipFill rotWithShape="1">
          <a:blip r:embed="rId8"/>
          <a:srcRect t="41" r="20589" b="5919"/>
          <a:stretch/>
        </p:blipFill>
        <p:spPr>
          <a:xfrm>
            <a:off x="472413" y="6337038"/>
            <a:ext cx="2604472" cy="215686"/>
          </a:xfrm>
          <a:prstGeom prst="rect">
            <a:avLst/>
          </a:prstGeom>
        </p:spPr>
      </p:pic>
      <p:pic>
        <p:nvPicPr>
          <p:cNvPr id="33" name="Picture 32">
            <a:extLst>
              <a:ext uri="{FF2B5EF4-FFF2-40B4-BE49-F238E27FC236}">
                <a16:creationId xmlns:a16="http://schemas.microsoft.com/office/drawing/2014/main" id="{C79E5906-C4FE-4353-6F45-2D716CD224CD}"/>
              </a:ext>
            </a:extLst>
          </p:cNvPr>
          <p:cNvPicPr>
            <a:picLocks noChangeAspect="1"/>
          </p:cNvPicPr>
          <p:nvPr/>
        </p:nvPicPr>
        <p:blipFill rotWithShape="1">
          <a:blip r:embed="rId9"/>
          <a:srcRect l="2254" t="1877" r="17994" b="18816"/>
          <a:stretch/>
        </p:blipFill>
        <p:spPr>
          <a:xfrm>
            <a:off x="10113290" y="2181603"/>
            <a:ext cx="2059854" cy="568700"/>
          </a:xfrm>
          <a:prstGeom prst="rect">
            <a:avLst/>
          </a:prstGeom>
        </p:spPr>
      </p:pic>
      <p:sp>
        <p:nvSpPr>
          <p:cNvPr id="34" name="TextBox 33">
            <a:extLst>
              <a:ext uri="{FF2B5EF4-FFF2-40B4-BE49-F238E27FC236}">
                <a16:creationId xmlns:a16="http://schemas.microsoft.com/office/drawing/2014/main" id="{63D5E807-AF28-8349-46B4-9F6A5FF67E47}"/>
              </a:ext>
            </a:extLst>
          </p:cNvPr>
          <p:cNvSpPr txBox="1"/>
          <p:nvPr/>
        </p:nvSpPr>
        <p:spPr>
          <a:xfrm>
            <a:off x="9493581" y="1791929"/>
            <a:ext cx="2698419" cy="338554"/>
          </a:xfrm>
          <a:prstGeom prst="rect">
            <a:avLst/>
          </a:prstGeom>
          <a:noFill/>
        </p:spPr>
        <p:txBody>
          <a:bodyPr wrap="square" rtlCol="0">
            <a:spAutoFit/>
          </a:bodyPr>
          <a:lstStyle/>
          <a:p>
            <a:pPr algn="r"/>
            <a:r>
              <a:rPr lang="ar-SA" sz="1600" b="1" dirty="0">
                <a:latin typeface="Simplified Arabic" panose="02020603050405020304" pitchFamily="18" charset="-78"/>
                <a:cs typeface="Simplified Arabic" panose="02020603050405020304" pitchFamily="18" charset="-78"/>
              </a:rPr>
              <a:t>مفتاح الخريطة</a:t>
            </a:r>
            <a:endParaRPr lang="en-US" sz="1600" b="1" dirty="0">
              <a:latin typeface="Simplified Arabic" panose="02020603050405020304" pitchFamily="18" charset="-78"/>
              <a:cs typeface="Simplified Arabic" panose="02020603050405020304" pitchFamily="18" charset="-78"/>
            </a:endParaRPr>
          </a:p>
        </p:txBody>
      </p:sp>
      <p:grpSp>
        <p:nvGrpSpPr>
          <p:cNvPr id="35" name="Group 34">
            <a:extLst>
              <a:ext uri="{FF2B5EF4-FFF2-40B4-BE49-F238E27FC236}">
                <a16:creationId xmlns:a16="http://schemas.microsoft.com/office/drawing/2014/main" id="{15C0F4A2-4479-05DA-8636-7AD2F153758D}"/>
              </a:ext>
            </a:extLst>
          </p:cNvPr>
          <p:cNvGrpSpPr/>
          <p:nvPr/>
        </p:nvGrpSpPr>
        <p:grpSpPr>
          <a:xfrm>
            <a:off x="10904379" y="3225165"/>
            <a:ext cx="463578" cy="628650"/>
            <a:chOff x="5479160" y="4119466"/>
            <a:chExt cx="1517939" cy="2108967"/>
          </a:xfrm>
        </p:grpSpPr>
        <p:cxnSp>
          <p:nvCxnSpPr>
            <p:cNvPr id="36" name="Straight Connector 35">
              <a:extLst>
                <a:ext uri="{FF2B5EF4-FFF2-40B4-BE49-F238E27FC236}">
                  <a16:creationId xmlns:a16="http://schemas.microsoft.com/office/drawing/2014/main" id="{DC78510B-58A0-C89F-5B46-009CBD2B0AD6}"/>
                </a:ext>
              </a:extLst>
            </p:cNvPr>
            <p:cNvCxnSpPr>
              <a:cxnSpLocks/>
            </p:cNvCxnSpPr>
            <p:nvPr/>
          </p:nvCxnSpPr>
          <p:spPr>
            <a:xfrm>
              <a:off x="5588847" y="4119466"/>
              <a:ext cx="414188" cy="9776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F6822A4-8C5C-1058-A4B7-9403106CD801}"/>
                </a:ext>
              </a:extLst>
            </p:cNvPr>
            <p:cNvCxnSpPr>
              <a:cxnSpLocks/>
            </p:cNvCxnSpPr>
            <p:nvPr/>
          </p:nvCxnSpPr>
          <p:spPr>
            <a:xfrm>
              <a:off x="5504849" y="4217230"/>
              <a:ext cx="523875" cy="12779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4FEFF18B-D18C-B9B8-7A3F-8524B911DA2A}"/>
                </a:ext>
              </a:extLst>
            </p:cNvPr>
            <p:cNvCxnSpPr>
              <a:cxnSpLocks/>
            </p:cNvCxnSpPr>
            <p:nvPr/>
          </p:nvCxnSpPr>
          <p:spPr>
            <a:xfrm>
              <a:off x="5479160" y="4361982"/>
              <a:ext cx="571154" cy="11575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0D68628-345F-3424-D089-74F2CE36C50E}"/>
                </a:ext>
              </a:extLst>
            </p:cNvPr>
            <p:cNvCxnSpPr/>
            <p:nvPr/>
          </p:nvCxnSpPr>
          <p:spPr>
            <a:xfrm>
              <a:off x="5482624" y="4519648"/>
              <a:ext cx="594360" cy="9525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A492E85B-C651-674D-8F6D-3EDC73E4F2F4}"/>
                </a:ext>
              </a:extLst>
            </p:cNvPr>
            <p:cNvCxnSpPr/>
            <p:nvPr/>
          </p:nvCxnSpPr>
          <p:spPr>
            <a:xfrm>
              <a:off x="5479160" y="4664047"/>
              <a:ext cx="656879" cy="9715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4898B45-149B-7F81-AF2D-C5A12ACF894A}"/>
                </a:ext>
              </a:extLst>
            </p:cNvPr>
            <p:cNvCxnSpPr>
              <a:cxnSpLocks/>
            </p:cNvCxnSpPr>
            <p:nvPr/>
          </p:nvCxnSpPr>
          <p:spPr>
            <a:xfrm>
              <a:off x="5504849" y="4845403"/>
              <a:ext cx="715010" cy="8415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745CC205-F32B-AA82-61CC-1879137E7E90}"/>
                </a:ext>
              </a:extLst>
            </p:cNvPr>
            <p:cNvCxnSpPr/>
            <p:nvPr/>
          </p:nvCxnSpPr>
          <p:spPr>
            <a:xfrm>
              <a:off x="5527709" y="5004280"/>
              <a:ext cx="765859" cy="7239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A6C5A385-A3CB-DE6B-87BF-29E8439CD721}"/>
                </a:ext>
              </a:extLst>
            </p:cNvPr>
            <p:cNvCxnSpPr>
              <a:cxnSpLocks/>
            </p:cNvCxnSpPr>
            <p:nvPr/>
          </p:nvCxnSpPr>
          <p:spPr>
            <a:xfrm>
              <a:off x="5595758" y="5177635"/>
              <a:ext cx="811743" cy="438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CFC966A-AA44-0B36-0E4E-B16E3D721436}"/>
                </a:ext>
              </a:extLst>
            </p:cNvPr>
            <p:cNvCxnSpPr>
              <a:cxnSpLocks/>
            </p:cNvCxnSpPr>
            <p:nvPr/>
          </p:nvCxnSpPr>
          <p:spPr>
            <a:xfrm>
              <a:off x="5686459" y="5349085"/>
              <a:ext cx="8153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88193ED6-AB30-731A-A18D-E528EF5AF9FF}"/>
                </a:ext>
              </a:extLst>
            </p:cNvPr>
            <p:cNvCxnSpPr>
              <a:cxnSpLocks/>
            </p:cNvCxnSpPr>
            <p:nvPr/>
          </p:nvCxnSpPr>
          <p:spPr>
            <a:xfrm flipV="1">
              <a:off x="5779804" y="5469852"/>
              <a:ext cx="827722" cy="5163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36B2DFB4-69A3-4557-1F30-EFA27D3778C3}"/>
                </a:ext>
              </a:extLst>
            </p:cNvPr>
            <p:cNvCxnSpPr/>
            <p:nvPr/>
          </p:nvCxnSpPr>
          <p:spPr>
            <a:xfrm flipV="1">
              <a:off x="6235099" y="5919823"/>
              <a:ext cx="744855" cy="10858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A596374-C2FC-C17C-3301-251C7262C86F}"/>
                </a:ext>
              </a:extLst>
            </p:cNvPr>
            <p:cNvCxnSpPr/>
            <p:nvPr/>
          </p:nvCxnSpPr>
          <p:spPr>
            <a:xfrm flipV="1">
              <a:off x="6534184" y="6156043"/>
              <a:ext cx="421005" cy="7239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737ACF1-DB3A-2E56-A219-6D58143E33C1}"/>
                </a:ext>
              </a:extLst>
            </p:cNvPr>
            <p:cNvCxnSpPr>
              <a:cxnSpLocks/>
            </p:cNvCxnSpPr>
            <p:nvPr/>
          </p:nvCxnSpPr>
          <p:spPr>
            <a:xfrm flipV="1">
              <a:off x="5889659" y="5583399"/>
              <a:ext cx="815999" cy="7840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C777AF76-8248-3B86-9759-59D8FDBA4737}"/>
                </a:ext>
              </a:extLst>
            </p:cNvPr>
            <p:cNvCxnSpPr>
              <a:cxnSpLocks/>
            </p:cNvCxnSpPr>
            <p:nvPr/>
          </p:nvCxnSpPr>
          <p:spPr>
            <a:xfrm flipV="1">
              <a:off x="6113179" y="5791563"/>
              <a:ext cx="793432" cy="12826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747F6C07-18BE-25F5-2525-BC561E7902CE}"/>
                </a:ext>
              </a:extLst>
            </p:cNvPr>
            <p:cNvCxnSpPr>
              <a:cxnSpLocks/>
            </p:cNvCxnSpPr>
            <p:nvPr/>
          </p:nvCxnSpPr>
          <p:spPr>
            <a:xfrm flipV="1">
              <a:off x="6407501" y="6024911"/>
              <a:ext cx="589598" cy="12180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4CB34BB-E868-F748-7FCB-B675391B01D1}"/>
                </a:ext>
              </a:extLst>
            </p:cNvPr>
            <p:cNvCxnSpPr>
              <a:cxnSpLocks/>
            </p:cNvCxnSpPr>
            <p:nvPr/>
          </p:nvCxnSpPr>
          <p:spPr>
            <a:xfrm flipV="1">
              <a:off x="6010785" y="5684350"/>
              <a:ext cx="793432" cy="12826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2546677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58E045-FB6C-3B30-E0E4-B9ABFB0A8156}"/>
              </a:ext>
            </a:extLst>
          </p:cNvPr>
          <p:cNvSpPr/>
          <p:nvPr/>
        </p:nvSpPr>
        <p:spPr>
          <a:xfrm>
            <a:off x="252311" y="578497"/>
            <a:ext cx="3965728" cy="5874589"/>
          </a:xfrm>
          <a:prstGeom prst="rect">
            <a:avLst/>
          </a:prstGeom>
          <a:gradFill flip="none" rotWithShape="1">
            <a:gsLst>
              <a:gs pos="0">
                <a:srgbClr val="FFB03B">
                  <a:tint val="66000"/>
                  <a:satMod val="160000"/>
                </a:srgbClr>
              </a:gs>
              <a:gs pos="50000">
                <a:srgbClr val="FFB03B">
                  <a:tint val="44500"/>
                  <a:satMod val="160000"/>
                </a:srgbClr>
              </a:gs>
              <a:gs pos="100000">
                <a:srgbClr val="FFB03B">
                  <a:tint val="23500"/>
                  <a:satMod val="160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sp>
        <p:nvSpPr>
          <p:cNvPr id="9" name="Freeform: Shape 8">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274D0CE9-2CB9-F9FD-FB53-1378B42CCFD0}"/>
              </a:ext>
            </a:extLst>
          </p:cNvPr>
          <p:cNvSpPr txBox="1"/>
          <p:nvPr/>
        </p:nvSpPr>
        <p:spPr>
          <a:xfrm>
            <a:off x="6035725" y="2794477"/>
            <a:ext cx="6268920" cy="1107996"/>
          </a:xfrm>
          <a:prstGeom prst="rect">
            <a:avLst/>
          </a:prstGeom>
          <a:noFill/>
          <a:ln>
            <a:noFill/>
          </a:ln>
        </p:spPr>
        <p:txBody>
          <a:bodyPr wrap="square" rtlCol="0">
            <a:spAutoFit/>
          </a:bodyPr>
          <a:lstStyle/>
          <a:p>
            <a:pPr marL="0" marR="0" lvl="0" indent="0" algn="l" defTabSz="512064" rtl="0" eaLnBrk="1" fontAlgn="auto" latinLnBrk="0" hangingPunct="1">
              <a:lnSpc>
                <a:spcPct val="100000"/>
              </a:lnSpc>
              <a:spcBef>
                <a:spcPts val="0"/>
              </a:spcBef>
              <a:spcAft>
                <a:spcPts val="600"/>
              </a:spcAft>
              <a:buClrTx/>
              <a:buSzTx/>
              <a:buFontTx/>
              <a:buNone/>
              <a:tabLst/>
              <a:defRPr/>
            </a:pPr>
            <a:r>
              <a:rPr kumimoji="0" lang="ar-SA" sz="6600" b="1" i="0" u="none" strike="noStrike" kern="1200" cap="none" spc="0" normalizeH="0" baseline="0" noProof="0" dirty="0">
                <a:ln>
                  <a:noFill/>
                </a:ln>
                <a:solidFill>
                  <a:srgbClr val="A77E54"/>
                </a:solidFill>
                <a:effectLst/>
                <a:uLnTx/>
                <a:uFillTx/>
                <a:latin typeface="Arabic Typesetting" panose="03020402040406030203" pitchFamily="66" charset="-78"/>
                <a:cs typeface="Arabic Typesetting" panose="03020402040406030203" pitchFamily="66" charset="-78"/>
              </a:rPr>
              <a:t>ملخص التحليل المكاني</a:t>
            </a:r>
            <a:endParaRPr kumimoji="0" lang="LID4096" sz="13800" b="1" i="0" u="none" strike="noStrike" kern="1200" cap="none" spc="0" normalizeH="0" baseline="0" noProof="0" dirty="0">
              <a:ln>
                <a:noFill/>
              </a:ln>
              <a:solidFill>
                <a:srgbClr val="A77E54"/>
              </a:solidFill>
              <a:effectLst/>
              <a:uLnTx/>
              <a:uFillTx/>
              <a:latin typeface="Arabic Typesetting" panose="03020402040406030203" pitchFamily="66" charset="-78"/>
              <a:cs typeface="Arabic Typesetting" panose="03020402040406030203" pitchFamily="66" charset="-78"/>
            </a:endParaRPr>
          </a:p>
        </p:txBody>
      </p:sp>
      <p:sp>
        <p:nvSpPr>
          <p:cNvPr id="3" name="Rectangle 2">
            <a:extLst>
              <a:ext uri="{FF2B5EF4-FFF2-40B4-BE49-F238E27FC236}">
                <a16:creationId xmlns:a16="http://schemas.microsoft.com/office/drawing/2014/main" id="{51FE4BB4-D433-072D-E24A-17F4A903BF29}"/>
              </a:ext>
            </a:extLst>
          </p:cNvPr>
          <p:cNvSpPr/>
          <p:nvPr/>
        </p:nvSpPr>
        <p:spPr>
          <a:xfrm>
            <a:off x="4470350" y="1731277"/>
            <a:ext cx="7936283" cy="3395445"/>
          </a:xfrm>
          <a:prstGeom prst="rect">
            <a:avLst/>
          </a:prstGeom>
          <a:noFill/>
          <a:ln w="76200">
            <a:solidFill>
              <a:srgbClr val="FFCC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A map of a desert with orange and black lines&#10;&#10;Description automatically generated">
            <a:extLst>
              <a:ext uri="{FF2B5EF4-FFF2-40B4-BE49-F238E27FC236}">
                <a16:creationId xmlns:a16="http://schemas.microsoft.com/office/drawing/2014/main" id="{30596C2B-8198-949C-F75B-4CE8C3ABCE82}"/>
              </a:ext>
            </a:extLst>
          </p:cNvPr>
          <p:cNvPicPr>
            <a:picLocks noChangeAspect="1"/>
          </p:cNvPicPr>
          <p:nvPr/>
        </p:nvPicPr>
        <p:blipFill rotWithShape="1">
          <a:blip r:embed="rId2">
            <a:extLst>
              <a:ext uri="{28A0092B-C50C-407E-A947-70E740481C1C}">
                <a14:useLocalDpi xmlns:a14="http://schemas.microsoft.com/office/drawing/2010/main" val="0"/>
              </a:ext>
            </a:extLst>
          </a:blip>
          <a:srcRect l="40048" t="6048" r="20273" b="16082"/>
          <a:stretch/>
        </p:blipFill>
        <p:spPr>
          <a:xfrm>
            <a:off x="990767" y="404914"/>
            <a:ext cx="4054191" cy="56314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7939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6200</TotalTime>
  <Words>1343</Words>
  <Application>Microsoft Office PowerPoint</Application>
  <PresentationFormat>Widescreen</PresentationFormat>
  <Paragraphs>370</Paragraphs>
  <Slides>36</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Aptos</vt:lpstr>
      <vt:lpstr>Aptos Display</vt:lpstr>
      <vt:lpstr>Arabic Typesetting</vt:lpstr>
      <vt:lpstr>Arial</vt:lpstr>
      <vt:lpstr>Simplified Arabic</vt:lpstr>
      <vt:lpstr>Wingdings</vt:lpstr>
      <vt:lpstr>Office Theme</vt:lpstr>
      <vt:lpstr>Contents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sondus Ismaeil</dc:creator>
  <cp:lastModifiedBy>sondus Ismaeil</cp:lastModifiedBy>
  <cp:revision>42</cp:revision>
  <dcterms:created xsi:type="dcterms:W3CDTF">2024-06-08T19:30:20Z</dcterms:created>
  <dcterms:modified xsi:type="dcterms:W3CDTF">2024-07-07T22:56:08Z</dcterms:modified>
</cp:coreProperties>
</file>