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4">
  <p:sldMasterIdLst>
    <p:sldMasterId id="2147483840" r:id="rId4"/>
  </p:sldMasterIdLst>
  <p:notesMasterIdLst>
    <p:notesMasterId r:id="rId35"/>
  </p:notesMasterIdLst>
  <p:handoutMasterIdLst>
    <p:handoutMasterId r:id="rId36"/>
  </p:handoutMasterIdLst>
  <p:sldIdLst>
    <p:sldId id="256" r:id="rId5"/>
    <p:sldId id="259" r:id="rId6"/>
    <p:sldId id="285" r:id="rId7"/>
    <p:sldId id="258" r:id="rId8"/>
    <p:sldId id="286" r:id="rId9"/>
    <p:sldId id="263" r:id="rId10"/>
    <p:sldId id="264" r:id="rId11"/>
    <p:sldId id="265" r:id="rId12"/>
    <p:sldId id="281" r:id="rId13"/>
    <p:sldId id="266" r:id="rId14"/>
    <p:sldId id="267" r:id="rId15"/>
    <p:sldId id="287" r:id="rId16"/>
    <p:sldId id="282" r:id="rId17"/>
    <p:sldId id="268" r:id="rId18"/>
    <p:sldId id="288" r:id="rId19"/>
    <p:sldId id="289" r:id="rId20"/>
    <p:sldId id="290" r:id="rId21"/>
    <p:sldId id="291" r:id="rId22"/>
    <p:sldId id="292" r:id="rId23"/>
    <p:sldId id="294" r:id="rId24"/>
    <p:sldId id="293" r:id="rId25"/>
    <p:sldId id="295" r:id="rId26"/>
    <p:sldId id="296" r:id="rId27"/>
    <p:sldId id="297" r:id="rId28"/>
    <p:sldId id="298" r:id="rId29"/>
    <p:sldId id="299" r:id="rId30"/>
    <p:sldId id="300" r:id="rId31"/>
    <p:sldId id="301" r:id="rId32"/>
    <p:sldId id="302" r:id="rId33"/>
    <p:sldId id="303"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notesViewPr>
    <p:cSldViewPr snapToGrid="0">
      <p:cViewPr varScale="1">
        <p:scale>
          <a:sx n="84" d="100"/>
          <a:sy n="84" d="100"/>
        </p:scale>
        <p:origin x="38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A259BEA-82BC-4476-91F2-380E77DBADB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729DE9C3-2AB8-44E5-BCFE-5DD42DFC564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6D7858F-6309-4F09-BEA0-6CBF97E55806}" type="datetimeFigureOut">
              <a:rPr lang="en-US" smtClean="0"/>
              <a:t>6/5/2021</a:t>
            </a:fld>
            <a:endParaRPr lang="en-US" dirty="0"/>
          </a:p>
        </p:txBody>
      </p:sp>
      <p:sp>
        <p:nvSpPr>
          <p:cNvPr id="4" name="Footer Placeholder 3">
            <a:extLst>
              <a:ext uri="{FF2B5EF4-FFF2-40B4-BE49-F238E27FC236}">
                <a16:creationId xmlns:a16="http://schemas.microsoft.com/office/drawing/2014/main" id="{5E1B971B-9BC3-41DB-91DC-F03F5C808D7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74A0720E-F4E2-435B-A885-9194BA30267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2F8AE00-5498-4F06-8655-F21703489BCA}" type="slidenum">
              <a:rPr lang="en-US" smtClean="0"/>
              <a:t>‹#›</a:t>
            </a:fld>
            <a:endParaRPr lang="en-US" dirty="0"/>
          </a:p>
        </p:txBody>
      </p:sp>
    </p:spTree>
    <p:extLst>
      <p:ext uri="{BB962C8B-B14F-4D97-AF65-F5344CB8AC3E}">
        <p14:creationId xmlns:p14="http://schemas.microsoft.com/office/powerpoint/2010/main" val="3773420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F53C5D-CD12-6D4C-A980-0612968271E2}" type="datetimeFigureOut">
              <a:rPr lang="en-US" smtClean="0"/>
              <a:t>6/5/2021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F167F0-0840-1348-BFE4-C6298BBC0698}" type="slidenum">
              <a:rPr lang="en-US" smtClean="0"/>
              <a:t>‹#›</a:t>
            </a:fld>
            <a:endParaRPr lang="en-US" dirty="0"/>
          </a:p>
        </p:txBody>
      </p:sp>
    </p:spTree>
    <p:extLst>
      <p:ext uri="{BB962C8B-B14F-4D97-AF65-F5344CB8AC3E}">
        <p14:creationId xmlns:p14="http://schemas.microsoft.com/office/powerpoint/2010/main" val="1489904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noProof="0" dirty="0"/>
          </a:p>
        </p:txBody>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Title 1"/>
          <p:cNvSpPr>
            <a:spLocks noGrp="1"/>
          </p:cNvSpPr>
          <p:nvPr userDrawn="1">
            <p:ph type="ctrTitle"/>
          </p:nvPr>
        </p:nvSpPr>
        <p:spPr>
          <a:xfrm>
            <a:off x="1154955" y="2099733"/>
            <a:ext cx="8825658" cy="2677648"/>
          </a:xfrm>
        </p:spPr>
        <p:txBody>
          <a:bodyPr anchor="b"/>
          <a:lstStyle>
            <a:lvl1pPr>
              <a:defRPr sz="5400"/>
            </a:lvl1pPr>
          </a:lstStyle>
          <a:p>
            <a:r>
              <a:rPr lang="en-US" noProof="0"/>
              <a:t>Click to edit Master title style</a:t>
            </a:r>
          </a:p>
        </p:txBody>
      </p:sp>
      <p:sp>
        <p:nvSpPr>
          <p:cNvPr id="3" name="Subtitle 2"/>
          <p:cNvSpPr>
            <a:spLocks noGrp="1"/>
          </p:cNvSpPr>
          <p:nvPr userDrawn="1">
            <p:ph type="subTitle" idx="1"/>
          </p:nvPr>
        </p:nvSpPr>
        <p:spPr>
          <a:xfrm>
            <a:off x="1154955" y="4777380"/>
            <a:ext cx="8825658" cy="861420"/>
          </a:xfrm>
        </p:spPr>
        <p:txBody>
          <a:bodyPr anchor="t"/>
          <a:lstStyle>
            <a:lvl1pPr marL="0" indent="0" algn="l">
              <a:buNone/>
              <a:defRPr cap="all">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a:t>Click to edit Master subtitle style</a:t>
            </a:r>
          </a:p>
        </p:txBody>
      </p:sp>
      <p:sp>
        <p:nvSpPr>
          <p:cNvPr id="4" name="Date Placeholder 3"/>
          <p:cNvSpPr>
            <a:spLocks noGrp="1"/>
          </p:cNvSpPr>
          <p:nvPr userDrawn="1">
            <p:ph type="dt" sz="half" idx="10"/>
          </p:nvPr>
        </p:nvSpPr>
        <p:spPr>
          <a:xfrm rot="5400000">
            <a:off x="10089390" y="1792223"/>
            <a:ext cx="990599" cy="304799"/>
          </a:xfrm>
        </p:spPr>
        <p:txBody>
          <a:bodyPr anchor="t"/>
          <a:lstStyle>
            <a:lvl1pPr algn="l">
              <a:defRPr b="0" i="0">
                <a:solidFill>
                  <a:schemeClr val="bg1"/>
                </a:solidFill>
              </a:defRPr>
            </a:lvl1pPr>
          </a:lstStyle>
          <a:p>
            <a:fld id="{75D0B1B9-C7DF-F64A-B488-12B3D5090923}" type="datetime1">
              <a:rPr lang="en-US" noProof="0" smtClean="0"/>
              <a:t>6/5/2021</a:t>
            </a:fld>
            <a:endParaRPr lang="en-US" noProof="0" dirty="0"/>
          </a:p>
        </p:txBody>
      </p:sp>
      <p:sp>
        <p:nvSpPr>
          <p:cNvPr id="5" name="Footer Placeholder 4"/>
          <p:cNvSpPr>
            <a:spLocks noGrp="1"/>
          </p:cNvSpPr>
          <p:nvPr userDrawn="1">
            <p:ph type="ftr" sz="quarter" idx="11"/>
          </p:nvPr>
        </p:nvSpPr>
        <p:spPr>
          <a:xfrm rot="5400000">
            <a:off x="8959592" y="3226820"/>
            <a:ext cx="3859795" cy="304801"/>
          </a:xfrm>
        </p:spPr>
        <p:txBody>
          <a:bodyPr/>
          <a:lstStyle>
            <a:lvl1pPr>
              <a:defRPr b="0" i="0">
                <a:solidFill>
                  <a:schemeClr val="bg1"/>
                </a:solidFill>
              </a:defRPr>
            </a:lvl1pPr>
          </a:lstStyle>
          <a:p>
            <a:endParaRPr lang="en-US" noProof="0" dirty="0"/>
          </a:p>
        </p:txBody>
      </p:sp>
      <p:sp>
        <p:nvSpPr>
          <p:cNvPr id="10" name="Rectangle 9"/>
          <p:cNvSpPr/>
          <p:nvPr userDrawn="1"/>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userDrawn="1">
            <p:ph type="sldNum" sz="quarter" idx="12"/>
          </p:nvPr>
        </p:nvSpPr>
        <p:spPr>
          <a:xfrm>
            <a:off x="10351008" y="292608"/>
            <a:ext cx="838199" cy="767687"/>
          </a:xfrm>
        </p:spPr>
        <p:txBody>
          <a:bodyPr/>
          <a:lstStyle>
            <a:lvl1pPr>
              <a:defRPr sz="2800" b="0" i="0">
                <a:latin typeface="+mj-lt"/>
              </a:defRPr>
            </a:lvl1pPr>
          </a:lstStyle>
          <a:p>
            <a:fld id="{9FF96B15-8338-45D5-A943-561235072D66}" type="slidenum">
              <a:rPr lang="en-US" noProof="0" smtClean="0"/>
              <a:t>‹#›</a:t>
            </a:fld>
            <a:endParaRPr lang="en-US" noProof="0" dirty="0"/>
          </a:p>
        </p:txBody>
      </p:sp>
    </p:spTree>
    <p:extLst>
      <p:ext uri="{BB962C8B-B14F-4D97-AF65-F5344CB8AC3E}">
        <p14:creationId xmlns:p14="http://schemas.microsoft.com/office/powerpoint/2010/main" val="3572730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2300" b="0"/>
            </a:lvl1pPr>
          </a:lstStyle>
          <a:p>
            <a:r>
              <a:rPr lang="en-US" noProof="0"/>
              <a:t>Click to edit Master title style</a:t>
            </a:r>
          </a:p>
        </p:txBody>
      </p:sp>
      <p:sp>
        <p:nvSpPr>
          <p:cNvPr id="22" name="Picture Placeholder 21">
            <a:extLst>
              <a:ext uri="{FF2B5EF4-FFF2-40B4-BE49-F238E27FC236}">
                <a16:creationId xmlns:a16="http://schemas.microsoft.com/office/drawing/2014/main" id="{215A5A73-8E13-4E38-8362-0A09BA944115}"/>
              </a:ext>
            </a:extLst>
          </p:cNvPr>
          <p:cNvSpPr>
            <a:spLocks noGrp="1"/>
          </p:cNvSpPr>
          <p:nvPr>
            <p:ph type="pic" idx="1"/>
          </p:nvPr>
        </p:nvSpPr>
        <p:spPr>
          <a:xfrm>
            <a:off x="6058861" y="478881"/>
            <a:ext cx="5582675" cy="5908526"/>
          </a:xfrm>
          <a:custGeom>
            <a:avLst/>
            <a:gdLst>
              <a:gd name="connsiteX0" fmla="*/ 10816 w 5582675"/>
              <a:gd name="connsiteY0" fmla="*/ 0 h 5908526"/>
              <a:gd name="connsiteX1" fmla="*/ 5582675 w 5582675"/>
              <a:gd name="connsiteY1" fmla="*/ 0 h 5908526"/>
              <a:gd name="connsiteX2" fmla="*/ 5582675 w 5582675"/>
              <a:gd name="connsiteY2" fmla="*/ 5908526 h 5908526"/>
              <a:gd name="connsiteX3" fmla="*/ 0 w 5582675"/>
              <a:gd name="connsiteY3" fmla="*/ 5908526 h 5908526"/>
              <a:gd name="connsiteX4" fmla="*/ 30693 w 5582675"/>
              <a:gd name="connsiteY4" fmla="*/ 5722836 h 5908526"/>
              <a:gd name="connsiteX5" fmla="*/ 223682 w 5582675"/>
              <a:gd name="connsiteY5" fmla="*/ 2921544 h 5908526"/>
              <a:gd name="connsiteX6" fmla="*/ 30693 w 5582675"/>
              <a:gd name="connsiteY6" fmla="*/ 120253 h 590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82675" h="5908526">
                <a:moveTo>
                  <a:pt x="10816" y="0"/>
                </a:moveTo>
                <a:lnTo>
                  <a:pt x="5582675" y="0"/>
                </a:lnTo>
                <a:lnTo>
                  <a:pt x="5582675" y="5908526"/>
                </a:lnTo>
                <a:lnTo>
                  <a:pt x="0" y="5908526"/>
                </a:lnTo>
                <a:lnTo>
                  <a:pt x="30693" y="5722836"/>
                </a:lnTo>
                <a:cubicBezTo>
                  <a:pt x="153771" y="4890115"/>
                  <a:pt x="223682" y="3935837"/>
                  <a:pt x="223682" y="2921544"/>
                </a:cubicBezTo>
                <a:cubicBezTo>
                  <a:pt x="223682" y="1907252"/>
                  <a:pt x="153771" y="952973"/>
                  <a:pt x="30693" y="120253"/>
                </a:cubicBezTo>
                <a:close/>
              </a:path>
            </a:pathLst>
          </a:custGeom>
          <a:effectLst/>
        </p:spPr>
        <p:txBody>
          <a:bodyPr wrap="square" anchor="ctr">
            <a:no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noProof="0"/>
              <a:t>Click icon to add picture</a:t>
            </a:r>
            <a:endParaRPr lang="en-US" noProof="0"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285750" indent="-285750">
              <a:buFont typeface="Arial" panose="020B0604020202020204" pitchFamily="34" charset="0"/>
              <a:buChar char="•"/>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Click to edit Master text styles</a:t>
            </a:r>
          </a:p>
        </p:txBody>
      </p:sp>
      <p:sp>
        <p:nvSpPr>
          <p:cNvPr id="5" name="Date Placeholder 4"/>
          <p:cNvSpPr>
            <a:spLocks noGrp="1"/>
          </p:cNvSpPr>
          <p:nvPr>
            <p:ph type="dt" sz="half" idx="10"/>
          </p:nvPr>
        </p:nvSpPr>
        <p:spPr/>
        <p:txBody>
          <a:bodyPr/>
          <a:lstStyle/>
          <a:p>
            <a:fld id="{163A5200-74F0-9445-8847-A53AA9C11C7B}" type="datetime1">
              <a:rPr lang="en-US" noProof="0" smtClean="0"/>
              <a:t>6/5/2021</a:t>
            </a:fld>
            <a:endParaRPr lang="en-US" noProof="0" dirty="0"/>
          </a:p>
        </p:txBody>
      </p:sp>
      <p:sp>
        <p:nvSpPr>
          <p:cNvPr id="6" name="Footer Placeholder 5"/>
          <p:cNvSpPr>
            <a:spLocks noGrp="1"/>
          </p:cNvSpPr>
          <p:nvPr>
            <p:ph type="ftr" sz="quarter" idx="11"/>
          </p:nvPr>
        </p:nvSpPr>
        <p:spPr/>
        <p:txBody>
          <a:bodyPr/>
          <a:lstStyle/>
          <a:p>
            <a:endParaRPr lang="en-US" noProof="0"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9FF96B15-8338-45D5-A943-561235072D66}" type="slidenum">
              <a:rPr lang="en-US" noProof="0" smtClean="0"/>
              <a:t>‹#›</a:t>
            </a:fld>
            <a:endParaRPr lang="en-US" noProof="0" dirty="0"/>
          </a:p>
        </p:txBody>
      </p:sp>
    </p:spTree>
    <p:extLst>
      <p:ext uri="{BB962C8B-B14F-4D97-AF65-F5344CB8AC3E}">
        <p14:creationId xmlns:p14="http://schemas.microsoft.com/office/powerpoint/2010/main" val="4183431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1" name="Content Placeholder 10">
            <a:extLst>
              <a:ext uri="{FF2B5EF4-FFF2-40B4-BE49-F238E27FC236}">
                <a16:creationId xmlns:a16="http://schemas.microsoft.com/office/drawing/2014/main" id="{B50BDD93-02DA-4B21-9556-FA8B9894F903}"/>
              </a:ext>
            </a:extLst>
          </p:cNvPr>
          <p:cNvSpPr>
            <a:spLocks noGrp="1"/>
          </p:cNvSpPr>
          <p:nvPr>
            <p:ph sz="quarter" idx="13"/>
          </p:nvPr>
        </p:nvSpPr>
        <p:spPr>
          <a:xfrm>
            <a:off x="6058861" y="478880"/>
            <a:ext cx="5582675" cy="5900239"/>
          </a:xfrm>
          <a:custGeom>
            <a:avLst/>
            <a:gdLst>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0 w 5582675"/>
              <a:gd name="connsiteY4" fmla="*/ 0 h 5900239"/>
              <a:gd name="connsiteX0" fmla="*/ 3501 w 5586176"/>
              <a:gd name="connsiteY0" fmla="*/ 0 h 5900239"/>
              <a:gd name="connsiteX1" fmla="*/ 5586176 w 5586176"/>
              <a:gd name="connsiteY1" fmla="*/ 0 h 5900239"/>
              <a:gd name="connsiteX2" fmla="*/ 5586176 w 5586176"/>
              <a:gd name="connsiteY2" fmla="*/ 5900239 h 5900239"/>
              <a:gd name="connsiteX3" fmla="*/ 3501 w 5586176"/>
              <a:gd name="connsiteY3" fmla="*/ 5900239 h 5900239"/>
              <a:gd name="connsiteX4" fmla="*/ 0 w 5586176"/>
              <a:gd name="connsiteY4" fmla="*/ 3615600 h 5900239"/>
              <a:gd name="connsiteX5" fmla="*/ 3501 w 5586176"/>
              <a:gd name="connsiteY5"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0 w 5582675"/>
              <a:gd name="connsiteY5"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11739 w 5582675"/>
              <a:gd name="connsiteY5" fmla="*/ 23740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11739 w 5582675"/>
              <a:gd name="connsiteY5" fmla="*/ 23740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62539 w 5582675"/>
              <a:gd name="connsiteY5" fmla="*/ 23740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62539 w 5582675"/>
              <a:gd name="connsiteY5" fmla="*/ 23740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62539 w 5582675"/>
              <a:gd name="connsiteY5" fmla="*/ 23740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47299 w 5582675"/>
              <a:gd name="connsiteY5" fmla="*/ 24756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11739 w 5582675"/>
              <a:gd name="connsiteY4" fmla="*/ 5647600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52379 w 5582675"/>
              <a:gd name="connsiteY4" fmla="*/ 5647600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82675" h="5900239">
                <a:moveTo>
                  <a:pt x="0" y="0"/>
                </a:moveTo>
                <a:lnTo>
                  <a:pt x="5582675" y="0"/>
                </a:lnTo>
                <a:lnTo>
                  <a:pt x="5582675" y="5900239"/>
                </a:lnTo>
                <a:lnTo>
                  <a:pt x="0" y="5900239"/>
                </a:lnTo>
                <a:cubicBezTo>
                  <a:pt x="14285" y="5817931"/>
                  <a:pt x="34284" y="5741338"/>
                  <a:pt x="42854" y="5653315"/>
                </a:cubicBezTo>
                <a:cubicBezTo>
                  <a:pt x="145724" y="4908883"/>
                  <a:pt x="181919" y="4332092"/>
                  <a:pt x="220019" y="3442880"/>
                </a:cubicBezTo>
                <a:cubicBezTo>
                  <a:pt x="221712" y="2333747"/>
                  <a:pt x="182766" y="1285573"/>
                  <a:pt x="47299" y="247560"/>
                </a:cubicBezTo>
                <a:lnTo>
                  <a:pt x="0" y="0"/>
                </a:lnTo>
                <a:close/>
              </a:path>
            </a:pathLst>
          </a:custGeo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1"/>
          <p:cNvSpPr>
            <a:spLocks noGrp="1"/>
          </p:cNvSpPr>
          <p:nvPr>
            <p:ph type="title"/>
          </p:nvPr>
        </p:nvSpPr>
        <p:spPr>
          <a:xfrm>
            <a:off x="1153907" y="1693332"/>
            <a:ext cx="3860260" cy="1735668"/>
          </a:xfrm>
        </p:spPr>
        <p:txBody>
          <a:bodyPr anchor="b">
            <a:normAutofit/>
          </a:bodyPr>
          <a:lstStyle>
            <a:lvl1pPr algn="l">
              <a:defRPr sz="2300" b="0"/>
            </a:lvl1pPr>
          </a:lstStyle>
          <a:p>
            <a:r>
              <a:rPr lang="en-US" noProof="0"/>
              <a:t>Click to edit Master title style</a:t>
            </a:r>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285750" indent="-285750">
              <a:buFont typeface="Arial" panose="020B0604020202020204" pitchFamily="34" charset="0"/>
              <a:buChar char="•"/>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Click to edit Master text styles</a:t>
            </a:r>
          </a:p>
        </p:txBody>
      </p:sp>
      <p:sp>
        <p:nvSpPr>
          <p:cNvPr id="5" name="Date Placeholder 4"/>
          <p:cNvSpPr>
            <a:spLocks noGrp="1"/>
          </p:cNvSpPr>
          <p:nvPr>
            <p:ph type="dt" sz="half" idx="10"/>
          </p:nvPr>
        </p:nvSpPr>
        <p:spPr/>
        <p:txBody>
          <a:bodyPr/>
          <a:lstStyle/>
          <a:p>
            <a:fld id="{163A5200-74F0-9445-8847-A53AA9C11C7B}" type="datetime1">
              <a:rPr lang="en-US" noProof="0" smtClean="0"/>
              <a:t>6/5/2021</a:t>
            </a:fld>
            <a:endParaRPr lang="en-US" noProof="0" dirty="0"/>
          </a:p>
        </p:txBody>
      </p:sp>
      <p:sp>
        <p:nvSpPr>
          <p:cNvPr id="6" name="Footer Placeholder 5"/>
          <p:cNvSpPr>
            <a:spLocks noGrp="1"/>
          </p:cNvSpPr>
          <p:nvPr>
            <p:ph type="ftr" sz="quarter" idx="11"/>
          </p:nvPr>
        </p:nvSpPr>
        <p:spPr/>
        <p:txBody>
          <a:bodyPr/>
          <a:lstStyle/>
          <a:p>
            <a:endParaRPr lang="en-US" noProof="0"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9FF96B15-8338-45D5-A943-561235072D66}" type="slidenum">
              <a:rPr lang="en-US" noProof="0" smtClean="0"/>
              <a:t>‹#›</a:t>
            </a:fld>
            <a:endParaRPr lang="en-US" noProof="0" dirty="0"/>
          </a:p>
        </p:txBody>
      </p:sp>
    </p:spTree>
    <p:extLst>
      <p:ext uri="{BB962C8B-B14F-4D97-AF65-F5344CB8AC3E}">
        <p14:creationId xmlns:p14="http://schemas.microsoft.com/office/powerpoint/2010/main" val="33977307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Date Placeholder 4"/>
          <p:cNvSpPr>
            <a:spLocks noGrp="1"/>
          </p:cNvSpPr>
          <p:nvPr>
            <p:ph type="dt" sz="half" idx="10"/>
          </p:nvPr>
        </p:nvSpPr>
        <p:spPr/>
        <p:txBody>
          <a:bodyPr/>
          <a:lstStyle/>
          <a:p>
            <a:fld id="{21B17C1C-DA5E-F743-826B-CB70C940D4E6}" type="datetime1">
              <a:rPr lang="en-US" noProof="0" smtClean="0"/>
              <a:t>6/5/2021</a:t>
            </a:fld>
            <a:endParaRPr lang="en-US" noProof="0" dirty="0"/>
          </a:p>
        </p:txBody>
      </p:sp>
      <p:sp>
        <p:nvSpPr>
          <p:cNvPr id="6" name="Footer Placeholder 5"/>
          <p:cNvSpPr>
            <a:spLocks noGrp="1"/>
          </p:cNvSpPr>
          <p:nvPr>
            <p:ph type="ftr" sz="quarter" idx="11"/>
          </p:nvPr>
        </p:nvSpPr>
        <p:spPr/>
        <p:txBody>
          <a:bodyPr/>
          <a:lstStyle/>
          <a:p>
            <a:endParaRPr lang="en-US" noProof="0" dirty="0"/>
          </a:p>
        </p:txBody>
      </p:sp>
      <p:sp>
        <p:nvSpPr>
          <p:cNvPr id="7" name="Slide Number Placeholder 6"/>
          <p:cNvSpPr>
            <a:spLocks noGrp="1"/>
          </p:cNvSpPr>
          <p:nvPr>
            <p:ph type="sldNum" sz="quarter" idx="12"/>
          </p:nvPr>
        </p:nvSpPr>
        <p:spPr/>
        <p:txBody>
          <a:bodyPr/>
          <a:lstStyle/>
          <a:p>
            <a:fld id="{9FF96B15-8338-45D5-A943-561235072D66}" type="slidenum">
              <a:rPr lang="en-US" noProof="0" smtClean="0"/>
              <a:t>‹#›</a:t>
            </a:fld>
            <a:endParaRPr lang="en-US" noProof="0" dirty="0"/>
          </a:p>
        </p:txBody>
      </p:sp>
    </p:spTree>
    <p:extLst>
      <p:ext uri="{BB962C8B-B14F-4D97-AF65-F5344CB8AC3E}">
        <p14:creationId xmlns:p14="http://schemas.microsoft.com/office/powerpoint/2010/main" val="4771714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noProof="0"/>
              <a:t>Click to edit Master title style</a:t>
            </a:r>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Date Placeholder 6"/>
          <p:cNvSpPr>
            <a:spLocks noGrp="1"/>
          </p:cNvSpPr>
          <p:nvPr>
            <p:ph type="dt" sz="half" idx="10"/>
          </p:nvPr>
        </p:nvSpPr>
        <p:spPr/>
        <p:txBody>
          <a:bodyPr/>
          <a:lstStyle/>
          <a:p>
            <a:fld id="{E6F10E4C-E478-1D40-94DF-17D7429B053A}" type="datetime1">
              <a:rPr lang="en-US" noProof="0" smtClean="0"/>
              <a:t>6/5/2021</a:t>
            </a:fld>
            <a:endParaRPr lang="en-US" noProof="0" dirty="0"/>
          </a:p>
        </p:txBody>
      </p:sp>
      <p:sp>
        <p:nvSpPr>
          <p:cNvPr id="8" name="Footer Placeholder 7"/>
          <p:cNvSpPr>
            <a:spLocks noGrp="1"/>
          </p:cNvSpPr>
          <p:nvPr>
            <p:ph type="ftr" sz="quarter" idx="11"/>
          </p:nvPr>
        </p:nvSpPr>
        <p:spPr/>
        <p:txBody>
          <a:bodyPr/>
          <a:lstStyle/>
          <a:p>
            <a:endParaRPr lang="en-US" noProof="0" dirty="0"/>
          </a:p>
        </p:txBody>
      </p:sp>
      <p:sp>
        <p:nvSpPr>
          <p:cNvPr id="9" name="Slide Number Placeholder 8"/>
          <p:cNvSpPr>
            <a:spLocks noGrp="1"/>
          </p:cNvSpPr>
          <p:nvPr>
            <p:ph type="sldNum" sz="quarter" idx="12"/>
          </p:nvPr>
        </p:nvSpPr>
        <p:spPr/>
        <p:txBody>
          <a:bodyPr/>
          <a:lstStyle/>
          <a:p>
            <a:fld id="{9FF96B15-8338-45D5-A943-561235072D66}" type="slidenum">
              <a:rPr lang="en-US" noProof="0" smtClean="0"/>
              <a:t>‹#›</a:t>
            </a:fld>
            <a:endParaRPr lang="en-US" noProof="0" dirty="0"/>
          </a:p>
        </p:txBody>
      </p:sp>
    </p:spTree>
    <p:extLst>
      <p:ext uri="{BB962C8B-B14F-4D97-AF65-F5344CB8AC3E}">
        <p14:creationId xmlns:p14="http://schemas.microsoft.com/office/powerpoint/2010/main" val="959933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p>
        </p:txBody>
      </p:sp>
      <p:sp>
        <p:nvSpPr>
          <p:cNvPr id="3" name="Date Placeholder 2"/>
          <p:cNvSpPr>
            <a:spLocks noGrp="1"/>
          </p:cNvSpPr>
          <p:nvPr>
            <p:ph type="dt" sz="half" idx="10"/>
          </p:nvPr>
        </p:nvSpPr>
        <p:spPr/>
        <p:txBody>
          <a:bodyPr/>
          <a:lstStyle/>
          <a:p>
            <a:fld id="{AC1A9061-1D22-724D-9508-7BAEAF287353}" type="datetime1">
              <a:rPr lang="en-US" noProof="0" smtClean="0"/>
              <a:t>6/5/2021</a:t>
            </a:fld>
            <a:endParaRPr lang="en-US" noProof="0" dirty="0"/>
          </a:p>
        </p:txBody>
      </p:sp>
      <p:sp>
        <p:nvSpPr>
          <p:cNvPr id="4" name="Footer Placeholder 3"/>
          <p:cNvSpPr>
            <a:spLocks noGrp="1"/>
          </p:cNvSpPr>
          <p:nvPr>
            <p:ph type="ftr" sz="quarter" idx="11"/>
          </p:nvPr>
        </p:nvSpPr>
        <p:spPr/>
        <p:txBody>
          <a:bodyPr/>
          <a:lstStyle/>
          <a:p>
            <a:endParaRPr lang="en-US" noProof="0" dirty="0"/>
          </a:p>
        </p:txBody>
      </p:sp>
      <p:sp>
        <p:nvSpPr>
          <p:cNvPr id="5" name="Slide Number Placeholder 4"/>
          <p:cNvSpPr>
            <a:spLocks noGrp="1"/>
          </p:cNvSpPr>
          <p:nvPr>
            <p:ph type="sldNum" sz="quarter" idx="12"/>
          </p:nvPr>
        </p:nvSpPr>
        <p:spPr/>
        <p:txBody>
          <a:bodyPr/>
          <a:lstStyle/>
          <a:p>
            <a:fld id="{9FF96B15-8338-45D5-A943-561235072D66}" type="slidenum">
              <a:rPr lang="en-US" noProof="0" smtClean="0"/>
              <a:t>‹#›</a:t>
            </a:fld>
            <a:endParaRPr lang="en-US" noProof="0" dirty="0"/>
          </a:p>
        </p:txBody>
      </p:sp>
    </p:spTree>
    <p:extLst>
      <p:ext uri="{BB962C8B-B14F-4D97-AF65-F5344CB8AC3E}">
        <p14:creationId xmlns:p14="http://schemas.microsoft.com/office/powerpoint/2010/main" val="28264808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p>
        </p:txBody>
      </p:sp>
      <p:sp>
        <p:nvSpPr>
          <p:cNvPr id="3" name="Date Placeholder 2"/>
          <p:cNvSpPr>
            <a:spLocks noGrp="1"/>
          </p:cNvSpPr>
          <p:nvPr>
            <p:ph type="dt" sz="half" idx="10"/>
          </p:nvPr>
        </p:nvSpPr>
        <p:spPr/>
        <p:txBody>
          <a:bodyPr/>
          <a:lstStyle/>
          <a:p>
            <a:fld id="{AC1A9061-1D22-724D-9508-7BAEAF287353}" type="datetime1">
              <a:rPr lang="en-US" noProof="0" smtClean="0"/>
              <a:t>6/5/2021</a:t>
            </a:fld>
            <a:endParaRPr lang="en-US" noProof="0" dirty="0"/>
          </a:p>
        </p:txBody>
      </p:sp>
      <p:sp>
        <p:nvSpPr>
          <p:cNvPr id="4" name="Footer Placeholder 3"/>
          <p:cNvSpPr>
            <a:spLocks noGrp="1"/>
          </p:cNvSpPr>
          <p:nvPr>
            <p:ph type="ftr" sz="quarter" idx="11"/>
          </p:nvPr>
        </p:nvSpPr>
        <p:spPr/>
        <p:txBody>
          <a:bodyPr/>
          <a:lstStyle/>
          <a:p>
            <a:endParaRPr lang="en-US" noProof="0" dirty="0"/>
          </a:p>
        </p:txBody>
      </p:sp>
      <p:sp>
        <p:nvSpPr>
          <p:cNvPr id="5" name="Slide Number Placeholder 4"/>
          <p:cNvSpPr>
            <a:spLocks noGrp="1"/>
          </p:cNvSpPr>
          <p:nvPr>
            <p:ph type="sldNum" sz="quarter" idx="12"/>
          </p:nvPr>
        </p:nvSpPr>
        <p:spPr/>
        <p:txBody>
          <a:bodyPr/>
          <a:lstStyle/>
          <a:p>
            <a:fld id="{9FF96B15-8338-45D5-A943-561235072D66}" type="slidenum">
              <a:rPr lang="en-US" noProof="0" smtClean="0"/>
              <a:t>‹#›</a:t>
            </a:fld>
            <a:endParaRPr lang="en-US" noProof="0" dirty="0"/>
          </a:p>
        </p:txBody>
      </p:sp>
      <p:sp>
        <p:nvSpPr>
          <p:cNvPr id="7" name="Text Placeholder 6">
            <a:extLst>
              <a:ext uri="{FF2B5EF4-FFF2-40B4-BE49-F238E27FC236}">
                <a16:creationId xmlns:a16="http://schemas.microsoft.com/office/drawing/2014/main" id="{575C1B7F-CD73-441E-89FC-46AA9E8B519B}"/>
              </a:ext>
            </a:extLst>
          </p:cNvPr>
          <p:cNvSpPr>
            <a:spLocks noGrp="1"/>
          </p:cNvSpPr>
          <p:nvPr>
            <p:ph type="body" sz="quarter" idx="13"/>
          </p:nvPr>
        </p:nvSpPr>
        <p:spPr>
          <a:xfrm>
            <a:off x="1764150" y="2406650"/>
            <a:ext cx="8663700" cy="3477682"/>
          </a:xfrm>
        </p:spPr>
        <p:txBody>
          <a:bodyPr anchor="ctr">
            <a:normAutofit/>
          </a:bodyPr>
          <a:lstStyle>
            <a:lvl1pPr marL="0" indent="0" algn="ctr">
              <a:buNone/>
              <a:defRPr sz="6000"/>
            </a:lvl1pPr>
            <a:lvl2pPr marL="457200" indent="0">
              <a:buNone/>
              <a:defRPr/>
            </a:lvl2pPr>
          </a:lstStyle>
          <a:p>
            <a:pPr lvl="0"/>
            <a:r>
              <a:rPr lang="en-US" noProof="0"/>
              <a:t>Click to edit Master text styles</a:t>
            </a:r>
          </a:p>
        </p:txBody>
      </p:sp>
    </p:spTree>
    <p:extLst>
      <p:ext uri="{BB962C8B-B14F-4D97-AF65-F5344CB8AC3E}">
        <p14:creationId xmlns:p14="http://schemas.microsoft.com/office/powerpoint/2010/main" val="37529742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205E0F-8980-D24A-B2F9-0C7A13C6A6DE}" type="datetime1">
              <a:rPr lang="en-US" noProof="0" smtClean="0"/>
              <a:t>6/5/2021</a:t>
            </a:fld>
            <a:endParaRPr lang="en-US" noProof="0" dirty="0"/>
          </a:p>
        </p:txBody>
      </p:sp>
      <p:sp>
        <p:nvSpPr>
          <p:cNvPr id="3" name="Footer Placeholder 2"/>
          <p:cNvSpPr>
            <a:spLocks noGrp="1"/>
          </p:cNvSpPr>
          <p:nvPr>
            <p:ph type="ftr" sz="quarter" idx="11"/>
          </p:nvPr>
        </p:nvSpPr>
        <p:spPr/>
        <p:txBody>
          <a:bodyPr/>
          <a:lstStyle/>
          <a:p>
            <a:endParaRPr lang="en-US" noProof="0"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9FF96B15-8338-45D5-A943-561235072D66}" type="slidenum">
              <a:rPr lang="en-US" noProof="0" smtClean="0"/>
              <a:t>‹#›</a:t>
            </a:fld>
            <a:endParaRPr lang="en-US" noProof="0" dirty="0"/>
          </a:p>
        </p:txBody>
      </p:sp>
    </p:spTree>
    <p:extLst>
      <p:ext uri="{BB962C8B-B14F-4D97-AF65-F5344CB8AC3E}">
        <p14:creationId xmlns:p14="http://schemas.microsoft.com/office/powerpoint/2010/main" val="1719229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p>
        </p:txBody>
      </p:sp>
      <p:sp>
        <p:nvSpPr>
          <p:cNvPr id="3" name="Content Placeholder 2"/>
          <p:cNvSpPr>
            <a:spLocks noGrp="1"/>
          </p:cNvSpPr>
          <p:nvPr>
            <p:ph idx="1"/>
          </p:nvPr>
        </p:nvSpPr>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p:cNvSpPr>
            <a:spLocks noGrp="1"/>
          </p:cNvSpPr>
          <p:nvPr>
            <p:ph type="dt" sz="half" idx="10"/>
          </p:nvPr>
        </p:nvSpPr>
        <p:spPr/>
        <p:txBody>
          <a:bodyPr/>
          <a:lstStyle/>
          <a:p>
            <a:fld id="{06D41EE2-1449-2741-9D08-61623EFC2A0E}" type="datetime1">
              <a:rPr lang="en-US" noProof="0" smtClean="0"/>
              <a:t>6/5/2021</a:t>
            </a:fld>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6" name="Slide Number Placeholder 5"/>
          <p:cNvSpPr>
            <a:spLocks noGrp="1"/>
          </p:cNvSpPr>
          <p:nvPr>
            <p:ph type="sldNum" sz="quarter" idx="12"/>
          </p:nvPr>
        </p:nvSpPr>
        <p:spPr/>
        <p:txBody>
          <a:bodyPr/>
          <a:lstStyle/>
          <a:p>
            <a:fld id="{9FF96B15-8338-45D5-A943-561235072D66}" type="slidenum">
              <a:rPr lang="en-US" noProof="0" smtClean="0"/>
              <a:t>‹#›</a:t>
            </a:fld>
            <a:endParaRPr lang="en-US" noProof="0" dirty="0"/>
          </a:p>
        </p:txBody>
      </p:sp>
    </p:spTree>
    <p:extLst>
      <p:ext uri="{BB962C8B-B14F-4D97-AF65-F5344CB8AC3E}">
        <p14:creationId xmlns:p14="http://schemas.microsoft.com/office/powerpoint/2010/main" val="2373622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en-US" noProof="0"/>
              <a:t>Click to edit Master title style</a:t>
            </a:r>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noProof="0"/>
              <a:t>Click to edit Master text styles</a:t>
            </a:r>
          </a:p>
        </p:txBody>
      </p:sp>
      <p:sp>
        <p:nvSpPr>
          <p:cNvPr id="4" name="Date Placeholder 3"/>
          <p:cNvSpPr>
            <a:spLocks noGrp="1"/>
          </p:cNvSpPr>
          <p:nvPr>
            <p:ph type="dt" sz="half" idx="10"/>
          </p:nvPr>
        </p:nvSpPr>
        <p:spPr/>
        <p:txBody>
          <a:bodyPr/>
          <a:lstStyle/>
          <a:p>
            <a:fld id="{9DAF7560-49B8-714F-A7F1-D946D3E64C23}" type="datetime1">
              <a:rPr lang="en-US" noProof="0" smtClean="0"/>
              <a:t>6/5/2021</a:t>
            </a:fld>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FF96B15-8338-45D5-A943-561235072D66}" type="slidenum">
              <a:rPr lang="en-US" noProof="0" smtClean="0"/>
              <a:t>‹#›</a:t>
            </a:fld>
            <a:endParaRPr lang="en-US" noProof="0" dirty="0"/>
          </a:p>
        </p:txBody>
      </p:sp>
    </p:spTree>
    <p:extLst>
      <p:ext uri="{BB962C8B-B14F-4D97-AF65-F5344CB8AC3E}">
        <p14:creationId xmlns:p14="http://schemas.microsoft.com/office/powerpoint/2010/main" val="2308194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Only - left">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Rectangle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Freeform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287088"/>
            <a:ext cx="3438881" cy="2283824"/>
          </a:xfrm>
        </p:spPr>
        <p:txBody>
          <a:bodyPr anchor="ctr"/>
          <a:lstStyle>
            <a:lvl1pPr algn="l">
              <a:defRPr sz="2300" b="0" cap="none"/>
            </a:lvl1pPr>
          </a:lstStyle>
          <a:p>
            <a:r>
              <a:rPr lang="en-US" noProof="0"/>
              <a:t>Click to edit Master title style</a:t>
            </a:r>
          </a:p>
        </p:txBody>
      </p:sp>
      <p:sp>
        <p:nvSpPr>
          <p:cNvPr id="4" name="Date Placeholder 3"/>
          <p:cNvSpPr>
            <a:spLocks noGrp="1"/>
          </p:cNvSpPr>
          <p:nvPr>
            <p:ph type="dt" sz="half" idx="10"/>
          </p:nvPr>
        </p:nvSpPr>
        <p:spPr/>
        <p:txBody>
          <a:bodyPr/>
          <a:lstStyle/>
          <a:p>
            <a:fld id="{7DD9237C-03C9-D843-906B-96D98C6B2D61}" type="datetime1">
              <a:rPr lang="en-US" noProof="0" smtClean="0"/>
              <a:t>6/5/2021</a:t>
            </a:fld>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FF96B15-8338-45D5-A943-561235072D66}" type="slidenum">
              <a:rPr lang="en-US" noProof="0" smtClean="0"/>
              <a:t>‹#›</a:t>
            </a:fld>
            <a:endParaRPr lang="en-US" noProof="0" dirty="0"/>
          </a:p>
        </p:txBody>
      </p:sp>
    </p:spTree>
    <p:extLst>
      <p:ext uri="{BB962C8B-B14F-4D97-AF65-F5344CB8AC3E}">
        <p14:creationId xmlns:p14="http://schemas.microsoft.com/office/powerpoint/2010/main" val="2579578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Bullets as Icons 5X Vertical">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5B480622-FB8F-493B-9965-971B07D752E2}"/>
              </a:ext>
            </a:extLst>
          </p:cNvPr>
          <p:cNvSpPr>
            <a:spLocks noGrp="1"/>
          </p:cNvSpPr>
          <p:nvPr>
            <p:ph type="body" sz="quarter" idx="13" hasCustomPrompt="1"/>
          </p:nvPr>
        </p:nvSpPr>
        <p:spPr>
          <a:xfrm>
            <a:off x="6792913" y="1748812"/>
            <a:ext cx="3852000" cy="720000"/>
          </a:xfrm>
          <a:prstGeom prst="roundRect">
            <a:avLst/>
          </a:prstGeom>
          <a:solidFill>
            <a:schemeClr val="bg1">
              <a:lumMod val="95000"/>
            </a:schemeClr>
          </a:solidFill>
          <a:ln w="31750">
            <a:solidFill>
              <a:schemeClr val="accent1"/>
            </a:solidFill>
          </a:ln>
        </p:spPr>
        <p:txBody>
          <a:bodyPr anchor="ctr">
            <a:normAutofit/>
          </a:bodyPr>
          <a:lstStyle>
            <a:lvl1pPr marL="0" indent="0">
              <a:buNone/>
              <a:defRPr sz="2100">
                <a:solidFill>
                  <a:schemeClr val="tx1"/>
                </a:solidFill>
              </a:defRPr>
            </a:lvl1pPr>
          </a:lstStyle>
          <a:p>
            <a:pPr lvl="0"/>
            <a:r>
              <a:rPr lang="en-US" noProof="0"/>
              <a:t>Text Item</a:t>
            </a:r>
          </a:p>
        </p:txBody>
      </p:sp>
      <p:sp>
        <p:nvSpPr>
          <p:cNvPr id="16" name="Text Placeholder 9">
            <a:extLst>
              <a:ext uri="{FF2B5EF4-FFF2-40B4-BE49-F238E27FC236}">
                <a16:creationId xmlns:a16="http://schemas.microsoft.com/office/drawing/2014/main" id="{2C5BC223-8B87-4685-A901-71B07847E41C}"/>
              </a:ext>
            </a:extLst>
          </p:cNvPr>
          <p:cNvSpPr>
            <a:spLocks noGrp="1"/>
          </p:cNvSpPr>
          <p:nvPr>
            <p:ph type="body" sz="quarter" idx="14" hasCustomPrompt="1"/>
          </p:nvPr>
        </p:nvSpPr>
        <p:spPr>
          <a:xfrm>
            <a:off x="6792913" y="2561156"/>
            <a:ext cx="3852000" cy="720000"/>
          </a:xfrm>
          <a:prstGeom prst="roundRect">
            <a:avLst/>
          </a:prstGeom>
          <a:solidFill>
            <a:schemeClr val="bg1">
              <a:lumMod val="95000"/>
            </a:schemeClr>
          </a:solidFill>
          <a:ln w="31750">
            <a:solidFill>
              <a:schemeClr val="accent2"/>
            </a:solidFill>
          </a:ln>
        </p:spPr>
        <p:txBody>
          <a:bodyPr anchor="ctr">
            <a:normAutofit/>
          </a:bodyPr>
          <a:lstStyle>
            <a:lvl1pPr marL="0" indent="0">
              <a:buNone/>
              <a:defRPr sz="2100">
                <a:solidFill>
                  <a:schemeClr val="tx1"/>
                </a:solidFill>
              </a:defRPr>
            </a:lvl1pPr>
          </a:lstStyle>
          <a:p>
            <a:pPr lvl="0"/>
            <a:r>
              <a:rPr lang="en-US" noProof="0"/>
              <a:t>Text Item</a:t>
            </a:r>
          </a:p>
        </p:txBody>
      </p:sp>
      <p:sp>
        <p:nvSpPr>
          <p:cNvPr id="17" name="Text Placeholder 9">
            <a:extLst>
              <a:ext uri="{FF2B5EF4-FFF2-40B4-BE49-F238E27FC236}">
                <a16:creationId xmlns:a16="http://schemas.microsoft.com/office/drawing/2014/main" id="{1AE3DDF2-FC22-4381-9763-408FEF9648BD}"/>
              </a:ext>
            </a:extLst>
          </p:cNvPr>
          <p:cNvSpPr>
            <a:spLocks noGrp="1"/>
          </p:cNvSpPr>
          <p:nvPr>
            <p:ph type="body" sz="quarter" idx="15" hasCustomPrompt="1"/>
          </p:nvPr>
        </p:nvSpPr>
        <p:spPr>
          <a:xfrm>
            <a:off x="6792913" y="3373501"/>
            <a:ext cx="3852000" cy="720000"/>
          </a:xfrm>
          <a:prstGeom prst="roundRect">
            <a:avLst/>
          </a:prstGeom>
          <a:solidFill>
            <a:schemeClr val="bg1">
              <a:lumMod val="95000"/>
            </a:schemeClr>
          </a:solidFill>
          <a:ln w="31750">
            <a:solidFill>
              <a:schemeClr val="accent3"/>
            </a:solidFill>
          </a:ln>
        </p:spPr>
        <p:txBody>
          <a:bodyPr anchor="ctr">
            <a:normAutofit/>
          </a:bodyPr>
          <a:lstStyle>
            <a:lvl1pPr marL="0" indent="0">
              <a:buNone/>
              <a:defRPr sz="2100">
                <a:solidFill>
                  <a:schemeClr val="tx1"/>
                </a:solidFill>
              </a:defRPr>
            </a:lvl1pPr>
          </a:lstStyle>
          <a:p>
            <a:pPr lvl="0"/>
            <a:r>
              <a:rPr lang="en-US" noProof="0"/>
              <a:t>Text Item</a:t>
            </a:r>
          </a:p>
        </p:txBody>
      </p:sp>
      <p:sp>
        <p:nvSpPr>
          <p:cNvPr id="18" name="Text Placeholder 9">
            <a:extLst>
              <a:ext uri="{FF2B5EF4-FFF2-40B4-BE49-F238E27FC236}">
                <a16:creationId xmlns:a16="http://schemas.microsoft.com/office/drawing/2014/main" id="{6170A2BF-28BF-4B27-B92D-B1423601B767}"/>
              </a:ext>
            </a:extLst>
          </p:cNvPr>
          <p:cNvSpPr>
            <a:spLocks noGrp="1"/>
          </p:cNvSpPr>
          <p:nvPr>
            <p:ph type="body" sz="quarter" idx="16" hasCustomPrompt="1"/>
          </p:nvPr>
        </p:nvSpPr>
        <p:spPr>
          <a:xfrm>
            <a:off x="6792913" y="4185846"/>
            <a:ext cx="3852000" cy="720000"/>
          </a:xfrm>
          <a:prstGeom prst="roundRect">
            <a:avLst/>
          </a:prstGeom>
          <a:solidFill>
            <a:schemeClr val="bg1">
              <a:lumMod val="95000"/>
            </a:schemeClr>
          </a:solidFill>
          <a:ln w="31750">
            <a:solidFill>
              <a:schemeClr val="accent4"/>
            </a:solidFill>
          </a:ln>
        </p:spPr>
        <p:txBody>
          <a:bodyPr anchor="ctr">
            <a:normAutofit/>
          </a:bodyPr>
          <a:lstStyle>
            <a:lvl1pPr marL="0" indent="0">
              <a:buNone/>
              <a:defRPr sz="2100">
                <a:solidFill>
                  <a:schemeClr val="tx1"/>
                </a:solidFill>
              </a:defRPr>
            </a:lvl1pPr>
          </a:lstStyle>
          <a:p>
            <a:pPr lvl="0"/>
            <a:r>
              <a:rPr lang="en-US" noProof="0"/>
              <a:t>Text Item</a:t>
            </a:r>
          </a:p>
        </p:txBody>
      </p:sp>
      <p:sp>
        <p:nvSpPr>
          <p:cNvPr id="19" name="Text Placeholder 9">
            <a:extLst>
              <a:ext uri="{FF2B5EF4-FFF2-40B4-BE49-F238E27FC236}">
                <a16:creationId xmlns:a16="http://schemas.microsoft.com/office/drawing/2014/main" id="{2DB1D08C-9D26-4EC5-B935-D6A265A2A672}"/>
              </a:ext>
            </a:extLst>
          </p:cNvPr>
          <p:cNvSpPr>
            <a:spLocks noGrp="1"/>
          </p:cNvSpPr>
          <p:nvPr>
            <p:ph type="body" sz="quarter" idx="17" hasCustomPrompt="1"/>
          </p:nvPr>
        </p:nvSpPr>
        <p:spPr>
          <a:xfrm>
            <a:off x="6792913" y="4998190"/>
            <a:ext cx="3852000" cy="720000"/>
          </a:xfrm>
          <a:prstGeom prst="roundRect">
            <a:avLst/>
          </a:prstGeom>
          <a:solidFill>
            <a:schemeClr val="bg1">
              <a:lumMod val="95000"/>
            </a:schemeClr>
          </a:solidFill>
          <a:ln w="31750">
            <a:solidFill>
              <a:schemeClr val="accent6"/>
            </a:solidFill>
          </a:ln>
        </p:spPr>
        <p:txBody>
          <a:bodyPr anchor="ctr">
            <a:normAutofit/>
          </a:bodyPr>
          <a:lstStyle>
            <a:lvl1pPr marL="0" indent="0">
              <a:buNone/>
              <a:defRPr sz="2100">
                <a:solidFill>
                  <a:schemeClr val="tx1"/>
                </a:solidFill>
              </a:defRPr>
            </a:lvl1pPr>
          </a:lstStyle>
          <a:p>
            <a:pPr lvl="0"/>
            <a:r>
              <a:rPr lang="en-US" noProof="0"/>
              <a:t>Text Item</a:t>
            </a:r>
          </a:p>
        </p:txBody>
      </p:sp>
      <p:grpSp>
        <p:nvGrpSpPr>
          <p:cNvPr id="23" name="Group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Rectangle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Freeform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287088"/>
            <a:ext cx="3438881" cy="2283824"/>
          </a:xfrm>
        </p:spPr>
        <p:txBody>
          <a:bodyPr anchor="ctr"/>
          <a:lstStyle>
            <a:lvl1pPr algn="l">
              <a:defRPr sz="2300" b="0" cap="none"/>
            </a:lvl1pPr>
          </a:lstStyle>
          <a:p>
            <a:r>
              <a:rPr lang="en-US" noProof="0"/>
              <a:t>Click to edit Master title style</a:t>
            </a:r>
          </a:p>
        </p:txBody>
      </p:sp>
      <p:sp>
        <p:nvSpPr>
          <p:cNvPr id="4" name="Date Placeholder 3"/>
          <p:cNvSpPr>
            <a:spLocks noGrp="1"/>
          </p:cNvSpPr>
          <p:nvPr>
            <p:ph type="dt" sz="half" idx="10"/>
          </p:nvPr>
        </p:nvSpPr>
        <p:spPr/>
        <p:txBody>
          <a:bodyPr/>
          <a:lstStyle/>
          <a:p>
            <a:fld id="{397BD2BD-1F35-9841-A6BF-76BE540EE01F}" type="datetime1">
              <a:rPr lang="en-US" noProof="0" smtClean="0"/>
              <a:t>6/5/2021</a:t>
            </a:fld>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FF96B15-8338-45D5-A943-561235072D66}" type="slidenum">
              <a:rPr lang="en-US" noProof="0" smtClean="0"/>
              <a:t>‹#›</a:t>
            </a:fld>
            <a:endParaRPr lang="en-US" noProof="0" dirty="0"/>
          </a:p>
        </p:txBody>
      </p:sp>
      <p:sp>
        <p:nvSpPr>
          <p:cNvPr id="14" name="Picture Placeholder 13">
            <a:extLst>
              <a:ext uri="{FF2B5EF4-FFF2-40B4-BE49-F238E27FC236}">
                <a16:creationId xmlns:a16="http://schemas.microsoft.com/office/drawing/2014/main" id="{9DDAF6ED-5E16-4D29-98B7-FB80DB3AAFEC}"/>
              </a:ext>
            </a:extLst>
          </p:cNvPr>
          <p:cNvSpPr>
            <a:spLocks noGrp="1"/>
          </p:cNvSpPr>
          <p:nvPr>
            <p:ph type="pic" sz="quarter" idx="18" hasCustomPrompt="1"/>
          </p:nvPr>
        </p:nvSpPr>
        <p:spPr>
          <a:xfrm>
            <a:off x="5870575" y="1840504"/>
            <a:ext cx="536616" cy="536616"/>
          </a:xfrm>
        </p:spPr>
        <p:txBody>
          <a:bodyPr lIns="0" tIns="0" rIns="0" bIns="0" anchor="ctr">
            <a:normAutofit/>
          </a:bodyPr>
          <a:lstStyle>
            <a:lvl1pPr marL="0" indent="0" algn="ctr">
              <a:buNone/>
              <a:defRPr sz="1100" i="1"/>
            </a:lvl1pPr>
          </a:lstStyle>
          <a:p>
            <a:r>
              <a:rPr lang="en-US" noProof="0" dirty="0"/>
              <a:t>Icon</a:t>
            </a:r>
          </a:p>
        </p:txBody>
      </p:sp>
      <p:sp>
        <p:nvSpPr>
          <p:cNvPr id="21" name="Picture Placeholder 13">
            <a:extLst>
              <a:ext uri="{FF2B5EF4-FFF2-40B4-BE49-F238E27FC236}">
                <a16:creationId xmlns:a16="http://schemas.microsoft.com/office/drawing/2014/main" id="{8C305CB7-F303-430E-951A-7FC6F97062AA}"/>
              </a:ext>
            </a:extLst>
          </p:cNvPr>
          <p:cNvSpPr>
            <a:spLocks noGrp="1"/>
          </p:cNvSpPr>
          <p:nvPr>
            <p:ph type="pic" sz="quarter" idx="19" hasCustomPrompt="1"/>
          </p:nvPr>
        </p:nvSpPr>
        <p:spPr>
          <a:xfrm>
            <a:off x="5870575" y="2652849"/>
            <a:ext cx="536616" cy="536616"/>
          </a:xfrm>
        </p:spPr>
        <p:txBody>
          <a:bodyPr lIns="0" tIns="0" rIns="0" bIns="0" anchor="ctr">
            <a:normAutofit/>
          </a:bodyPr>
          <a:lstStyle>
            <a:lvl1pPr marL="0" indent="0" algn="ctr">
              <a:buNone/>
              <a:defRPr sz="1100" i="1"/>
            </a:lvl1pPr>
          </a:lstStyle>
          <a:p>
            <a:r>
              <a:rPr lang="en-US" noProof="0" dirty="0"/>
              <a:t>Icon</a:t>
            </a:r>
          </a:p>
        </p:txBody>
      </p:sp>
      <p:sp>
        <p:nvSpPr>
          <p:cNvPr id="22" name="Picture Placeholder 13">
            <a:extLst>
              <a:ext uri="{FF2B5EF4-FFF2-40B4-BE49-F238E27FC236}">
                <a16:creationId xmlns:a16="http://schemas.microsoft.com/office/drawing/2014/main" id="{84D427E5-ED69-4A46-A9B7-F4DC4466F320}"/>
              </a:ext>
            </a:extLst>
          </p:cNvPr>
          <p:cNvSpPr>
            <a:spLocks noGrp="1"/>
          </p:cNvSpPr>
          <p:nvPr>
            <p:ph type="pic" sz="quarter" idx="20" hasCustomPrompt="1"/>
          </p:nvPr>
        </p:nvSpPr>
        <p:spPr>
          <a:xfrm>
            <a:off x="5870575" y="3465194"/>
            <a:ext cx="536616" cy="536616"/>
          </a:xfrm>
        </p:spPr>
        <p:txBody>
          <a:bodyPr lIns="0" tIns="0" rIns="0" bIns="0" anchor="ctr">
            <a:normAutofit/>
          </a:bodyPr>
          <a:lstStyle>
            <a:lvl1pPr marL="0" indent="0" algn="ctr">
              <a:buNone/>
              <a:defRPr sz="1100" i="1"/>
            </a:lvl1pPr>
          </a:lstStyle>
          <a:p>
            <a:r>
              <a:rPr lang="en-US" noProof="0" dirty="0"/>
              <a:t>Icon</a:t>
            </a:r>
          </a:p>
        </p:txBody>
      </p:sp>
      <p:sp>
        <p:nvSpPr>
          <p:cNvPr id="24" name="Picture Placeholder 13">
            <a:extLst>
              <a:ext uri="{FF2B5EF4-FFF2-40B4-BE49-F238E27FC236}">
                <a16:creationId xmlns:a16="http://schemas.microsoft.com/office/drawing/2014/main" id="{3DDA902F-61D6-4F1C-86C6-D1F5584AE8B3}"/>
              </a:ext>
            </a:extLst>
          </p:cNvPr>
          <p:cNvSpPr>
            <a:spLocks noGrp="1"/>
          </p:cNvSpPr>
          <p:nvPr>
            <p:ph type="pic" sz="quarter" idx="21" hasCustomPrompt="1"/>
          </p:nvPr>
        </p:nvSpPr>
        <p:spPr>
          <a:xfrm>
            <a:off x="5870575" y="4277539"/>
            <a:ext cx="536616" cy="536616"/>
          </a:xfrm>
        </p:spPr>
        <p:txBody>
          <a:bodyPr lIns="0" tIns="0" rIns="0" bIns="0" anchor="ctr">
            <a:normAutofit/>
          </a:bodyPr>
          <a:lstStyle>
            <a:lvl1pPr marL="0" indent="0" algn="ctr">
              <a:buNone/>
              <a:defRPr sz="1100" i="1"/>
            </a:lvl1pPr>
          </a:lstStyle>
          <a:p>
            <a:r>
              <a:rPr lang="en-US" noProof="0" dirty="0"/>
              <a:t>Icon</a:t>
            </a:r>
          </a:p>
        </p:txBody>
      </p:sp>
      <p:sp>
        <p:nvSpPr>
          <p:cNvPr id="26" name="Picture Placeholder 13">
            <a:extLst>
              <a:ext uri="{FF2B5EF4-FFF2-40B4-BE49-F238E27FC236}">
                <a16:creationId xmlns:a16="http://schemas.microsoft.com/office/drawing/2014/main" id="{D8B6871A-9C69-4437-A5AD-A0400BAF2C6D}"/>
              </a:ext>
            </a:extLst>
          </p:cNvPr>
          <p:cNvSpPr>
            <a:spLocks noGrp="1"/>
          </p:cNvSpPr>
          <p:nvPr>
            <p:ph type="pic" sz="quarter" idx="23" hasCustomPrompt="1"/>
          </p:nvPr>
        </p:nvSpPr>
        <p:spPr>
          <a:xfrm>
            <a:off x="5870575" y="5089882"/>
            <a:ext cx="536616" cy="536616"/>
          </a:xfrm>
        </p:spPr>
        <p:txBody>
          <a:bodyPr lIns="0" tIns="0" rIns="0" bIns="0" anchor="ctr">
            <a:normAutofit/>
          </a:bodyPr>
          <a:lstStyle>
            <a:lvl1pPr marL="0" indent="0" algn="ctr">
              <a:buNone/>
              <a:defRPr sz="1100" i="1"/>
            </a:lvl1pPr>
          </a:lstStyle>
          <a:p>
            <a:r>
              <a:rPr lang="en-US" noProof="0" dirty="0"/>
              <a:t>Icon</a:t>
            </a:r>
          </a:p>
        </p:txBody>
      </p:sp>
    </p:spTree>
    <p:extLst>
      <p:ext uri="{BB962C8B-B14F-4D97-AF65-F5344CB8AC3E}">
        <p14:creationId xmlns:p14="http://schemas.microsoft.com/office/powerpoint/2010/main" val="3296259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4 Icon Bullets Vertical Light">
    <p:spTree>
      <p:nvGrpSpPr>
        <p:cNvPr id="1" name=""/>
        <p:cNvGrpSpPr/>
        <p:nvPr/>
      </p:nvGrpSpPr>
      <p:grpSpPr>
        <a:xfrm>
          <a:off x="0" y="0"/>
          <a:ext cx="0" cy="0"/>
          <a:chOff x="0" y="0"/>
          <a:chExt cx="0" cy="0"/>
        </a:xfrm>
      </p:grpSpPr>
      <p:sp>
        <p:nvSpPr>
          <p:cNvPr id="31" name="Oval 30">
            <a:extLst>
              <a:ext uri="{FF2B5EF4-FFF2-40B4-BE49-F238E27FC236}">
                <a16:creationId xmlns:a16="http://schemas.microsoft.com/office/drawing/2014/main" id="{B8ACAEC3-8D8C-3848-8630-7A0DFF3F6116}"/>
              </a:ext>
            </a:extLst>
          </p:cNvPr>
          <p:cNvSpPr>
            <a:spLocks noChangeAspect="1"/>
          </p:cNvSpPr>
          <p:nvPr userDrawn="1"/>
        </p:nvSpPr>
        <p:spPr>
          <a:xfrm>
            <a:off x="8699143" y="3702940"/>
            <a:ext cx="1261872" cy="126187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Picture Placeholder 9">
            <a:extLst>
              <a:ext uri="{FF2B5EF4-FFF2-40B4-BE49-F238E27FC236}">
                <a16:creationId xmlns:a16="http://schemas.microsoft.com/office/drawing/2014/main" id="{CC12BEA0-F502-0646-A370-7ECF194608D0}"/>
              </a:ext>
            </a:extLst>
          </p:cNvPr>
          <p:cNvSpPr>
            <a:spLocks noGrp="1"/>
          </p:cNvSpPr>
          <p:nvPr>
            <p:ph type="pic" sz="quarter" idx="24" hasCustomPrompt="1"/>
          </p:nvPr>
        </p:nvSpPr>
        <p:spPr>
          <a:xfrm>
            <a:off x="8865103" y="3869836"/>
            <a:ext cx="929952" cy="929952"/>
          </a:xfrm>
          <a:prstGeom prst="ellipse">
            <a:avLst/>
          </a:prstGeom>
          <a:noFill/>
          <a:effectLst/>
        </p:spPr>
        <p:txBody>
          <a:bodyPr anchor="ctr">
            <a:normAutofit/>
          </a:bodyPr>
          <a:lstStyle>
            <a:lvl1pPr marL="0" indent="0" algn="ctr">
              <a:buNone/>
              <a:defRPr sz="1200" i="1"/>
            </a:lvl1pPr>
          </a:lstStyle>
          <a:p>
            <a:r>
              <a:rPr lang="en-US" noProof="0" dirty="0"/>
              <a:t>Select Icon</a:t>
            </a:r>
          </a:p>
        </p:txBody>
      </p:sp>
      <p:sp>
        <p:nvSpPr>
          <p:cNvPr id="29" name="Oval 28">
            <a:extLst>
              <a:ext uri="{FF2B5EF4-FFF2-40B4-BE49-F238E27FC236}">
                <a16:creationId xmlns:a16="http://schemas.microsoft.com/office/drawing/2014/main" id="{D58C6160-632A-B540-A7E5-81F40CEC1FE7}"/>
              </a:ext>
            </a:extLst>
          </p:cNvPr>
          <p:cNvSpPr>
            <a:spLocks noChangeAspect="1"/>
          </p:cNvSpPr>
          <p:nvPr userDrawn="1"/>
        </p:nvSpPr>
        <p:spPr>
          <a:xfrm>
            <a:off x="6287247" y="3706777"/>
            <a:ext cx="1261872" cy="126187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0" name="Picture Placeholder 9">
            <a:extLst>
              <a:ext uri="{FF2B5EF4-FFF2-40B4-BE49-F238E27FC236}">
                <a16:creationId xmlns:a16="http://schemas.microsoft.com/office/drawing/2014/main" id="{EB2FEBB6-C1E0-0D47-8CCC-05EE2F756590}"/>
              </a:ext>
            </a:extLst>
          </p:cNvPr>
          <p:cNvSpPr>
            <a:spLocks noGrp="1"/>
          </p:cNvSpPr>
          <p:nvPr>
            <p:ph type="pic" sz="quarter" idx="23" hasCustomPrompt="1"/>
          </p:nvPr>
        </p:nvSpPr>
        <p:spPr>
          <a:xfrm>
            <a:off x="6452271" y="3873673"/>
            <a:ext cx="929952" cy="929952"/>
          </a:xfrm>
          <a:prstGeom prst="ellipse">
            <a:avLst/>
          </a:prstGeom>
          <a:noFill/>
          <a:effectLst/>
        </p:spPr>
        <p:txBody>
          <a:bodyPr anchor="ctr">
            <a:normAutofit/>
          </a:bodyPr>
          <a:lstStyle>
            <a:lvl1pPr marL="0" indent="0" algn="ctr">
              <a:buNone/>
              <a:defRPr sz="1200" i="1"/>
            </a:lvl1pPr>
          </a:lstStyle>
          <a:p>
            <a:r>
              <a:rPr lang="en-US" noProof="0" dirty="0"/>
              <a:t>Select Icon</a:t>
            </a:r>
          </a:p>
        </p:txBody>
      </p:sp>
      <p:sp>
        <p:nvSpPr>
          <p:cNvPr id="22" name="Oval 21">
            <a:extLst>
              <a:ext uri="{FF2B5EF4-FFF2-40B4-BE49-F238E27FC236}">
                <a16:creationId xmlns:a16="http://schemas.microsoft.com/office/drawing/2014/main" id="{7215E544-9553-AC42-B5C3-F7AE9AD6D815}"/>
              </a:ext>
            </a:extLst>
          </p:cNvPr>
          <p:cNvSpPr>
            <a:spLocks noChangeAspect="1"/>
          </p:cNvSpPr>
          <p:nvPr userDrawn="1"/>
        </p:nvSpPr>
        <p:spPr>
          <a:xfrm>
            <a:off x="8699143" y="799317"/>
            <a:ext cx="1261872" cy="126187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Oval 2">
            <a:extLst>
              <a:ext uri="{FF2B5EF4-FFF2-40B4-BE49-F238E27FC236}">
                <a16:creationId xmlns:a16="http://schemas.microsoft.com/office/drawing/2014/main" id="{F76E934A-C634-DF4D-992A-6E01917693AD}"/>
              </a:ext>
            </a:extLst>
          </p:cNvPr>
          <p:cNvSpPr>
            <a:spLocks noChangeAspect="1"/>
          </p:cNvSpPr>
          <p:nvPr userDrawn="1"/>
        </p:nvSpPr>
        <p:spPr>
          <a:xfrm>
            <a:off x="6289119" y="799317"/>
            <a:ext cx="1261872" cy="126187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nvGrpSpPr>
          <p:cNvPr id="23" name="Group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Rectangle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Freeform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287088"/>
            <a:ext cx="3438881" cy="2283824"/>
          </a:xfrm>
        </p:spPr>
        <p:txBody>
          <a:bodyPr anchor="ctr"/>
          <a:lstStyle>
            <a:lvl1pPr algn="l">
              <a:defRPr sz="2300" b="0" cap="none"/>
            </a:lvl1pPr>
          </a:lstStyle>
          <a:p>
            <a:r>
              <a:rPr lang="en-US" noProof="0"/>
              <a:t>Click to edit Master title style</a:t>
            </a:r>
          </a:p>
        </p:txBody>
      </p:sp>
      <p:sp>
        <p:nvSpPr>
          <p:cNvPr id="4" name="Date Placeholder 3"/>
          <p:cNvSpPr>
            <a:spLocks noGrp="1"/>
          </p:cNvSpPr>
          <p:nvPr>
            <p:ph type="dt" sz="half" idx="10"/>
          </p:nvPr>
        </p:nvSpPr>
        <p:spPr/>
        <p:txBody>
          <a:bodyPr/>
          <a:lstStyle/>
          <a:p>
            <a:fld id="{6E94F40A-5592-5744-BFD7-61B04D70BFE7}" type="datetime1">
              <a:rPr lang="en-US" noProof="0" smtClean="0"/>
              <a:t>6/5/2021</a:t>
            </a:fld>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FF96B15-8338-45D5-A943-561235072D66}" type="slidenum">
              <a:rPr lang="en-US" noProof="0" smtClean="0"/>
              <a:t>‹#›</a:t>
            </a:fld>
            <a:endParaRPr lang="en-US" noProof="0" dirty="0"/>
          </a:p>
        </p:txBody>
      </p:sp>
      <p:sp>
        <p:nvSpPr>
          <p:cNvPr id="14" name="Text Placeholder 13">
            <a:extLst>
              <a:ext uri="{FF2B5EF4-FFF2-40B4-BE49-F238E27FC236}">
                <a16:creationId xmlns:a16="http://schemas.microsoft.com/office/drawing/2014/main" id="{9ADD13A9-A8EA-4B1C-AE31-FE189E0E8B86}"/>
              </a:ext>
            </a:extLst>
          </p:cNvPr>
          <p:cNvSpPr>
            <a:spLocks noGrp="1"/>
          </p:cNvSpPr>
          <p:nvPr>
            <p:ph type="body" sz="quarter" idx="14" hasCustomPrompt="1"/>
          </p:nvPr>
        </p:nvSpPr>
        <p:spPr>
          <a:xfrm>
            <a:off x="5756275" y="2351088"/>
            <a:ext cx="2325688" cy="774700"/>
          </a:xfrm>
        </p:spPr>
        <p:txBody>
          <a:bodyPr>
            <a:normAutofit/>
          </a:bodyPr>
          <a:lstStyle>
            <a:lvl1pPr marL="0" indent="0" algn="ctr">
              <a:buNone/>
              <a:defRPr sz="1200"/>
            </a:lvl1pPr>
          </a:lstStyle>
          <a:p>
            <a:pPr lvl="0"/>
            <a:r>
              <a:rPr lang="en-US" noProof="0"/>
              <a:t>Edit bullet description</a:t>
            </a:r>
          </a:p>
        </p:txBody>
      </p:sp>
      <p:sp>
        <p:nvSpPr>
          <p:cNvPr id="18" name="Text Placeholder 13">
            <a:extLst>
              <a:ext uri="{FF2B5EF4-FFF2-40B4-BE49-F238E27FC236}">
                <a16:creationId xmlns:a16="http://schemas.microsoft.com/office/drawing/2014/main" id="{A2BAC124-81DA-4B8B-86CD-75C69A4D0DBB}"/>
              </a:ext>
            </a:extLst>
          </p:cNvPr>
          <p:cNvSpPr>
            <a:spLocks noGrp="1"/>
          </p:cNvSpPr>
          <p:nvPr>
            <p:ph type="body" sz="quarter" idx="16" hasCustomPrompt="1"/>
          </p:nvPr>
        </p:nvSpPr>
        <p:spPr>
          <a:xfrm>
            <a:off x="8167235" y="2351088"/>
            <a:ext cx="2325688" cy="774700"/>
          </a:xfrm>
        </p:spPr>
        <p:txBody>
          <a:bodyPr>
            <a:normAutofit/>
          </a:bodyPr>
          <a:lstStyle>
            <a:lvl1pPr marL="0" indent="0" algn="ctr">
              <a:buNone/>
              <a:defRPr sz="1200"/>
            </a:lvl1pPr>
          </a:lstStyle>
          <a:p>
            <a:pPr lvl="0"/>
            <a:r>
              <a:rPr lang="en-US" noProof="0"/>
              <a:t>Edit bullet description</a:t>
            </a:r>
          </a:p>
        </p:txBody>
      </p:sp>
      <p:sp>
        <p:nvSpPr>
          <p:cNvPr id="26" name="Text Placeholder 13">
            <a:extLst>
              <a:ext uri="{FF2B5EF4-FFF2-40B4-BE49-F238E27FC236}">
                <a16:creationId xmlns:a16="http://schemas.microsoft.com/office/drawing/2014/main" id="{B493D355-B592-4395-8255-D1D4FB1CF1A6}"/>
              </a:ext>
            </a:extLst>
          </p:cNvPr>
          <p:cNvSpPr>
            <a:spLocks noGrp="1"/>
          </p:cNvSpPr>
          <p:nvPr>
            <p:ph type="body" sz="quarter" idx="18" hasCustomPrompt="1"/>
          </p:nvPr>
        </p:nvSpPr>
        <p:spPr>
          <a:xfrm>
            <a:off x="5756275" y="5258548"/>
            <a:ext cx="2325688" cy="774700"/>
          </a:xfrm>
        </p:spPr>
        <p:txBody>
          <a:bodyPr>
            <a:normAutofit/>
          </a:bodyPr>
          <a:lstStyle>
            <a:lvl1pPr marL="0" indent="0" algn="ctr">
              <a:buNone/>
              <a:defRPr sz="1200"/>
            </a:lvl1pPr>
          </a:lstStyle>
          <a:p>
            <a:pPr lvl="0"/>
            <a:r>
              <a:rPr lang="en-US" noProof="0"/>
              <a:t>Edit bullet description</a:t>
            </a:r>
          </a:p>
        </p:txBody>
      </p:sp>
      <p:sp>
        <p:nvSpPr>
          <p:cNvPr id="28" name="Text Placeholder 13">
            <a:extLst>
              <a:ext uri="{FF2B5EF4-FFF2-40B4-BE49-F238E27FC236}">
                <a16:creationId xmlns:a16="http://schemas.microsoft.com/office/drawing/2014/main" id="{D0A496BB-AA13-44AE-AFA6-30D4ED5099E9}"/>
              </a:ext>
            </a:extLst>
          </p:cNvPr>
          <p:cNvSpPr>
            <a:spLocks noGrp="1"/>
          </p:cNvSpPr>
          <p:nvPr>
            <p:ph type="body" sz="quarter" idx="20" hasCustomPrompt="1"/>
          </p:nvPr>
        </p:nvSpPr>
        <p:spPr>
          <a:xfrm>
            <a:off x="8167235" y="5258548"/>
            <a:ext cx="2325688" cy="774700"/>
          </a:xfrm>
        </p:spPr>
        <p:txBody>
          <a:bodyPr>
            <a:normAutofit/>
          </a:bodyPr>
          <a:lstStyle>
            <a:lvl1pPr marL="0" indent="0" algn="ctr">
              <a:buNone/>
              <a:defRPr sz="1200"/>
            </a:lvl1pPr>
          </a:lstStyle>
          <a:p>
            <a:pPr lvl="0"/>
            <a:r>
              <a:rPr lang="en-US" noProof="0"/>
              <a:t>Edit bullet description</a:t>
            </a:r>
          </a:p>
        </p:txBody>
      </p:sp>
      <p:sp>
        <p:nvSpPr>
          <p:cNvPr id="20" name="Picture Placeholder 9">
            <a:extLst>
              <a:ext uri="{FF2B5EF4-FFF2-40B4-BE49-F238E27FC236}">
                <a16:creationId xmlns:a16="http://schemas.microsoft.com/office/drawing/2014/main" id="{8E97E18E-0E31-B542-9578-D6E4DCD84680}"/>
              </a:ext>
            </a:extLst>
          </p:cNvPr>
          <p:cNvSpPr>
            <a:spLocks noGrp="1"/>
          </p:cNvSpPr>
          <p:nvPr>
            <p:ph type="pic" sz="quarter" idx="21" hasCustomPrompt="1"/>
          </p:nvPr>
        </p:nvSpPr>
        <p:spPr>
          <a:xfrm>
            <a:off x="6454143" y="966213"/>
            <a:ext cx="929952" cy="929952"/>
          </a:xfrm>
          <a:prstGeom prst="ellipse">
            <a:avLst/>
          </a:prstGeom>
          <a:noFill/>
          <a:effectLst/>
        </p:spPr>
        <p:txBody>
          <a:bodyPr anchor="ctr">
            <a:normAutofit/>
          </a:bodyPr>
          <a:lstStyle>
            <a:lvl1pPr marL="0" indent="0" algn="ctr">
              <a:buNone/>
              <a:defRPr sz="1200" i="1"/>
            </a:lvl1pPr>
          </a:lstStyle>
          <a:p>
            <a:r>
              <a:rPr lang="en-US" noProof="0" dirty="0"/>
              <a:t>Select Icon</a:t>
            </a:r>
          </a:p>
        </p:txBody>
      </p:sp>
      <p:sp>
        <p:nvSpPr>
          <p:cNvPr id="24" name="Picture Placeholder 9">
            <a:extLst>
              <a:ext uri="{FF2B5EF4-FFF2-40B4-BE49-F238E27FC236}">
                <a16:creationId xmlns:a16="http://schemas.microsoft.com/office/drawing/2014/main" id="{7602DDF7-46BD-6045-BDB0-45F47B0B6A9C}"/>
              </a:ext>
            </a:extLst>
          </p:cNvPr>
          <p:cNvSpPr>
            <a:spLocks noGrp="1"/>
          </p:cNvSpPr>
          <p:nvPr>
            <p:ph type="pic" sz="quarter" idx="22" hasCustomPrompt="1"/>
          </p:nvPr>
        </p:nvSpPr>
        <p:spPr>
          <a:xfrm>
            <a:off x="8865103" y="965277"/>
            <a:ext cx="929952" cy="929952"/>
          </a:xfrm>
          <a:prstGeom prst="ellipse">
            <a:avLst/>
          </a:prstGeom>
          <a:noFill/>
          <a:effectLst/>
        </p:spPr>
        <p:txBody>
          <a:bodyPr anchor="ctr">
            <a:normAutofit/>
          </a:bodyPr>
          <a:lstStyle>
            <a:lvl1pPr marL="0" indent="0" algn="ctr">
              <a:buNone/>
              <a:defRPr sz="1200" i="1"/>
            </a:lvl1pPr>
          </a:lstStyle>
          <a:p>
            <a:r>
              <a:rPr lang="en-US" noProof="0" dirty="0"/>
              <a:t>Select Icon</a:t>
            </a:r>
          </a:p>
        </p:txBody>
      </p:sp>
    </p:spTree>
    <p:extLst>
      <p:ext uri="{BB962C8B-B14F-4D97-AF65-F5344CB8AC3E}">
        <p14:creationId xmlns:p14="http://schemas.microsoft.com/office/powerpoint/2010/main" val="1820464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4 Icon Bullets Vertical">
    <p:spTree>
      <p:nvGrpSpPr>
        <p:cNvPr id="1" name=""/>
        <p:cNvGrpSpPr/>
        <p:nvPr/>
      </p:nvGrpSpPr>
      <p:grpSpPr>
        <a:xfrm>
          <a:off x="0" y="0"/>
          <a:ext cx="0" cy="0"/>
          <a:chOff x="0" y="0"/>
          <a:chExt cx="0" cy="0"/>
        </a:xfrm>
      </p:grpSpPr>
      <p:sp>
        <p:nvSpPr>
          <p:cNvPr id="20" name="Oval 19">
            <a:extLst>
              <a:ext uri="{FF2B5EF4-FFF2-40B4-BE49-F238E27FC236}">
                <a16:creationId xmlns:a16="http://schemas.microsoft.com/office/drawing/2014/main" id="{86F73ED6-3B3B-5A45-912C-FCFD7D53593C}"/>
              </a:ext>
            </a:extLst>
          </p:cNvPr>
          <p:cNvSpPr>
            <a:spLocks noChangeAspect="1"/>
          </p:cNvSpPr>
          <p:nvPr userDrawn="1"/>
        </p:nvSpPr>
        <p:spPr>
          <a:xfrm>
            <a:off x="8699143" y="3702940"/>
            <a:ext cx="1261872" cy="126187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Picture Placeholder 9">
            <a:extLst>
              <a:ext uri="{FF2B5EF4-FFF2-40B4-BE49-F238E27FC236}">
                <a16:creationId xmlns:a16="http://schemas.microsoft.com/office/drawing/2014/main" id="{B5971407-B12A-EE45-895D-769807DFC767}"/>
              </a:ext>
            </a:extLst>
          </p:cNvPr>
          <p:cNvSpPr>
            <a:spLocks noGrp="1"/>
          </p:cNvSpPr>
          <p:nvPr>
            <p:ph type="pic" sz="quarter" idx="24" hasCustomPrompt="1"/>
          </p:nvPr>
        </p:nvSpPr>
        <p:spPr>
          <a:xfrm>
            <a:off x="8865103" y="3869836"/>
            <a:ext cx="929952" cy="929952"/>
          </a:xfrm>
          <a:prstGeom prst="ellipse">
            <a:avLst/>
          </a:prstGeom>
          <a:noFill/>
          <a:effectLst/>
        </p:spPr>
        <p:txBody>
          <a:bodyPr anchor="ctr">
            <a:normAutofit/>
          </a:bodyPr>
          <a:lstStyle>
            <a:lvl1pPr marL="0" indent="0" algn="ctr">
              <a:buNone/>
              <a:defRPr sz="1200" i="1"/>
            </a:lvl1pPr>
          </a:lstStyle>
          <a:p>
            <a:r>
              <a:rPr lang="en-US" noProof="0" dirty="0"/>
              <a:t>Select Icon</a:t>
            </a:r>
          </a:p>
        </p:txBody>
      </p:sp>
      <p:sp>
        <p:nvSpPr>
          <p:cNvPr id="22" name="Oval 21">
            <a:extLst>
              <a:ext uri="{FF2B5EF4-FFF2-40B4-BE49-F238E27FC236}">
                <a16:creationId xmlns:a16="http://schemas.microsoft.com/office/drawing/2014/main" id="{36215321-76D7-AD41-B779-DE347C617DB3}"/>
              </a:ext>
            </a:extLst>
          </p:cNvPr>
          <p:cNvSpPr>
            <a:spLocks noChangeAspect="1"/>
          </p:cNvSpPr>
          <p:nvPr userDrawn="1"/>
        </p:nvSpPr>
        <p:spPr>
          <a:xfrm>
            <a:off x="6288183" y="3706777"/>
            <a:ext cx="1261872" cy="126187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4" name="Picture Placeholder 9">
            <a:extLst>
              <a:ext uri="{FF2B5EF4-FFF2-40B4-BE49-F238E27FC236}">
                <a16:creationId xmlns:a16="http://schemas.microsoft.com/office/drawing/2014/main" id="{E61684B2-1403-BD44-80B1-6A5C0D0A3C67}"/>
              </a:ext>
            </a:extLst>
          </p:cNvPr>
          <p:cNvSpPr>
            <a:spLocks noGrp="1"/>
          </p:cNvSpPr>
          <p:nvPr>
            <p:ph type="pic" sz="quarter" idx="23" hasCustomPrompt="1"/>
          </p:nvPr>
        </p:nvSpPr>
        <p:spPr>
          <a:xfrm>
            <a:off x="6454143" y="3873673"/>
            <a:ext cx="929952" cy="929952"/>
          </a:xfrm>
          <a:prstGeom prst="ellipse">
            <a:avLst/>
          </a:prstGeom>
          <a:noFill/>
          <a:effectLst/>
        </p:spPr>
        <p:txBody>
          <a:bodyPr anchor="ctr">
            <a:normAutofit/>
          </a:bodyPr>
          <a:lstStyle>
            <a:lvl1pPr marL="0" indent="0" algn="ctr">
              <a:buNone/>
              <a:defRPr sz="1200" i="1"/>
            </a:lvl1pPr>
          </a:lstStyle>
          <a:p>
            <a:r>
              <a:rPr lang="en-US" noProof="0" dirty="0"/>
              <a:t>Select Icon</a:t>
            </a:r>
          </a:p>
        </p:txBody>
      </p:sp>
      <p:sp>
        <p:nvSpPr>
          <p:cNvPr id="29" name="Oval 28">
            <a:extLst>
              <a:ext uri="{FF2B5EF4-FFF2-40B4-BE49-F238E27FC236}">
                <a16:creationId xmlns:a16="http://schemas.microsoft.com/office/drawing/2014/main" id="{3B87B079-A5F0-D34B-90BD-17403B51EF47}"/>
              </a:ext>
            </a:extLst>
          </p:cNvPr>
          <p:cNvSpPr>
            <a:spLocks noChangeAspect="1"/>
          </p:cNvSpPr>
          <p:nvPr userDrawn="1"/>
        </p:nvSpPr>
        <p:spPr>
          <a:xfrm>
            <a:off x="8699143" y="799317"/>
            <a:ext cx="1261872" cy="12618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0" name="Oval 29">
            <a:extLst>
              <a:ext uri="{FF2B5EF4-FFF2-40B4-BE49-F238E27FC236}">
                <a16:creationId xmlns:a16="http://schemas.microsoft.com/office/drawing/2014/main" id="{67169BE7-153A-034D-B3C8-A226C22DE09C}"/>
              </a:ext>
            </a:extLst>
          </p:cNvPr>
          <p:cNvSpPr>
            <a:spLocks noChangeAspect="1"/>
          </p:cNvSpPr>
          <p:nvPr userDrawn="1"/>
        </p:nvSpPr>
        <p:spPr>
          <a:xfrm>
            <a:off x="6288183" y="799317"/>
            <a:ext cx="1261872" cy="12618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1" name="Picture Placeholder 9">
            <a:extLst>
              <a:ext uri="{FF2B5EF4-FFF2-40B4-BE49-F238E27FC236}">
                <a16:creationId xmlns:a16="http://schemas.microsoft.com/office/drawing/2014/main" id="{604C6493-8619-1749-A32C-8C1C4E875339}"/>
              </a:ext>
            </a:extLst>
          </p:cNvPr>
          <p:cNvSpPr>
            <a:spLocks noGrp="1"/>
          </p:cNvSpPr>
          <p:nvPr>
            <p:ph type="pic" sz="quarter" idx="21" hasCustomPrompt="1"/>
          </p:nvPr>
        </p:nvSpPr>
        <p:spPr>
          <a:xfrm>
            <a:off x="6454143" y="966213"/>
            <a:ext cx="929952" cy="929952"/>
          </a:xfrm>
          <a:prstGeom prst="ellipse">
            <a:avLst/>
          </a:prstGeom>
          <a:noFill/>
          <a:effectLst/>
        </p:spPr>
        <p:txBody>
          <a:bodyPr anchor="ctr">
            <a:normAutofit/>
          </a:bodyPr>
          <a:lstStyle>
            <a:lvl1pPr marL="0" indent="0" algn="ctr">
              <a:buNone/>
              <a:defRPr sz="1200" i="1"/>
            </a:lvl1pPr>
          </a:lstStyle>
          <a:p>
            <a:r>
              <a:rPr lang="en-US" noProof="0" dirty="0"/>
              <a:t>Select Icon</a:t>
            </a:r>
          </a:p>
        </p:txBody>
      </p:sp>
      <p:sp>
        <p:nvSpPr>
          <p:cNvPr id="32" name="Picture Placeholder 9">
            <a:extLst>
              <a:ext uri="{FF2B5EF4-FFF2-40B4-BE49-F238E27FC236}">
                <a16:creationId xmlns:a16="http://schemas.microsoft.com/office/drawing/2014/main" id="{EE25A905-577F-154D-BA89-4F485EEBC4BD}"/>
              </a:ext>
            </a:extLst>
          </p:cNvPr>
          <p:cNvSpPr>
            <a:spLocks noGrp="1"/>
          </p:cNvSpPr>
          <p:nvPr>
            <p:ph type="pic" sz="quarter" idx="22" hasCustomPrompt="1"/>
          </p:nvPr>
        </p:nvSpPr>
        <p:spPr>
          <a:xfrm>
            <a:off x="8865103" y="965277"/>
            <a:ext cx="929952" cy="929952"/>
          </a:xfrm>
          <a:prstGeom prst="ellipse">
            <a:avLst/>
          </a:prstGeom>
          <a:noFill/>
          <a:effectLst/>
        </p:spPr>
        <p:txBody>
          <a:bodyPr anchor="ctr">
            <a:normAutofit/>
          </a:bodyPr>
          <a:lstStyle>
            <a:lvl1pPr marL="0" indent="0" algn="ctr">
              <a:buNone/>
              <a:defRPr sz="1200" i="1"/>
            </a:lvl1pPr>
          </a:lstStyle>
          <a:p>
            <a:r>
              <a:rPr lang="en-US" noProof="0" dirty="0"/>
              <a:t>Select Icon</a:t>
            </a:r>
          </a:p>
        </p:txBody>
      </p:sp>
      <p:grpSp>
        <p:nvGrpSpPr>
          <p:cNvPr id="23" name="Group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Rectangle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Freeform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287088"/>
            <a:ext cx="3438881" cy="2283824"/>
          </a:xfrm>
        </p:spPr>
        <p:txBody>
          <a:bodyPr anchor="ctr"/>
          <a:lstStyle>
            <a:lvl1pPr algn="l">
              <a:defRPr sz="2300" b="0" cap="none"/>
            </a:lvl1pPr>
          </a:lstStyle>
          <a:p>
            <a:r>
              <a:rPr lang="en-US" noProof="0"/>
              <a:t>Click to edit Master title style</a:t>
            </a:r>
          </a:p>
        </p:txBody>
      </p:sp>
      <p:sp>
        <p:nvSpPr>
          <p:cNvPr id="4" name="Date Placeholder 3"/>
          <p:cNvSpPr>
            <a:spLocks noGrp="1"/>
          </p:cNvSpPr>
          <p:nvPr>
            <p:ph type="dt" sz="half" idx="10"/>
          </p:nvPr>
        </p:nvSpPr>
        <p:spPr/>
        <p:txBody>
          <a:bodyPr/>
          <a:lstStyle/>
          <a:p>
            <a:fld id="{A177F711-7020-994E-A797-D04033A0CF12}" type="datetime1">
              <a:rPr lang="en-US" noProof="0" smtClean="0"/>
              <a:t>6/5/2021</a:t>
            </a:fld>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FF96B15-8338-45D5-A943-561235072D66}" type="slidenum">
              <a:rPr lang="en-US" noProof="0" smtClean="0"/>
              <a:t>‹#›</a:t>
            </a:fld>
            <a:endParaRPr lang="en-US" noProof="0" dirty="0"/>
          </a:p>
        </p:txBody>
      </p:sp>
      <p:sp>
        <p:nvSpPr>
          <p:cNvPr id="14" name="Text Placeholder 13">
            <a:extLst>
              <a:ext uri="{FF2B5EF4-FFF2-40B4-BE49-F238E27FC236}">
                <a16:creationId xmlns:a16="http://schemas.microsoft.com/office/drawing/2014/main" id="{9ADD13A9-A8EA-4B1C-AE31-FE189E0E8B86}"/>
              </a:ext>
            </a:extLst>
          </p:cNvPr>
          <p:cNvSpPr>
            <a:spLocks noGrp="1"/>
          </p:cNvSpPr>
          <p:nvPr>
            <p:ph type="body" sz="quarter" idx="14" hasCustomPrompt="1"/>
          </p:nvPr>
        </p:nvSpPr>
        <p:spPr>
          <a:xfrm>
            <a:off x="5756275" y="2351088"/>
            <a:ext cx="2325688" cy="774700"/>
          </a:xfrm>
        </p:spPr>
        <p:txBody>
          <a:bodyPr>
            <a:normAutofit/>
          </a:bodyPr>
          <a:lstStyle>
            <a:lvl1pPr marL="0" indent="0" algn="ctr">
              <a:buNone/>
              <a:defRPr sz="1200"/>
            </a:lvl1pPr>
          </a:lstStyle>
          <a:p>
            <a:pPr lvl="0"/>
            <a:r>
              <a:rPr lang="en-US" noProof="0"/>
              <a:t>Edit bullet description</a:t>
            </a:r>
          </a:p>
        </p:txBody>
      </p:sp>
      <p:sp>
        <p:nvSpPr>
          <p:cNvPr id="18" name="Text Placeholder 13">
            <a:extLst>
              <a:ext uri="{FF2B5EF4-FFF2-40B4-BE49-F238E27FC236}">
                <a16:creationId xmlns:a16="http://schemas.microsoft.com/office/drawing/2014/main" id="{A2BAC124-81DA-4B8B-86CD-75C69A4D0DBB}"/>
              </a:ext>
            </a:extLst>
          </p:cNvPr>
          <p:cNvSpPr>
            <a:spLocks noGrp="1"/>
          </p:cNvSpPr>
          <p:nvPr>
            <p:ph type="body" sz="quarter" idx="16" hasCustomPrompt="1"/>
          </p:nvPr>
        </p:nvSpPr>
        <p:spPr>
          <a:xfrm>
            <a:off x="8167235" y="2351088"/>
            <a:ext cx="2325688" cy="774700"/>
          </a:xfrm>
        </p:spPr>
        <p:txBody>
          <a:bodyPr>
            <a:normAutofit/>
          </a:bodyPr>
          <a:lstStyle>
            <a:lvl1pPr marL="0" indent="0" algn="ctr">
              <a:buNone/>
              <a:defRPr sz="1200"/>
            </a:lvl1pPr>
          </a:lstStyle>
          <a:p>
            <a:pPr lvl="0"/>
            <a:r>
              <a:rPr lang="en-US" noProof="0"/>
              <a:t>Edit bullet description</a:t>
            </a:r>
          </a:p>
        </p:txBody>
      </p:sp>
      <p:sp>
        <p:nvSpPr>
          <p:cNvPr id="26" name="Text Placeholder 13">
            <a:extLst>
              <a:ext uri="{FF2B5EF4-FFF2-40B4-BE49-F238E27FC236}">
                <a16:creationId xmlns:a16="http://schemas.microsoft.com/office/drawing/2014/main" id="{B493D355-B592-4395-8255-D1D4FB1CF1A6}"/>
              </a:ext>
            </a:extLst>
          </p:cNvPr>
          <p:cNvSpPr>
            <a:spLocks noGrp="1"/>
          </p:cNvSpPr>
          <p:nvPr>
            <p:ph type="body" sz="quarter" idx="18" hasCustomPrompt="1"/>
          </p:nvPr>
        </p:nvSpPr>
        <p:spPr>
          <a:xfrm>
            <a:off x="5756275" y="5258548"/>
            <a:ext cx="2325688" cy="774700"/>
          </a:xfrm>
        </p:spPr>
        <p:txBody>
          <a:bodyPr>
            <a:normAutofit/>
          </a:bodyPr>
          <a:lstStyle>
            <a:lvl1pPr marL="0" indent="0" algn="ctr">
              <a:buNone/>
              <a:defRPr sz="1200"/>
            </a:lvl1pPr>
          </a:lstStyle>
          <a:p>
            <a:pPr lvl="0"/>
            <a:r>
              <a:rPr lang="en-US" noProof="0"/>
              <a:t>Edit bullet description</a:t>
            </a:r>
          </a:p>
        </p:txBody>
      </p:sp>
      <p:sp>
        <p:nvSpPr>
          <p:cNvPr id="28" name="Text Placeholder 13">
            <a:extLst>
              <a:ext uri="{FF2B5EF4-FFF2-40B4-BE49-F238E27FC236}">
                <a16:creationId xmlns:a16="http://schemas.microsoft.com/office/drawing/2014/main" id="{D0A496BB-AA13-44AE-AFA6-30D4ED5099E9}"/>
              </a:ext>
            </a:extLst>
          </p:cNvPr>
          <p:cNvSpPr>
            <a:spLocks noGrp="1"/>
          </p:cNvSpPr>
          <p:nvPr>
            <p:ph type="body" sz="quarter" idx="20" hasCustomPrompt="1"/>
          </p:nvPr>
        </p:nvSpPr>
        <p:spPr>
          <a:xfrm>
            <a:off x="8167235" y="5258548"/>
            <a:ext cx="2325688" cy="774700"/>
          </a:xfrm>
        </p:spPr>
        <p:txBody>
          <a:bodyPr>
            <a:normAutofit/>
          </a:bodyPr>
          <a:lstStyle>
            <a:lvl1pPr marL="0" indent="0" algn="ctr">
              <a:buNone/>
              <a:defRPr sz="1200"/>
            </a:lvl1pPr>
          </a:lstStyle>
          <a:p>
            <a:pPr lvl="0"/>
            <a:r>
              <a:rPr lang="en-US" noProof="0"/>
              <a:t>Edit bullet description</a:t>
            </a:r>
          </a:p>
        </p:txBody>
      </p:sp>
    </p:spTree>
    <p:extLst>
      <p:ext uri="{BB962C8B-B14F-4D97-AF65-F5344CB8AC3E}">
        <p14:creationId xmlns:p14="http://schemas.microsoft.com/office/powerpoint/2010/main" val="3254131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 Icon Bullets Vertical">
    <p:spTree>
      <p:nvGrpSpPr>
        <p:cNvPr id="1" name=""/>
        <p:cNvGrpSpPr/>
        <p:nvPr/>
      </p:nvGrpSpPr>
      <p:grpSpPr>
        <a:xfrm>
          <a:off x="0" y="0"/>
          <a:ext cx="0" cy="0"/>
          <a:chOff x="0" y="0"/>
          <a:chExt cx="0" cy="0"/>
        </a:xfrm>
      </p:grpSpPr>
      <p:sp>
        <p:nvSpPr>
          <p:cNvPr id="29" name="Oval 28">
            <a:extLst>
              <a:ext uri="{FF2B5EF4-FFF2-40B4-BE49-F238E27FC236}">
                <a16:creationId xmlns:a16="http://schemas.microsoft.com/office/drawing/2014/main" id="{3B87B079-A5F0-D34B-90BD-17403B51EF47}"/>
              </a:ext>
            </a:extLst>
          </p:cNvPr>
          <p:cNvSpPr>
            <a:spLocks noChangeAspect="1"/>
          </p:cNvSpPr>
          <p:nvPr userDrawn="1"/>
        </p:nvSpPr>
        <p:spPr>
          <a:xfrm>
            <a:off x="8699143" y="2234226"/>
            <a:ext cx="1261872" cy="12618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0" name="Oval 29">
            <a:extLst>
              <a:ext uri="{FF2B5EF4-FFF2-40B4-BE49-F238E27FC236}">
                <a16:creationId xmlns:a16="http://schemas.microsoft.com/office/drawing/2014/main" id="{67169BE7-153A-034D-B3C8-A226C22DE09C}"/>
              </a:ext>
            </a:extLst>
          </p:cNvPr>
          <p:cNvSpPr>
            <a:spLocks noChangeAspect="1"/>
          </p:cNvSpPr>
          <p:nvPr userDrawn="1"/>
        </p:nvSpPr>
        <p:spPr>
          <a:xfrm>
            <a:off x="6288183" y="2234226"/>
            <a:ext cx="1261872" cy="12618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1" name="Picture Placeholder 9">
            <a:extLst>
              <a:ext uri="{FF2B5EF4-FFF2-40B4-BE49-F238E27FC236}">
                <a16:creationId xmlns:a16="http://schemas.microsoft.com/office/drawing/2014/main" id="{604C6493-8619-1749-A32C-8C1C4E875339}"/>
              </a:ext>
            </a:extLst>
          </p:cNvPr>
          <p:cNvSpPr>
            <a:spLocks noGrp="1"/>
          </p:cNvSpPr>
          <p:nvPr>
            <p:ph type="pic" sz="quarter" idx="21" hasCustomPrompt="1"/>
          </p:nvPr>
        </p:nvSpPr>
        <p:spPr>
          <a:xfrm>
            <a:off x="6454143" y="2401122"/>
            <a:ext cx="929952" cy="929952"/>
          </a:xfrm>
          <a:prstGeom prst="ellipse">
            <a:avLst/>
          </a:prstGeom>
          <a:noFill/>
          <a:effectLst/>
        </p:spPr>
        <p:txBody>
          <a:bodyPr anchor="ctr">
            <a:normAutofit/>
          </a:bodyPr>
          <a:lstStyle>
            <a:lvl1pPr marL="0" indent="0" algn="ctr">
              <a:buNone/>
              <a:defRPr sz="1200" i="1"/>
            </a:lvl1pPr>
          </a:lstStyle>
          <a:p>
            <a:r>
              <a:rPr lang="en-US" noProof="0" dirty="0"/>
              <a:t>Select Icon</a:t>
            </a:r>
          </a:p>
        </p:txBody>
      </p:sp>
      <p:sp>
        <p:nvSpPr>
          <p:cNvPr id="32" name="Picture Placeholder 9">
            <a:extLst>
              <a:ext uri="{FF2B5EF4-FFF2-40B4-BE49-F238E27FC236}">
                <a16:creationId xmlns:a16="http://schemas.microsoft.com/office/drawing/2014/main" id="{EE25A905-577F-154D-BA89-4F485EEBC4BD}"/>
              </a:ext>
            </a:extLst>
          </p:cNvPr>
          <p:cNvSpPr>
            <a:spLocks noGrp="1"/>
          </p:cNvSpPr>
          <p:nvPr>
            <p:ph type="pic" sz="quarter" idx="22" hasCustomPrompt="1"/>
          </p:nvPr>
        </p:nvSpPr>
        <p:spPr>
          <a:xfrm>
            <a:off x="8865103" y="2400186"/>
            <a:ext cx="929952" cy="929952"/>
          </a:xfrm>
          <a:prstGeom prst="ellipse">
            <a:avLst/>
          </a:prstGeom>
          <a:noFill/>
          <a:effectLst/>
        </p:spPr>
        <p:txBody>
          <a:bodyPr anchor="ctr">
            <a:normAutofit/>
          </a:bodyPr>
          <a:lstStyle>
            <a:lvl1pPr marL="0" indent="0" algn="ctr">
              <a:buNone/>
              <a:defRPr sz="1200" i="1"/>
            </a:lvl1pPr>
          </a:lstStyle>
          <a:p>
            <a:r>
              <a:rPr lang="en-US" noProof="0" dirty="0"/>
              <a:t>Select Icon</a:t>
            </a:r>
          </a:p>
        </p:txBody>
      </p:sp>
      <p:grpSp>
        <p:nvGrpSpPr>
          <p:cNvPr id="23" name="Group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Rectangle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Freeform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287088"/>
            <a:ext cx="3438881" cy="2283824"/>
          </a:xfrm>
        </p:spPr>
        <p:txBody>
          <a:bodyPr anchor="ctr"/>
          <a:lstStyle>
            <a:lvl1pPr algn="l">
              <a:defRPr sz="2300" b="0" cap="none"/>
            </a:lvl1pPr>
          </a:lstStyle>
          <a:p>
            <a:r>
              <a:rPr lang="en-US" noProof="0"/>
              <a:t>Click to edit Master title style</a:t>
            </a:r>
          </a:p>
        </p:txBody>
      </p:sp>
      <p:sp>
        <p:nvSpPr>
          <p:cNvPr id="4" name="Date Placeholder 3"/>
          <p:cNvSpPr>
            <a:spLocks noGrp="1"/>
          </p:cNvSpPr>
          <p:nvPr>
            <p:ph type="dt" sz="half" idx="10"/>
          </p:nvPr>
        </p:nvSpPr>
        <p:spPr/>
        <p:txBody>
          <a:bodyPr/>
          <a:lstStyle/>
          <a:p>
            <a:fld id="{A177F711-7020-994E-A797-D04033A0CF12}" type="datetime1">
              <a:rPr lang="en-US" noProof="0" smtClean="0"/>
              <a:t>6/5/2021</a:t>
            </a:fld>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FF96B15-8338-45D5-A943-561235072D66}" type="slidenum">
              <a:rPr lang="en-US" noProof="0" smtClean="0"/>
              <a:t>‹#›</a:t>
            </a:fld>
            <a:endParaRPr lang="en-US" noProof="0" dirty="0"/>
          </a:p>
        </p:txBody>
      </p:sp>
      <p:sp>
        <p:nvSpPr>
          <p:cNvPr id="14" name="Text Placeholder 13">
            <a:extLst>
              <a:ext uri="{FF2B5EF4-FFF2-40B4-BE49-F238E27FC236}">
                <a16:creationId xmlns:a16="http://schemas.microsoft.com/office/drawing/2014/main" id="{9ADD13A9-A8EA-4B1C-AE31-FE189E0E8B86}"/>
              </a:ext>
            </a:extLst>
          </p:cNvPr>
          <p:cNvSpPr>
            <a:spLocks noGrp="1"/>
          </p:cNvSpPr>
          <p:nvPr>
            <p:ph type="body" sz="quarter" idx="14" hasCustomPrompt="1"/>
          </p:nvPr>
        </p:nvSpPr>
        <p:spPr>
          <a:xfrm>
            <a:off x="5756275" y="3785996"/>
            <a:ext cx="2325688" cy="1503455"/>
          </a:xfrm>
        </p:spPr>
        <p:txBody>
          <a:bodyPr>
            <a:noAutofit/>
          </a:bodyPr>
          <a:lstStyle>
            <a:lvl1pPr marL="0" indent="0" algn="ctr">
              <a:buNone/>
              <a:defRPr sz="1200"/>
            </a:lvl1pPr>
          </a:lstStyle>
          <a:p>
            <a:pPr lvl="0"/>
            <a:r>
              <a:rPr lang="en-US" noProof="0"/>
              <a:t>Edit bullet description</a:t>
            </a:r>
          </a:p>
        </p:txBody>
      </p:sp>
      <p:sp>
        <p:nvSpPr>
          <p:cNvPr id="18" name="Text Placeholder 13">
            <a:extLst>
              <a:ext uri="{FF2B5EF4-FFF2-40B4-BE49-F238E27FC236}">
                <a16:creationId xmlns:a16="http://schemas.microsoft.com/office/drawing/2014/main" id="{A2BAC124-81DA-4B8B-86CD-75C69A4D0DBB}"/>
              </a:ext>
            </a:extLst>
          </p:cNvPr>
          <p:cNvSpPr>
            <a:spLocks noGrp="1"/>
          </p:cNvSpPr>
          <p:nvPr>
            <p:ph type="body" sz="quarter" idx="16" hasCustomPrompt="1"/>
          </p:nvPr>
        </p:nvSpPr>
        <p:spPr>
          <a:xfrm>
            <a:off x="8167235" y="3785996"/>
            <a:ext cx="2325688" cy="1503455"/>
          </a:xfrm>
        </p:spPr>
        <p:txBody>
          <a:bodyPr>
            <a:noAutofit/>
          </a:bodyPr>
          <a:lstStyle>
            <a:lvl1pPr marL="0" indent="0" algn="ctr">
              <a:buNone/>
              <a:defRPr sz="1200"/>
            </a:lvl1pPr>
          </a:lstStyle>
          <a:p>
            <a:pPr lvl="0"/>
            <a:r>
              <a:rPr lang="en-US" noProof="0"/>
              <a:t>Edit bullet description</a:t>
            </a:r>
          </a:p>
        </p:txBody>
      </p:sp>
    </p:spTree>
    <p:extLst>
      <p:ext uri="{BB962C8B-B14F-4D97-AF65-F5344CB8AC3E}">
        <p14:creationId xmlns:p14="http://schemas.microsoft.com/office/powerpoint/2010/main" val="2465061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4 Icon Bullets Horizontal">
    <p:spTree>
      <p:nvGrpSpPr>
        <p:cNvPr id="1" name=""/>
        <p:cNvGrpSpPr/>
        <p:nvPr/>
      </p:nvGrpSpPr>
      <p:grpSpPr>
        <a:xfrm>
          <a:off x="0" y="0"/>
          <a:ext cx="0" cy="0"/>
          <a:chOff x="0" y="0"/>
          <a:chExt cx="0" cy="0"/>
        </a:xfrm>
      </p:grpSpPr>
      <p:sp>
        <p:nvSpPr>
          <p:cNvPr id="32" name="Oval 31">
            <a:extLst>
              <a:ext uri="{FF2B5EF4-FFF2-40B4-BE49-F238E27FC236}">
                <a16:creationId xmlns:a16="http://schemas.microsoft.com/office/drawing/2014/main" id="{F625DE42-6A2A-D745-B1F8-2AF2793533BE}"/>
              </a:ext>
            </a:extLst>
          </p:cNvPr>
          <p:cNvSpPr>
            <a:spLocks noChangeAspect="1"/>
          </p:cNvSpPr>
          <p:nvPr userDrawn="1"/>
        </p:nvSpPr>
        <p:spPr>
          <a:xfrm>
            <a:off x="8404601" y="3981394"/>
            <a:ext cx="1042415" cy="104241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3" name="Picture Placeholder 9">
            <a:extLst>
              <a:ext uri="{FF2B5EF4-FFF2-40B4-BE49-F238E27FC236}">
                <a16:creationId xmlns:a16="http://schemas.microsoft.com/office/drawing/2014/main" id="{A87D37E3-62A9-1F44-8520-EBED16BF1C0F}"/>
              </a:ext>
            </a:extLst>
          </p:cNvPr>
          <p:cNvSpPr>
            <a:spLocks noGrp="1"/>
          </p:cNvSpPr>
          <p:nvPr>
            <p:ph type="pic" sz="quarter" idx="24" hasCustomPrompt="1"/>
          </p:nvPr>
        </p:nvSpPr>
        <p:spPr>
          <a:xfrm>
            <a:off x="8535100" y="4123125"/>
            <a:ext cx="781417" cy="758952"/>
          </a:xfrm>
          <a:prstGeom prst="ellipse">
            <a:avLst/>
          </a:prstGeom>
          <a:noFill/>
          <a:effectLst/>
        </p:spPr>
        <p:txBody>
          <a:bodyPr anchor="ctr">
            <a:normAutofit/>
          </a:bodyPr>
          <a:lstStyle>
            <a:lvl1pPr marL="0" indent="0" algn="ctr">
              <a:buNone/>
              <a:defRPr sz="1200" i="1"/>
            </a:lvl1pPr>
          </a:lstStyle>
          <a:p>
            <a:r>
              <a:rPr lang="en-US" noProof="0" dirty="0"/>
              <a:t>Select Icon</a:t>
            </a:r>
          </a:p>
        </p:txBody>
      </p:sp>
      <p:sp>
        <p:nvSpPr>
          <p:cNvPr id="29" name="Oval 28">
            <a:extLst>
              <a:ext uri="{FF2B5EF4-FFF2-40B4-BE49-F238E27FC236}">
                <a16:creationId xmlns:a16="http://schemas.microsoft.com/office/drawing/2014/main" id="{75F8797D-AFBD-534A-AC82-DE2B7BAECE83}"/>
              </a:ext>
            </a:extLst>
          </p:cNvPr>
          <p:cNvSpPr>
            <a:spLocks noChangeAspect="1"/>
          </p:cNvSpPr>
          <p:nvPr userDrawn="1"/>
        </p:nvSpPr>
        <p:spPr>
          <a:xfrm>
            <a:off x="8404601" y="1932281"/>
            <a:ext cx="1042415" cy="10424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0" name="Picture Placeholder 9">
            <a:extLst>
              <a:ext uri="{FF2B5EF4-FFF2-40B4-BE49-F238E27FC236}">
                <a16:creationId xmlns:a16="http://schemas.microsoft.com/office/drawing/2014/main" id="{EFE809D2-16A3-B143-BC10-FEC397E62C62}"/>
              </a:ext>
            </a:extLst>
          </p:cNvPr>
          <p:cNvSpPr>
            <a:spLocks noGrp="1"/>
          </p:cNvSpPr>
          <p:nvPr>
            <p:ph type="pic" sz="quarter" idx="23" hasCustomPrompt="1"/>
          </p:nvPr>
        </p:nvSpPr>
        <p:spPr>
          <a:xfrm>
            <a:off x="8535100" y="2074012"/>
            <a:ext cx="781417" cy="758952"/>
          </a:xfrm>
          <a:prstGeom prst="ellipse">
            <a:avLst/>
          </a:prstGeom>
          <a:noFill/>
          <a:effectLst/>
        </p:spPr>
        <p:txBody>
          <a:bodyPr anchor="ctr">
            <a:normAutofit/>
          </a:bodyPr>
          <a:lstStyle>
            <a:lvl1pPr marL="0" indent="0" algn="ctr">
              <a:buNone/>
              <a:defRPr sz="1200" i="1"/>
            </a:lvl1pPr>
          </a:lstStyle>
          <a:p>
            <a:r>
              <a:rPr lang="en-US" noProof="0" dirty="0"/>
              <a:t>Select Icon</a:t>
            </a:r>
          </a:p>
        </p:txBody>
      </p:sp>
      <p:grpSp>
        <p:nvGrpSpPr>
          <p:cNvPr id="23" name="Group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Rectangle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Freeform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287088"/>
            <a:ext cx="3438881" cy="2283824"/>
          </a:xfrm>
        </p:spPr>
        <p:txBody>
          <a:bodyPr anchor="ctr"/>
          <a:lstStyle>
            <a:lvl1pPr algn="l">
              <a:defRPr sz="2300" b="0" cap="none"/>
            </a:lvl1pPr>
          </a:lstStyle>
          <a:p>
            <a:r>
              <a:rPr lang="en-US" noProof="0"/>
              <a:t>Click to edit Master title style</a:t>
            </a:r>
          </a:p>
        </p:txBody>
      </p:sp>
      <p:sp>
        <p:nvSpPr>
          <p:cNvPr id="4" name="Date Placeholder 3"/>
          <p:cNvSpPr>
            <a:spLocks noGrp="1"/>
          </p:cNvSpPr>
          <p:nvPr>
            <p:ph type="dt" sz="half" idx="10"/>
          </p:nvPr>
        </p:nvSpPr>
        <p:spPr/>
        <p:txBody>
          <a:bodyPr/>
          <a:lstStyle/>
          <a:p>
            <a:fld id="{8C369370-372E-0846-B090-5E6EF97A3B62}" type="datetime1">
              <a:rPr lang="en-US" noProof="0" smtClean="0"/>
              <a:t>6/5/2021</a:t>
            </a:fld>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FF96B15-8338-45D5-A943-561235072D66}" type="slidenum">
              <a:rPr lang="en-US" noProof="0" smtClean="0"/>
              <a:t>‹#›</a:t>
            </a:fld>
            <a:endParaRPr lang="en-US" noProof="0" dirty="0"/>
          </a:p>
        </p:txBody>
      </p:sp>
      <p:sp>
        <p:nvSpPr>
          <p:cNvPr id="14" name="Text Placeholder 13">
            <a:extLst>
              <a:ext uri="{FF2B5EF4-FFF2-40B4-BE49-F238E27FC236}">
                <a16:creationId xmlns:a16="http://schemas.microsoft.com/office/drawing/2014/main" id="{9ADD13A9-A8EA-4B1C-AE31-FE189E0E8B86}"/>
              </a:ext>
            </a:extLst>
          </p:cNvPr>
          <p:cNvSpPr>
            <a:spLocks noGrp="1"/>
          </p:cNvSpPr>
          <p:nvPr>
            <p:ph type="body" sz="quarter" idx="14" hasCustomPrompt="1"/>
          </p:nvPr>
        </p:nvSpPr>
        <p:spPr>
          <a:xfrm>
            <a:off x="6189670" y="1840992"/>
            <a:ext cx="2095046" cy="1225056"/>
          </a:xfrm>
        </p:spPr>
        <p:txBody>
          <a:bodyPr anchor="ctr">
            <a:noAutofit/>
          </a:bodyPr>
          <a:lstStyle>
            <a:lvl1pPr marL="0" indent="0" algn="l">
              <a:buNone/>
              <a:defRPr sz="1200"/>
            </a:lvl1pPr>
          </a:lstStyle>
          <a:p>
            <a:pPr lvl="0"/>
            <a:r>
              <a:rPr lang="en-US" noProof="0"/>
              <a:t>Edit bullet description</a:t>
            </a:r>
          </a:p>
        </p:txBody>
      </p:sp>
      <p:sp>
        <p:nvSpPr>
          <p:cNvPr id="18" name="Text Placeholder 13">
            <a:extLst>
              <a:ext uri="{FF2B5EF4-FFF2-40B4-BE49-F238E27FC236}">
                <a16:creationId xmlns:a16="http://schemas.microsoft.com/office/drawing/2014/main" id="{A2BAC124-81DA-4B8B-86CD-75C69A4D0DBB}"/>
              </a:ext>
            </a:extLst>
          </p:cNvPr>
          <p:cNvSpPr>
            <a:spLocks noGrp="1"/>
          </p:cNvSpPr>
          <p:nvPr>
            <p:ph type="body" sz="quarter" idx="16" hasCustomPrompt="1"/>
          </p:nvPr>
        </p:nvSpPr>
        <p:spPr>
          <a:xfrm>
            <a:off x="9519533" y="1840992"/>
            <a:ext cx="2095046" cy="1225056"/>
          </a:xfrm>
        </p:spPr>
        <p:txBody>
          <a:bodyPr anchor="ctr">
            <a:noAutofit/>
          </a:bodyPr>
          <a:lstStyle>
            <a:lvl1pPr marL="0" indent="0" algn="l">
              <a:buNone/>
              <a:defRPr sz="1200"/>
            </a:lvl1pPr>
          </a:lstStyle>
          <a:p>
            <a:pPr lvl="0"/>
            <a:r>
              <a:rPr lang="en-US" noProof="0"/>
              <a:t>Edit bullet description</a:t>
            </a:r>
          </a:p>
        </p:txBody>
      </p:sp>
      <p:sp>
        <p:nvSpPr>
          <p:cNvPr id="26" name="Text Placeholder 13">
            <a:extLst>
              <a:ext uri="{FF2B5EF4-FFF2-40B4-BE49-F238E27FC236}">
                <a16:creationId xmlns:a16="http://schemas.microsoft.com/office/drawing/2014/main" id="{B493D355-B592-4395-8255-D1D4FB1CF1A6}"/>
              </a:ext>
            </a:extLst>
          </p:cNvPr>
          <p:cNvSpPr>
            <a:spLocks noGrp="1"/>
          </p:cNvSpPr>
          <p:nvPr>
            <p:ph type="body" sz="quarter" idx="18" hasCustomPrompt="1"/>
          </p:nvPr>
        </p:nvSpPr>
        <p:spPr>
          <a:xfrm>
            <a:off x="6189670" y="3891529"/>
            <a:ext cx="2095046" cy="1222144"/>
          </a:xfrm>
        </p:spPr>
        <p:txBody>
          <a:bodyPr anchor="ctr">
            <a:noAutofit/>
          </a:bodyPr>
          <a:lstStyle>
            <a:lvl1pPr marL="0" indent="0" algn="l">
              <a:buNone/>
              <a:defRPr sz="1200"/>
            </a:lvl1pPr>
          </a:lstStyle>
          <a:p>
            <a:pPr lvl="0"/>
            <a:r>
              <a:rPr lang="en-US" noProof="0"/>
              <a:t>Edit bullet description</a:t>
            </a:r>
          </a:p>
        </p:txBody>
      </p:sp>
      <p:sp>
        <p:nvSpPr>
          <p:cNvPr id="28" name="Text Placeholder 13">
            <a:extLst>
              <a:ext uri="{FF2B5EF4-FFF2-40B4-BE49-F238E27FC236}">
                <a16:creationId xmlns:a16="http://schemas.microsoft.com/office/drawing/2014/main" id="{D0A496BB-AA13-44AE-AFA6-30D4ED5099E9}"/>
              </a:ext>
            </a:extLst>
          </p:cNvPr>
          <p:cNvSpPr>
            <a:spLocks noGrp="1"/>
          </p:cNvSpPr>
          <p:nvPr>
            <p:ph type="body" sz="quarter" idx="20" hasCustomPrompt="1"/>
          </p:nvPr>
        </p:nvSpPr>
        <p:spPr>
          <a:xfrm>
            <a:off x="9519533" y="3891529"/>
            <a:ext cx="2095046" cy="1222144"/>
          </a:xfrm>
        </p:spPr>
        <p:txBody>
          <a:bodyPr anchor="ctr">
            <a:noAutofit/>
          </a:bodyPr>
          <a:lstStyle>
            <a:lvl1pPr marL="0" indent="0" algn="l">
              <a:buNone/>
              <a:defRPr sz="1200"/>
            </a:lvl1pPr>
          </a:lstStyle>
          <a:p>
            <a:pPr lvl="0"/>
            <a:r>
              <a:rPr lang="en-US" noProof="0"/>
              <a:t>Edit bullet description</a:t>
            </a:r>
          </a:p>
        </p:txBody>
      </p:sp>
      <p:sp>
        <p:nvSpPr>
          <p:cNvPr id="20" name="Oval 19">
            <a:extLst>
              <a:ext uri="{FF2B5EF4-FFF2-40B4-BE49-F238E27FC236}">
                <a16:creationId xmlns:a16="http://schemas.microsoft.com/office/drawing/2014/main" id="{73963115-25B3-494B-9A13-AC92EFE94C09}"/>
              </a:ext>
            </a:extLst>
          </p:cNvPr>
          <p:cNvSpPr>
            <a:spLocks noChangeAspect="1"/>
          </p:cNvSpPr>
          <p:nvPr userDrawn="1"/>
        </p:nvSpPr>
        <p:spPr>
          <a:xfrm>
            <a:off x="5070995" y="1932281"/>
            <a:ext cx="1042415" cy="104241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Picture Placeholder 9">
            <a:extLst>
              <a:ext uri="{FF2B5EF4-FFF2-40B4-BE49-F238E27FC236}">
                <a16:creationId xmlns:a16="http://schemas.microsoft.com/office/drawing/2014/main" id="{3C759269-D6E6-2B41-8BEE-8B5AFB809B6A}"/>
              </a:ext>
            </a:extLst>
          </p:cNvPr>
          <p:cNvSpPr>
            <a:spLocks noGrp="1"/>
          </p:cNvSpPr>
          <p:nvPr>
            <p:ph type="pic" sz="quarter" idx="21" hasCustomPrompt="1"/>
          </p:nvPr>
        </p:nvSpPr>
        <p:spPr>
          <a:xfrm>
            <a:off x="5201494" y="2074012"/>
            <a:ext cx="781417" cy="758952"/>
          </a:xfrm>
          <a:prstGeom prst="ellipse">
            <a:avLst/>
          </a:prstGeom>
          <a:noFill/>
          <a:effectLst/>
        </p:spPr>
        <p:txBody>
          <a:bodyPr anchor="ctr">
            <a:normAutofit/>
          </a:bodyPr>
          <a:lstStyle>
            <a:lvl1pPr marL="0" indent="0" algn="ctr">
              <a:buNone/>
              <a:defRPr sz="1200" i="1"/>
            </a:lvl1pPr>
          </a:lstStyle>
          <a:p>
            <a:r>
              <a:rPr lang="en-US" noProof="0" dirty="0"/>
              <a:t>Select Icon</a:t>
            </a:r>
          </a:p>
        </p:txBody>
      </p:sp>
      <p:sp>
        <p:nvSpPr>
          <p:cNvPr id="22" name="Oval 21">
            <a:extLst>
              <a:ext uri="{FF2B5EF4-FFF2-40B4-BE49-F238E27FC236}">
                <a16:creationId xmlns:a16="http://schemas.microsoft.com/office/drawing/2014/main" id="{43E569D5-DC38-7C46-95CD-ACFBFBF591A2}"/>
              </a:ext>
            </a:extLst>
          </p:cNvPr>
          <p:cNvSpPr>
            <a:spLocks noChangeAspect="1"/>
          </p:cNvSpPr>
          <p:nvPr userDrawn="1"/>
        </p:nvSpPr>
        <p:spPr>
          <a:xfrm>
            <a:off x="5070995" y="3981394"/>
            <a:ext cx="1042415" cy="104241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4" name="Picture Placeholder 9">
            <a:extLst>
              <a:ext uri="{FF2B5EF4-FFF2-40B4-BE49-F238E27FC236}">
                <a16:creationId xmlns:a16="http://schemas.microsoft.com/office/drawing/2014/main" id="{E8396DFD-D667-2648-9BE4-6237690F7999}"/>
              </a:ext>
            </a:extLst>
          </p:cNvPr>
          <p:cNvSpPr>
            <a:spLocks noGrp="1"/>
          </p:cNvSpPr>
          <p:nvPr>
            <p:ph type="pic" sz="quarter" idx="22" hasCustomPrompt="1"/>
          </p:nvPr>
        </p:nvSpPr>
        <p:spPr>
          <a:xfrm>
            <a:off x="5201494" y="4123125"/>
            <a:ext cx="781417" cy="758952"/>
          </a:xfrm>
          <a:prstGeom prst="ellipse">
            <a:avLst/>
          </a:prstGeom>
          <a:noFill/>
          <a:effectLst/>
        </p:spPr>
        <p:txBody>
          <a:bodyPr anchor="ctr">
            <a:normAutofit/>
          </a:bodyPr>
          <a:lstStyle>
            <a:lvl1pPr marL="0" indent="0" algn="ctr">
              <a:buNone/>
              <a:defRPr sz="1200" i="1"/>
            </a:lvl1pPr>
          </a:lstStyle>
          <a:p>
            <a:r>
              <a:rPr lang="en-US" noProof="0" dirty="0"/>
              <a:t>Select Icon</a:t>
            </a:r>
          </a:p>
        </p:txBody>
      </p:sp>
    </p:spTree>
    <p:extLst>
      <p:ext uri="{BB962C8B-B14F-4D97-AF65-F5344CB8AC3E}">
        <p14:creationId xmlns:p14="http://schemas.microsoft.com/office/powerpoint/2010/main" val="2929901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8">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en-US" noProof="0"/>
              <a:t>Click to edit Master title style</a:t>
            </a:r>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tx1">
                    <a:lumMod val="75000"/>
                    <a:lumOff val="25000"/>
                  </a:schemeClr>
                </a:solidFill>
              </a:defRPr>
            </a:lvl1pPr>
          </a:lstStyle>
          <a:p>
            <a:fld id="{36ACA6CA-E140-824D-8E8B-5CC5036BDBAE}" type="datetime1">
              <a:rPr lang="en-US" noProof="0" smtClean="0"/>
              <a:pPr/>
              <a:t>6/5/2021</a:t>
            </a:fld>
            <a:endParaRPr lang="en-US" noProof="0" dirty="0"/>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tx1">
                    <a:lumMod val="75000"/>
                    <a:lumOff val="25000"/>
                  </a:schemeClr>
                </a:solidFill>
                <a:latin typeface="+mn-lt"/>
              </a:defRPr>
            </a:lvl1pPr>
          </a:lstStyle>
          <a:p>
            <a:endParaRPr lang="en-US" noProof="0" dirty="0"/>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9FF96B15-8338-45D5-A943-561235072D66}" type="slidenum">
              <a:rPr lang="en-US" noProof="0" smtClean="0"/>
              <a:t>‹#›</a:t>
            </a:fld>
            <a:endParaRPr lang="en-US" noProof="0" dirty="0"/>
          </a:p>
        </p:txBody>
      </p:sp>
    </p:spTree>
    <p:extLst>
      <p:ext uri="{BB962C8B-B14F-4D97-AF65-F5344CB8AC3E}">
        <p14:creationId xmlns:p14="http://schemas.microsoft.com/office/powerpoint/2010/main" val="2063915332"/>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59" r:id="rId4"/>
    <p:sldLayoutId id="2147483860" r:id="rId5"/>
    <p:sldLayoutId id="2147483861" r:id="rId6"/>
    <p:sldLayoutId id="2147483862" r:id="rId7"/>
    <p:sldLayoutId id="2147483864" r:id="rId8"/>
    <p:sldLayoutId id="2147483863" r:id="rId9"/>
    <p:sldLayoutId id="2147483858" r:id="rId10"/>
    <p:sldLayoutId id="2147483865" r:id="rId11"/>
    <p:sldLayoutId id="2147483844" r:id="rId12"/>
    <p:sldLayoutId id="2147483845" r:id="rId13"/>
    <p:sldLayoutId id="2147483846" r:id="rId14"/>
    <p:sldLayoutId id="2147483866" r:id="rId15"/>
    <p:sldLayoutId id="2147483847" r:id="rId16"/>
  </p:sldLayoutIdLst>
  <p:hf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9B41E-FC51-4047-9C2D-7FA6782DAFEB}"/>
              </a:ext>
            </a:extLst>
          </p:cNvPr>
          <p:cNvSpPr>
            <a:spLocks noGrp="1"/>
          </p:cNvSpPr>
          <p:nvPr>
            <p:ph type="ctrTitle"/>
          </p:nvPr>
        </p:nvSpPr>
        <p:spPr>
          <a:xfrm>
            <a:off x="1683171" y="2876365"/>
            <a:ext cx="8825658" cy="372862"/>
          </a:xfrm>
        </p:spPr>
        <p:txBody>
          <a:bodyPr/>
          <a:lstStyle/>
          <a:p>
            <a:pPr algn="ctr"/>
            <a:r>
              <a:rPr lang="en-US" sz="2000" b="1" i="0" u="none" strike="noStrike" baseline="0" dirty="0">
                <a:solidFill>
                  <a:schemeClr val="bg1"/>
                </a:solidFill>
                <a:latin typeface="Times New Roman" panose="02020603050405020304" pitchFamily="18" charset="0"/>
              </a:rPr>
              <a:t>Design of Wastewater Collection Network for Burqa Village</a:t>
            </a:r>
            <a:endParaRPr lang="en-US" sz="2800" dirty="0">
              <a:solidFill>
                <a:schemeClr val="bg1"/>
              </a:solidFill>
              <a:latin typeface="Times New Roman" panose="02020603050405020304" pitchFamily="18" charset="0"/>
              <a:cs typeface="Times New Roman" panose="02020603050405020304" pitchFamily="18" charset="0"/>
            </a:endParaRPr>
          </a:p>
        </p:txBody>
      </p:sp>
      <p:pic>
        <p:nvPicPr>
          <p:cNvPr id="1026" name="Picture 2" descr="جامعة النجاح الوطنية - بيان توضيحي صادر عن إدارة جامعة النجاح الوطنية">
            <a:extLst>
              <a:ext uri="{FF2B5EF4-FFF2-40B4-BE49-F238E27FC236}">
                <a16:creationId xmlns:a16="http://schemas.microsoft.com/office/drawing/2014/main" id="{4775D69B-DE52-426B-92D8-E2C9250FBB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8139" y="682545"/>
            <a:ext cx="1995719" cy="200739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C6BEA154-4234-404A-99DC-33B0E4CF1386}"/>
              </a:ext>
            </a:extLst>
          </p:cNvPr>
          <p:cNvSpPr txBox="1"/>
          <p:nvPr/>
        </p:nvSpPr>
        <p:spPr>
          <a:xfrm>
            <a:off x="3610252" y="3435657"/>
            <a:ext cx="4971495" cy="2416046"/>
          </a:xfrm>
          <a:prstGeom prst="rect">
            <a:avLst/>
          </a:prstGeom>
          <a:noFill/>
        </p:spPr>
        <p:txBody>
          <a:bodyPr wrap="square" rtlCol="0">
            <a:spAutoFit/>
          </a:bodyPr>
          <a:lstStyle/>
          <a:p>
            <a:pPr marL="0" marR="0" algn="ctr">
              <a:spcBef>
                <a:spcPts val="0"/>
              </a:spcBef>
              <a:spcAft>
                <a:spcPts val="600"/>
              </a:spcAft>
              <a:tabLst>
                <a:tab pos="3333115" algn="r"/>
              </a:tabLst>
            </a:pPr>
            <a:r>
              <a:rPr lang="en-US"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Prepared by: </a:t>
            </a:r>
          </a:p>
          <a:p>
            <a:pPr marL="0" marR="0" algn="ctr">
              <a:spcBef>
                <a:spcPts val="0"/>
              </a:spcBef>
              <a:spcAft>
                <a:spcPts val="600"/>
              </a:spcAft>
              <a:tabLst>
                <a:tab pos="3333115" algn="r"/>
              </a:tabLst>
            </a:pPr>
            <a:r>
              <a:rPr lang="en-US"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1. Ahmad Hajji</a:t>
            </a:r>
          </a:p>
          <a:p>
            <a:pPr marL="0" marR="0" algn="ctr">
              <a:spcBef>
                <a:spcPts val="0"/>
              </a:spcBef>
              <a:spcAft>
                <a:spcPts val="600"/>
              </a:spcAft>
              <a:tabLst>
                <a:tab pos="3333115" algn="r"/>
              </a:tabLst>
            </a:pPr>
            <a:r>
              <a:rPr lang="en-US"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2. Hassan Hassoun</a:t>
            </a:r>
          </a:p>
          <a:p>
            <a:pPr marL="0" marR="0" algn="ctr">
              <a:spcBef>
                <a:spcPts val="0"/>
              </a:spcBef>
              <a:spcAft>
                <a:spcPts val="600"/>
              </a:spcAft>
              <a:tabLst>
                <a:tab pos="3333115" algn="r"/>
              </a:tabLst>
            </a:pPr>
            <a:r>
              <a:rPr lang="en-US"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3. Mohammad Abdel Dayem</a:t>
            </a:r>
          </a:p>
          <a:p>
            <a:pPr marL="0" marR="0" algn="ctr">
              <a:spcBef>
                <a:spcPts val="0"/>
              </a:spcBef>
              <a:spcAft>
                <a:spcPts val="600"/>
              </a:spcAft>
              <a:tabLst>
                <a:tab pos="3333115" algn="r"/>
              </a:tabLst>
            </a:pPr>
            <a:r>
              <a:rPr lang="en-US"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4. Omar Nassar</a:t>
            </a:r>
          </a:p>
          <a:p>
            <a:pPr algn="ctr"/>
            <a:r>
              <a:rPr lang="en-US" dirty="0">
                <a:solidFill>
                  <a:schemeClr val="bg1"/>
                </a:solidFill>
                <a:latin typeface="Times New Roman" panose="02020603050405020304" pitchFamily="18" charset="0"/>
                <a:cs typeface="Times New Roman" panose="02020603050405020304" pitchFamily="18" charset="0"/>
              </a:rPr>
              <a:t>Under supervision of:  Dr. Sameer Shadeed</a:t>
            </a:r>
          </a:p>
          <a:p>
            <a:pPr algn="ctr"/>
            <a:endParaRPr lang="en-US" dirty="0">
              <a:solidFill>
                <a:schemeClr val="bg1"/>
              </a:solidFill>
            </a:endParaRPr>
          </a:p>
        </p:txBody>
      </p:sp>
    </p:spTree>
    <p:extLst>
      <p:ext uri="{BB962C8B-B14F-4D97-AF65-F5344CB8AC3E}">
        <p14:creationId xmlns:p14="http://schemas.microsoft.com/office/powerpoint/2010/main" val="3067009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8E3EF-7845-4241-AD1E-C2DAE6353230}"/>
              </a:ext>
            </a:extLst>
          </p:cNvPr>
          <p:cNvSpPr>
            <a:spLocks noGrp="1"/>
          </p:cNvSpPr>
          <p:nvPr>
            <p:ph type="title"/>
          </p:nvPr>
        </p:nvSpPr>
        <p:spPr/>
        <p:txBody>
          <a:bodyPr/>
          <a:lstStyle/>
          <a:p>
            <a:pPr algn="ctr"/>
            <a:r>
              <a:rPr lang="en-US"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Total load</a:t>
            </a:r>
            <a:endParaRPr lang="en-US" sz="6000" dirty="0">
              <a:solidFill>
                <a:schemeClr val="bg1"/>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EACA005-23A4-4003-9C0E-24D584990B7B}"/>
                  </a:ext>
                </a:extLst>
              </p:cNvPr>
              <p:cNvSpPr>
                <a:spLocks noGrp="1"/>
              </p:cNvSpPr>
              <p:nvPr>
                <p:ph idx="1"/>
              </p:nvPr>
            </p:nvSpPr>
            <p:spPr>
              <a:xfrm>
                <a:off x="494190" y="3017309"/>
                <a:ext cx="11203619" cy="3416300"/>
              </a:xfrm>
            </p:spPr>
            <p:txBody>
              <a:bodyPr>
                <a:normAutofit/>
              </a:bodyPr>
              <a:lstStyle/>
              <a:p>
                <a:pPr marR="0" lvl="0" algn="just" rtl="0">
                  <a:lnSpc>
                    <a:spcPct val="115000"/>
                  </a:lnSpc>
                  <a:spcBef>
                    <a:spcPts val="0"/>
                  </a:spcBef>
                  <a:spcAft>
                    <a:spcPts val="1000"/>
                  </a:spcAft>
                  <a:buFont typeface="Wingdings" panose="05000000000000000000" pitchFamily="2" charset="2"/>
                  <a:buChar char="ü"/>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a:t>
                </a:r>
                <a:r>
                  <a:rPr lang="en-US" sz="2000" baseline="-25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2050</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6,222 persons.</a:t>
                </a:r>
              </a:p>
              <a:p>
                <a:pPr marR="0" lvl="0" algn="just" rtl="0">
                  <a:lnSpc>
                    <a:spcPct val="115000"/>
                  </a:lnSpc>
                  <a:spcBef>
                    <a:spcPts val="0"/>
                  </a:spcBef>
                  <a:spcAft>
                    <a:spcPts val="1000"/>
                  </a:spcAft>
                  <a:buFont typeface="Wingdings" panose="05000000000000000000" pitchFamily="2" charset="2"/>
                  <a:buChar char="ü"/>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PF = 3.</a:t>
                </a:r>
              </a:p>
              <a:p>
                <a:pPr marR="0" lvl="0" algn="just" rtl="0">
                  <a:lnSpc>
                    <a:spcPct val="115000"/>
                  </a:lnSpc>
                  <a:spcBef>
                    <a:spcPts val="0"/>
                  </a:spcBef>
                  <a:spcAft>
                    <a:spcPts val="1000"/>
                  </a:spcAft>
                  <a:buFont typeface="Wingdings" panose="05000000000000000000" pitchFamily="2" charset="2"/>
                  <a:buChar char="ü"/>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Consumption = 120 l/c. d, 85% return flow and 20% infiltration.</a:t>
                </a:r>
              </a:p>
              <a:p>
                <a:pPr marL="0" marR="0" indent="0" algn="just">
                  <a:spcBef>
                    <a:spcPts val="0"/>
                  </a:spcBef>
                  <a:spcAft>
                    <a:spcPts val="600"/>
                  </a:spcAft>
                  <a:buNone/>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Total Load = (population*PF*consumption*return flow) + (population*consumption*return flow*infiltration)</a:t>
                </a:r>
              </a:p>
              <a:p>
                <a:pPr marL="0" indent="0" algn="just">
                  <a:spcBef>
                    <a:spcPts val="0"/>
                  </a:spcBef>
                  <a:spcAft>
                    <a:spcPts val="600"/>
                  </a:spcAft>
                  <a:buNone/>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(6222</a:t>
                </a:r>
                <a14:m>
                  <m:oMath xmlns:m="http://schemas.openxmlformats.org/officeDocument/2006/math">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3×0.85×0.120) + (6222× 0.85 × 0.120 × 0.20) = 2030 𝑚</a:t>
                </a:r>
                <a:r>
                  <a:rPr lang="en-US" sz="20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/𝑑𝑎𝑦.</a:t>
                </a:r>
                <a:endPar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spcBef>
                    <a:spcPts val="0"/>
                  </a:spcBef>
                  <a:spcAft>
                    <a:spcPts val="600"/>
                  </a:spcAft>
                  <a:buNone/>
                </a:pPr>
                <a:endParaRPr lang="en-US" sz="20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endParaRPr lang="en-US" dirty="0"/>
              </a:p>
            </p:txBody>
          </p:sp>
        </mc:Choice>
        <mc:Fallback xmlns="">
          <p:sp>
            <p:nvSpPr>
              <p:cNvPr id="3" name="Content Placeholder 2">
                <a:extLst>
                  <a:ext uri="{FF2B5EF4-FFF2-40B4-BE49-F238E27FC236}">
                    <a16:creationId xmlns:a16="http://schemas.microsoft.com/office/drawing/2014/main" id="{EEACA005-23A4-4003-9C0E-24D584990B7B}"/>
                  </a:ext>
                </a:extLst>
              </p:cNvPr>
              <p:cNvSpPr>
                <a:spLocks noGrp="1" noRot="1" noChangeAspect="1" noMove="1" noResize="1" noEditPoints="1" noAdjustHandles="1" noChangeArrowheads="1" noChangeShapeType="1" noTextEdit="1"/>
              </p:cNvSpPr>
              <p:nvPr>
                <p:ph idx="1"/>
              </p:nvPr>
            </p:nvSpPr>
            <p:spPr>
              <a:xfrm>
                <a:off x="494190" y="3017309"/>
                <a:ext cx="11203619" cy="3416300"/>
              </a:xfrm>
              <a:blipFill>
                <a:blip r:embed="rId2"/>
                <a:stretch>
                  <a:fillRect l="-544" t="-536" r="-59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1EAD84A4-9FF0-4238-99C5-C8D8130D49CC}"/>
              </a:ext>
            </a:extLst>
          </p:cNvPr>
          <p:cNvSpPr>
            <a:spLocks noGrp="1"/>
          </p:cNvSpPr>
          <p:nvPr>
            <p:ph type="sldNum" sz="quarter" idx="12"/>
          </p:nvPr>
        </p:nvSpPr>
        <p:spPr/>
        <p:txBody>
          <a:bodyPr/>
          <a:lstStyle/>
          <a:p>
            <a:fld id="{9FF96B15-8338-45D5-A943-561235072D66}" type="slidenum">
              <a:rPr lang="en-US" noProof="0" smtClean="0"/>
              <a:t>10</a:t>
            </a:fld>
            <a:endParaRPr lang="en-US" noProof="0" dirty="0"/>
          </a:p>
        </p:txBody>
      </p:sp>
      <p:pic>
        <p:nvPicPr>
          <p:cNvPr id="6" name="Picture 5">
            <a:extLst>
              <a:ext uri="{FF2B5EF4-FFF2-40B4-BE49-F238E27FC236}">
                <a16:creationId xmlns:a16="http://schemas.microsoft.com/office/drawing/2014/main" id="{DD42CFC3-3847-4A18-A3DD-45ABA5210370}"/>
              </a:ext>
            </a:extLst>
          </p:cNvPr>
          <p:cNvPicPr>
            <a:picLocks noChangeAspect="1"/>
          </p:cNvPicPr>
          <p:nvPr/>
        </p:nvPicPr>
        <p:blipFill>
          <a:blip r:embed="rId3"/>
          <a:stretch>
            <a:fillRect/>
          </a:stretch>
        </p:blipFill>
        <p:spPr>
          <a:xfrm>
            <a:off x="5275714" y="2400093"/>
            <a:ext cx="6495953" cy="1429785"/>
          </a:xfrm>
          <a:prstGeom prst="rect">
            <a:avLst/>
          </a:prstGeom>
        </p:spPr>
      </p:pic>
    </p:spTree>
    <p:extLst>
      <p:ext uri="{BB962C8B-B14F-4D97-AF65-F5344CB8AC3E}">
        <p14:creationId xmlns:p14="http://schemas.microsoft.com/office/powerpoint/2010/main" val="5926974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E0258-5A43-4929-97E3-9EE257A380DC}"/>
              </a:ext>
            </a:extLst>
          </p:cNvPr>
          <p:cNvSpPr>
            <a:spLocks noGrp="1"/>
          </p:cNvSpPr>
          <p:nvPr>
            <p:ph type="title"/>
          </p:nvPr>
        </p:nvSpPr>
        <p:spPr/>
        <p:txBody>
          <a:bodyPr/>
          <a:lstStyle/>
          <a:p>
            <a:pPr algn="ctr"/>
            <a:r>
              <a:rPr lang="en-US"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Modeling, analysis and design of WWCN</a:t>
            </a:r>
            <a:endParaRPr lang="en-US" sz="6000" dirty="0">
              <a:solidFill>
                <a:schemeClr val="bg1"/>
              </a:solidFill>
            </a:endParaRPr>
          </a:p>
        </p:txBody>
      </p:sp>
      <p:sp>
        <p:nvSpPr>
          <p:cNvPr id="3" name="Content Placeholder 2">
            <a:extLst>
              <a:ext uri="{FF2B5EF4-FFF2-40B4-BE49-F238E27FC236}">
                <a16:creationId xmlns:a16="http://schemas.microsoft.com/office/drawing/2014/main" id="{970BCEE3-CBBC-4B11-99A5-DBE85F5C2F6D}"/>
              </a:ext>
            </a:extLst>
          </p:cNvPr>
          <p:cNvSpPr>
            <a:spLocks noGrp="1"/>
          </p:cNvSpPr>
          <p:nvPr>
            <p:ph idx="1"/>
          </p:nvPr>
        </p:nvSpPr>
        <p:spPr>
          <a:xfrm>
            <a:off x="488273" y="2077375"/>
            <a:ext cx="4412202" cy="4367813"/>
          </a:xfrm>
        </p:spPr>
        <p:txBody>
          <a:bodyPr>
            <a:normAutofit/>
          </a:bodyPr>
          <a:lstStyle/>
          <a:p>
            <a:pPr marL="0" marR="0" indent="0">
              <a:spcBef>
                <a:spcPts val="0"/>
              </a:spcBef>
              <a:spcAft>
                <a:spcPts val="600"/>
              </a:spcAft>
              <a:buNone/>
            </a:pPr>
            <a:endParaRPr lang="en-US" sz="1800" dirty="0">
              <a:solidFill>
                <a:srgbClr val="000000"/>
              </a:solidFill>
              <a:effectLst/>
              <a:latin typeface="Times New Roman" panose="02020603050405020304" pitchFamily="18" charset="0"/>
              <a:ea typeface="Calibri" panose="020F0502020204030204" pitchFamily="34" charset="0"/>
            </a:endParaRPr>
          </a:p>
          <a:p>
            <a:pPr marR="0" algn="just">
              <a:spcBef>
                <a:spcPts val="0"/>
              </a:spcBef>
              <a:spcAft>
                <a:spcPts val="600"/>
              </a:spcAft>
              <a:buFont typeface="Wingdings" panose="05000000000000000000" pitchFamily="2" charset="2"/>
              <a:buChar char="Ø"/>
            </a:pPr>
            <a:r>
              <a:rPr lang="en-US" sz="1800" dirty="0">
                <a:solidFill>
                  <a:srgbClr val="000000"/>
                </a:solidFill>
                <a:effectLst/>
                <a:latin typeface="Times New Roman" panose="02020603050405020304" pitchFamily="18" charset="0"/>
                <a:ea typeface="Calibri" panose="020F0502020204030204" pitchFamily="34" charset="0"/>
              </a:rPr>
              <a:t>Adding </a:t>
            </a:r>
            <a:r>
              <a:rPr lang="en-US" sz="1800" b="1" dirty="0">
                <a:solidFill>
                  <a:srgbClr val="000000"/>
                </a:solidFill>
                <a:effectLst/>
                <a:latin typeface="Times New Roman" panose="02020603050405020304" pitchFamily="18" charset="0"/>
                <a:ea typeface="Calibri" panose="020F0502020204030204" pitchFamily="34" charset="0"/>
              </a:rPr>
              <a:t>Shapefiles</a:t>
            </a:r>
            <a:r>
              <a:rPr lang="en-US" sz="1800" dirty="0">
                <a:solidFill>
                  <a:srgbClr val="000000"/>
                </a:solidFill>
                <a:effectLst/>
                <a:latin typeface="Times New Roman" panose="02020603050405020304" pitchFamily="18" charset="0"/>
                <a:ea typeface="Calibri" panose="020F0502020204030204" pitchFamily="34" charset="0"/>
              </a:rPr>
              <a:t> to SewerCAD.</a:t>
            </a:r>
            <a:endParaRPr lang="en-US" dirty="0">
              <a:solidFill>
                <a:srgbClr val="000000"/>
              </a:solidFill>
              <a:latin typeface="Times New Roman" panose="02020603050405020304" pitchFamily="18" charset="0"/>
              <a:ea typeface="Calibri" panose="020F0502020204030204" pitchFamily="34" charset="0"/>
            </a:endParaRPr>
          </a:p>
          <a:p>
            <a:pPr marR="0" algn="just">
              <a:spcBef>
                <a:spcPts val="0"/>
              </a:spcBef>
              <a:spcAft>
                <a:spcPts val="600"/>
              </a:spcAft>
              <a:buFont typeface="Wingdings" panose="05000000000000000000" pitchFamily="2" charset="2"/>
              <a:buChar char="Ø"/>
            </a:pPr>
            <a:endParaRPr lang="en-US" sz="1800" dirty="0">
              <a:solidFill>
                <a:srgbClr val="000000"/>
              </a:solidFill>
              <a:effectLst/>
              <a:latin typeface="Times New Roman" panose="02020603050405020304" pitchFamily="18" charset="0"/>
              <a:ea typeface="Calibri" panose="020F0502020204030204" pitchFamily="34" charset="0"/>
            </a:endParaRPr>
          </a:p>
          <a:p>
            <a:pPr marR="0" algn="just">
              <a:spcBef>
                <a:spcPts val="0"/>
              </a:spcBef>
              <a:spcAft>
                <a:spcPts val="600"/>
              </a:spcAft>
              <a:buFont typeface="Wingdings" panose="05000000000000000000" pitchFamily="2" charset="2"/>
              <a:buChar char="Ø"/>
            </a:pPr>
            <a:endParaRPr lang="en-US" dirty="0">
              <a:solidFill>
                <a:srgbClr val="000000"/>
              </a:solidFill>
              <a:latin typeface="Times New Roman" panose="02020603050405020304" pitchFamily="18" charset="0"/>
              <a:ea typeface="Calibri" panose="020F0502020204030204" pitchFamily="34" charset="0"/>
            </a:endParaRPr>
          </a:p>
          <a:p>
            <a:pPr marR="0" algn="just">
              <a:spcBef>
                <a:spcPts val="0"/>
              </a:spcBef>
              <a:spcAft>
                <a:spcPts val="600"/>
              </a:spcAft>
              <a:buFont typeface="Wingdings" panose="05000000000000000000" pitchFamily="2" charset="2"/>
              <a:buChar char="Ø"/>
            </a:pPr>
            <a:endParaRPr lang="en-US" sz="1800" dirty="0">
              <a:solidFill>
                <a:srgbClr val="000000"/>
              </a:solidFill>
              <a:effectLst/>
              <a:latin typeface="Times New Roman" panose="02020603050405020304" pitchFamily="18" charset="0"/>
              <a:ea typeface="Calibri" panose="020F0502020204030204" pitchFamily="34" charset="0"/>
            </a:endParaRPr>
          </a:p>
          <a:p>
            <a:pPr marR="0" algn="just">
              <a:spcBef>
                <a:spcPts val="0"/>
              </a:spcBef>
              <a:spcAft>
                <a:spcPts val="600"/>
              </a:spcAft>
              <a:buFont typeface="Wingdings" panose="05000000000000000000" pitchFamily="2" charset="2"/>
              <a:buChar char="Ø"/>
            </a:pPr>
            <a:endParaRPr lang="en-US" sz="1800" dirty="0">
              <a:solidFill>
                <a:srgbClr val="000000"/>
              </a:solidFill>
              <a:effectLst/>
              <a:latin typeface="Times New Roman" panose="02020603050405020304" pitchFamily="18" charset="0"/>
              <a:ea typeface="Calibri" panose="020F0502020204030204" pitchFamily="34" charset="0"/>
            </a:endParaRPr>
          </a:p>
          <a:p>
            <a:pPr marL="0" marR="0" indent="0" algn="just">
              <a:spcBef>
                <a:spcPts val="0"/>
              </a:spcBef>
              <a:spcAft>
                <a:spcPts val="600"/>
              </a:spcAft>
              <a:buNone/>
            </a:pPr>
            <a:endParaRPr lang="en-US" sz="1800" dirty="0">
              <a:solidFill>
                <a:srgbClr val="000000"/>
              </a:solidFill>
              <a:effectLst/>
              <a:latin typeface="Times New Roman" panose="02020603050405020304" pitchFamily="18" charset="0"/>
              <a:ea typeface="Calibri" panose="020F0502020204030204" pitchFamily="34" charset="0"/>
            </a:endParaRPr>
          </a:p>
          <a:p>
            <a:pPr marR="0" algn="just">
              <a:spcBef>
                <a:spcPts val="0"/>
              </a:spcBef>
              <a:spcAft>
                <a:spcPts val="600"/>
              </a:spcAft>
              <a:buFont typeface="Wingdings" panose="05000000000000000000" pitchFamily="2" charset="2"/>
              <a:buChar char="Ø"/>
            </a:pP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Drawing the Manholes: </a:t>
            </a:r>
            <a:r>
              <a:rPr lang="en-US" sz="1800" dirty="0">
                <a:solidFill>
                  <a:srgbClr val="000000"/>
                </a:solidFill>
                <a:effectLst/>
                <a:latin typeface="Times New Roman" panose="02020603050405020304" pitchFamily="18" charset="0"/>
                <a:ea typeface="Calibri" panose="020F0502020204030204" pitchFamily="34" charset="0"/>
              </a:rPr>
              <a:t>In this step the manholes are drawn with consideration to changes in direction, grade, or pipe size or at intersections of collection sewers.</a:t>
            </a:r>
          </a:p>
          <a:p>
            <a:pPr marR="0">
              <a:spcBef>
                <a:spcPts val="0"/>
              </a:spcBef>
              <a:spcAft>
                <a:spcPts val="600"/>
              </a:spcAft>
              <a:buFont typeface="Wingdings" panose="05000000000000000000" pitchFamily="2" charset="2"/>
              <a:buChar char="Ø"/>
            </a:pPr>
            <a:endParaRPr lang="en-US" dirty="0">
              <a:solidFill>
                <a:srgbClr val="000000"/>
              </a:solidFill>
              <a:latin typeface="Times New Roman" panose="02020603050405020304" pitchFamily="18" charset="0"/>
              <a:ea typeface="Calibri" panose="020F0502020204030204" pitchFamily="34" charset="0"/>
            </a:endParaRPr>
          </a:p>
          <a:p>
            <a:pPr marR="0">
              <a:spcBef>
                <a:spcPts val="0"/>
              </a:spcBef>
              <a:spcAft>
                <a:spcPts val="600"/>
              </a:spcAft>
              <a:buFont typeface="Wingdings" panose="05000000000000000000" pitchFamily="2" charset="2"/>
              <a:buChar char="Ø"/>
            </a:pP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C3277539-D5B7-4BF9-888C-59242B3DF874}"/>
              </a:ext>
            </a:extLst>
          </p:cNvPr>
          <p:cNvSpPr>
            <a:spLocks noGrp="1"/>
          </p:cNvSpPr>
          <p:nvPr>
            <p:ph type="sldNum" sz="quarter" idx="12"/>
          </p:nvPr>
        </p:nvSpPr>
        <p:spPr/>
        <p:txBody>
          <a:bodyPr/>
          <a:lstStyle/>
          <a:p>
            <a:fld id="{9FF96B15-8338-45D5-A943-561235072D66}" type="slidenum">
              <a:rPr lang="en-US" noProof="0" smtClean="0"/>
              <a:t>11</a:t>
            </a:fld>
            <a:endParaRPr lang="en-US" noProof="0" dirty="0"/>
          </a:p>
        </p:txBody>
      </p:sp>
      <p:pic>
        <p:nvPicPr>
          <p:cNvPr id="6" name="Picture 5">
            <a:extLst>
              <a:ext uri="{FF2B5EF4-FFF2-40B4-BE49-F238E27FC236}">
                <a16:creationId xmlns:a16="http://schemas.microsoft.com/office/drawing/2014/main" id="{49C2B34E-F784-4F1F-BCEA-7FF308AA95C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900475" y="2281561"/>
            <a:ext cx="7111012" cy="4560370"/>
          </a:xfrm>
          <a:prstGeom prst="rect">
            <a:avLst/>
          </a:prstGeom>
          <a:noFill/>
        </p:spPr>
      </p:pic>
      <p:pic>
        <p:nvPicPr>
          <p:cNvPr id="8" name="Picture 7" descr="Open photo">
            <a:extLst>
              <a:ext uri="{FF2B5EF4-FFF2-40B4-BE49-F238E27FC236}">
                <a16:creationId xmlns:a16="http://schemas.microsoft.com/office/drawing/2014/main" id="{C2BA1167-B6AE-406E-ADA5-E22E3819F5CB}"/>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100454" y="2775809"/>
            <a:ext cx="3187840" cy="1657767"/>
          </a:xfrm>
          <a:prstGeom prst="rect">
            <a:avLst/>
          </a:prstGeom>
          <a:noFill/>
          <a:ln>
            <a:noFill/>
          </a:ln>
        </p:spPr>
      </p:pic>
    </p:spTree>
    <p:extLst>
      <p:ext uri="{BB962C8B-B14F-4D97-AF65-F5344CB8AC3E}">
        <p14:creationId xmlns:p14="http://schemas.microsoft.com/office/powerpoint/2010/main" val="37217857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10070-429F-4456-8E50-F30A9ACDE417}"/>
              </a:ext>
            </a:extLst>
          </p:cNvPr>
          <p:cNvSpPr>
            <a:spLocks noGrp="1"/>
          </p:cNvSpPr>
          <p:nvPr>
            <p:ph type="title"/>
          </p:nvPr>
        </p:nvSpPr>
        <p:spPr/>
        <p:txBody>
          <a:bodyPr/>
          <a:lstStyle/>
          <a:p>
            <a:pPr algn="ctr"/>
            <a:r>
              <a:rPr lang="en-US"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Modeling, analysis and design of WWCN</a:t>
            </a:r>
            <a:endParaRPr lang="en-US" dirty="0"/>
          </a:p>
        </p:txBody>
      </p:sp>
      <p:sp>
        <p:nvSpPr>
          <p:cNvPr id="3" name="Content Placeholder 2">
            <a:extLst>
              <a:ext uri="{FF2B5EF4-FFF2-40B4-BE49-F238E27FC236}">
                <a16:creationId xmlns:a16="http://schemas.microsoft.com/office/drawing/2014/main" id="{00489C54-1BB2-4AFD-9497-ECF70FC308C5}"/>
              </a:ext>
            </a:extLst>
          </p:cNvPr>
          <p:cNvSpPr>
            <a:spLocks noGrp="1"/>
          </p:cNvSpPr>
          <p:nvPr>
            <p:ph idx="1"/>
          </p:nvPr>
        </p:nvSpPr>
        <p:spPr>
          <a:xfrm>
            <a:off x="443882" y="2603500"/>
            <a:ext cx="4145873" cy="3416300"/>
          </a:xfrm>
        </p:spPr>
        <p:txBody>
          <a:bodyPr/>
          <a:lstStyle/>
          <a:p>
            <a:pPr algn="just"/>
            <a:r>
              <a:rPr lang="en-US" sz="1800" dirty="0">
                <a:solidFill>
                  <a:srgbClr val="000000"/>
                </a:solidFill>
                <a:effectLst/>
                <a:latin typeface="Times New Roman" panose="02020603050405020304" pitchFamily="18" charset="0"/>
                <a:ea typeface="Calibri" panose="020F0502020204030204" pitchFamily="34" charset="0"/>
              </a:rPr>
              <a:t>The next step is to add the elevations using the TRex tool in SewerCAD.</a:t>
            </a:r>
          </a:p>
          <a:p>
            <a:pPr algn="just"/>
            <a:r>
              <a:rPr lang="en-US" sz="1800" dirty="0">
                <a:solidFill>
                  <a:srgbClr val="000000"/>
                </a:solidFill>
                <a:effectLst/>
                <a:latin typeface="Times New Roman" panose="02020603050405020304" pitchFamily="18" charset="0"/>
                <a:ea typeface="Calibri" panose="020F0502020204030204" pitchFamily="34" charset="0"/>
              </a:rPr>
              <a:t>After adding the elevations, the conduits are drawn with respect to the manholes as shown.</a:t>
            </a:r>
            <a:endParaRPr lang="en-US" dirty="0"/>
          </a:p>
        </p:txBody>
      </p:sp>
      <p:sp>
        <p:nvSpPr>
          <p:cNvPr id="4" name="Slide Number Placeholder 3">
            <a:extLst>
              <a:ext uri="{FF2B5EF4-FFF2-40B4-BE49-F238E27FC236}">
                <a16:creationId xmlns:a16="http://schemas.microsoft.com/office/drawing/2014/main" id="{0FEE3F5A-949A-4C6C-BD5C-EAA2644B5A6B}"/>
              </a:ext>
            </a:extLst>
          </p:cNvPr>
          <p:cNvSpPr>
            <a:spLocks noGrp="1"/>
          </p:cNvSpPr>
          <p:nvPr>
            <p:ph type="sldNum" sz="quarter" idx="12"/>
          </p:nvPr>
        </p:nvSpPr>
        <p:spPr/>
        <p:txBody>
          <a:bodyPr/>
          <a:lstStyle/>
          <a:p>
            <a:fld id="{9FF96B15-8338-45D5-A943-561235072D66}" type="slidenum">
              <a:rPr lang="en-US" noProof="0" smtClean="0"/>
              <a:t>12</a:t>
            </a:fld>
            <a:endParaRPr lang="en-US" noProof="0" dirty="0"/>
          </a:p>
        </p:txBody>
      </p:sp>
      <p:pic>
        <p:nvPicPr>
          <p:cNvPr id="5" name="Picture 4">
            <a:extLst>
              <a:ext uri="{FF2B5EF4-FFF2-40B4-BE49-F238E27FC236}">
                <a16:creationId xmlns:a16="http://schemas.microsoft.com/office/drawing/2014/main" id="{7C838DCE-AA54-4D49-B1D4-0CFB36520BB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589755" y="2254929"/>
            <a:ext cx="7158363" cy="4603072"/>
          </a:xfrm>
          <a:prstGeom prst="rect">
            <a:avLst/>
          </a:prstGeom>
          <a:noFill/>
        </p:spPr>
      </p:pic>
    </p:spTree>
    <p:extLst>
      <p:ext uri="{BB962C8B-B14F-4D97-AF65-F5344CB8AC3E}">
        <p14:creationId xmlns:p14="http://schemas.microsoft.com/office/powerpoint/2010/main" val="27167931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69ECA4D-E76D-40A4-A8B4-470F4369645D}"/>
              </a:ext>
            </a:extLst>
          </p:cNvPr>
          <p:cNvSpPr>
            <a:spLocks noGrp="1"/>
          </p:cNvSpPr>
          <p:nvPr>
            <p:ph type="sldNum" sz="quarter" idx="12"/>
          </p:nvPr>
        </p:nvSpPr>
        <p:spPr/>
        <p:txBody>
          <a:bodyPr/>
          <a:lstStyle/>
          <a:p>
            <a:fld id="{9FF96B15-8338-45D5-A943-561235072D66}" type="slidenum">
              <a:rPr lang="en-US" noProof="0" smtClean="0"/>
              <a:t>13</a:t>
            </a:fld>
            <a:endParaRPr lang="en-US" noProof="0" dirty="0"/>
          </a:p>
        </p:txBody>
      </p:sp>
      <p:pic>
        <p:nvPicPr>
          <p:cNvPr id="3" name="Picture 2">
            <a:extLst>
              <a:ext uri="{FF2B5EF4-FFF2-40B4-BE49-F238E27FC236}">
                <a16:creationId xmlns:a16="http://schemas.microsoft.com/office/drawing/2014/main" id="{860DEAC0-E405-4377-8FB8-ECC7F99C5EB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484528" cy="6858000"/>
          </a:xfrm>
          <a:prstGeom prst="rect">
            <a:avLst/>
          </a:prstGeom>
          <a:noFill/>
        </p:spPr>
      </p:pic>
      <p:pic>
        <p:nvPicPr>
          <p:cNvPr id="5" name="Picture 4">
            <a:extLst>
              <a:ext uri="{FF2B5EF4-FFF2-40B4-BE49-F238E27FC236}">
                <a16:creationId xmlns:a16="http://schemas.microsoft.com/office/drawing/2014/main" id="{EF9CC041-1413-4BA8-95EE-3F4F8D1E7B73}"/>
              </a:ext>
            </a:extLst>
          </p:cNvPr>
          <p:cNvPicPr/>
          <p:nvPr/>
        </p:nvPicPr>
        <p:blipFill rotWithShape="1">
          <a:blip r:embed="rId3"/>
          <a:srcRect l="6605" t="33690" r="9389" b="51604"/>
          <a:stretch/>
        </p:blipFill>
        <p:spPr bwMode="auto">
          <a:xfrm rot="5400000">
            <a:off x="8270918" y="3663333"/>
            <a:ext cx="4846320" cy="4191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141161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CED214-3AF2-4D8B-828D-F19601F034A1}"/>
              </a:ext>
            </a:extLst>
          </p:cNvPr>
          <p:cNvSpPr>
            <a:spLocks noGrp="1"/>
          </p:cNvSpPr>
          <p:nvPr>
            <p:ph type="title"/>
          </p:nvPr>
        </p:nvSpPr>
        <p:spPr/>
        <p:txBody>
          <a:bodyPr/>
          <a:lstStyle/>
          <a:p>
            <a:pPr algn="ctr"/>
            <a:r>
              <a:rPr lang="en-US"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Modeling, analysis and design of WWCN</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4B7ACD2-D30A-430B-BFBC-013C91968108}"/>
                  </a:ext>
                </a:extLst>
              </p:cNvPr>
              <p:cNvSpPr>
                <a:spLocks noGrp="1"/>
              </p:cNvSpPr>
              <p:nvPr>
                <p:ph idx="1"/>
              </p:nvPr>
            </p:nvSpPr>
            <p:spPr>
              <a:xfrm>
                <a:off x="479393" y="2603500"/>
                <a:ext cx="11265763" cy="4254500"/>
              </a:xfrm>
            </p:spPr>
            <p:txBody>
              <a:bodyPr>
                <a:normAutofit/>
              </a:bodyPr>
              <a:lstStyle/>
              <a:p>
                <a:pPr algn="just"/>
                <a:r>
                  <a:rPr lang="en-US" sz="1800" dirty="0">
                    <a:solidFill>
                      <a:srgbClr val="000000"/>
                    </a:solidFill>
                    <a:effectLst/>
                    <a:latin typeface="Times New Roman" panose="02020603050405020304" pitchFamily="18" charset="0"/>
                    <a:ea typeface="Calibri" panose="020F0502020204030204" pitchFamily="34" charset="0"/>
                  </a:rPr>
                  <a:t>The following step is to define the conduits from conduit catalog.</a:t>
                </a:r>
              </a:p>
              <a:p>
                <a:pPr algn="just"/>
                <a:r>
                  <a:rPr lang="en-US" sz="1800" dirty="0">
                    <a:solidFill>
                      <a:srgbClr val="000000"/>
                    </a:solidFill>
                    <a:effectLst/>
                    <a:latin typeface="Times New Roman" panose="02020603050405020304" pitchFamily="18" charset="0"/>
                    <a:ea typeface="Calibri" panose="020F0502020204030204" pitchFamily="34" charset="0"/>
                  </a:rPr>
                  <a:t>Then, the design constraints are defined</a:t>
                </a:r>
                <a:r>
                  <a:rPr lang="en-US" dirty="0">
                    <a:solidFill>
                      <a:srgbClr val="000000"/>
                    </a:solidFill>
                    <a:latin typeface="Times New Roman" panose="02020603050405020304" pitchFamily="18" charset="0"/>
                    <a:ea typeface="Calibri" panose="020F0502020204030204" pitchFamily="34" charset="0"/>
                  </a:rPr>
                  <a:t>.</a:t>
                </a:r>
              </a:p>
              <a:p>
                <a:pPr marL="0" indent="0" algn="just">
                  <a:buNone/>
                </a:pPr>
                <a:r>
                  <a:rPr lang="en-US" dirty="0">
                    <a:solidFill>
                      <a:srgbClr val="000000"/>
                    </a:solidFill>
                    <a:latin typeface="Times New Roman" panose="02020603050405020304" pitchFamily="18" charset="0"/>
                    <a:ea typeface="Calibri" panose="020F0502020204030204" pitchFamily="34" charset="0"/>
                  </a:rPr>
                  <a:t>Manhole loads are now calculated with the assist of excel to be allocated on the WWCN:</a:t>
                </a:r>
              </a:p>
              <a:p>
                <a:pPr marL="0" indent="0" algn="just">
                  <a:buNone/>
                </a:pPr>
                <a14:m>
                  <m:oMath xmlns:m="http://schemas.openxmlformats.org/officeDocument/2006/math">
                    <m:r>
                      <a:rPr lang="en-US" sz="180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𝐴</m:t>
                    </m:r>
                    <m:r>
                      <a:rPr lang="en-US" sz="180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 </m:t>
                    </m:r>
                    <m:f>
                      <m:f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𝑝𝑜𝑝𝑢𝑙𝑎𝑡𝑖𝑜𝑛</m:t>
                        </m:r>
                        <m:r>
                          <a:rPr lang="en-US" sz="18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(2020)</m:t>
                        </m:r>
                      </m:num>
                      <m:den>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𝑛𝑢𝑚𝑏𝑒𝑟</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𝑜𝑓</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h𝑜𝑢𝑠𝑒𝑠</m:t>
                        </m:r>
                      </m:den>
                    </m:f>
                  </m:oMath>
                </a14:m>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a:t>
                </a:r>
                <a14:m>
                  <m:oMath xmlns:m="http://schemas.openxmlformats.org/officeDocument/2006/math">
                    <m:f>
                      <m:f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4221</m:t>
                        </m:r>
                      </m:num>
                      <m:den>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1200</m:t>
                        </m:r>
                      </m:den>
                    </m:f>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=3.5 </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𝑐𝑎𝑝𝑖𝑡𝑎</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h𝑜𝑢𝑠𝑒</m:t>
                    </m:r>
                  </m:oMath>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buNone/>
                </a:pPr>
                <a:r>
                  <a:rPr lang="en-US" dirty="0">
                    <a:solidFill>
                      <a:srgbClr val="000000"/>
                    </a:solidFill>
                    <a:latin typeface="Times New Roman" panose="02020603050405020304" pitchFamily="18" charset="0"/>
                    <a:ea typeface="Calibri" panose="020F0502020204030204" pitchFamily="34" charset="0"/>
                  </a:rPr>
                  <a:t>A sewershed containing only one manhole has the following load: </a:t>
                </a:r>
              </a:p>
              <a:p>
                <a:pPr marL="0" indent="0" algn="just">
                  <a:buNone/>
                </a:pPr>
                <a:r>
                  <a:rPr lang="en-US" dirty="0">
                    <a:solidFill>
                      <a:srgbClr val="000000"/>
                    </a:solidFill>
                    <a:latin typeface="Times New Roman" panose="02020603050405020304" pitchFamily="18" charset="0"/>
                    <a:ea typeface="Calibri" panose="020F0502020204030204" pitchFamily="34" charset="0"/>
                  </a:rPr>
                  <a:t>Flow on manhole = (number of houses* persons/house *PF*consumption*return flow) + (number of houses* persons/house *consumption*return flow *infiltration)</a:t>
                </a:r>
              </a:p>
              <a:p>
                <a:pPr marL="0" indent="0" algn="just">
                  <a:buNone/>
                </a:pPr>
                <a:r>
                  <a:rPr lang="en-US" dirty="0">
                    <a:solidFill>
                      <a:srgbClr val="000000"/>
                    </a:solidFill>
                    <a:latin typeface="Times New Roman" panose="02020603050405020304" pitchFamily="18" charset="0"/>
                    <a:ea typeface="Calibri" panose="020F0502020204030204" pitchFamily="34" charset="0"/>
                  </a:rPr>
                  <a:t>= (1×3.5×3×0.120×0.85) + (1×3.5×0.120×0.85×0.20) = 1.14 𝑚3/𝑑𝑎𝑦.</a:t>
                </a:r>
              </a:p>
              <a:p>
                <a:pPr marL="0" indent="0" algn="just">
                  <a:buNone/>
                </a:pPr>
                <a:r>
                  <a:rPr lang="en-US" dirty="0">
                    <a:solidFill>
                      <a:srgbClr val="000000"/>
                    </a:solidFill>
                    <a:latin typeface="Times New Roman" panose="02020603050405020304" pitchFamily="18" charset="0"/>
                    <a:ea typeface="Calibri" panose="020F0502020204030204" pitchFamily="34" charset="0"/>
                  </a:rPr>
                  <a:t> </a:t>
                </a:r>
              </a:p>
              <a:p>
                <a:pPr marL="0" indent="0" algn="just">
                  <a:buNone/>
                </a:pPr>
                <a:endParaRPr lang="en-US" dirty="0">
                  <a:solidFill>
                    <a:srgbClr val="000000"/>
                  </a:solidFill>
                  <a:latin typeface="Times New Roman" panose="02020603050405020304" pitchFamily="18" charset="0"/>
                  <a:ea typeface="Calibri" panose="020F0502020204030204" pitchFamily="34" charset="0"/>
                </a:endParaRPr>
              </a:p>
            </p:txBody>
          </p:sp>
        </mc:Choice>
        <mc:Fallback xmlns="">
          <p:sp>
            <p:nvSpPr>
              <p:cNvPr id="3" name="Content Placeholder 2">
                <a:extLst>
                  <a:ext uri="{FF2B5EF4-FFF2-40B4-BE49-F238E27FC236}">
                    <a16:creationId xmlns:a16="http://schemas.microsoft.com/office/drawing/2014/main" id="{D4B7ACD2-D30A-430B-BFBC-013C91968108}"/>
                  </a:ext>
                </a:extLst>
              </p:cNvPr>
              <p:cNvSpPr>
                <a:spLocks noGrp="1" noRot="1" noChangeAspect="1" noMove="1" noResize="1" noEditPoints="1" noAdjustHandles="1" noChangeArrowheads="1" noChangeShapeType="1" noTextEdit="1"/>
              </p:cNvSpPr>
              <p:nvPr>
                <p:ph idx="1"/>
              </p:nvPr>
            </p:nvSpPr>
            <p:spPr>
              <a:xfrm>
                <a:off x="479393" y="2603500"/>
                <a:ext cx="11265763" cy="4254500"/>
              </a:xfrm>
              <a:blipFill>
                <a:blip r:embed="rId2"/>
                <a:stretch>
                  <a:fillRect l="-487" t="-716" r="-433"/>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7D07C2FA-113B-44CD-947D-07CF17D4E79F}"/>
              </a:ext>
            </a:extLst>
          </p:cNvPr>
          <p:cNvSpPr>
            <a:spLocks noGrp="1"/>
          </p:cNvSpPr>
          <p:nvPr>
            <p:ph type="sldNum" sz="quarter" idx="12"/>
          </p:nvPr>
        </p:nvSpPr>
        <p:spPr/>
        <p:txBody>
          <a:bodyPr/>
          <a:lstStyle/>
          <a:p>
            <a:fld id="{9FF96B15-8338-45D5-A943-561235072D66}" type="slidenum">
              <a:rPr lang="en-US" noProof="0" smtClean="0"/>
              <a:t>14</a:t>
            </a:fld>
            <a:endParaRPr lang="en-US" noProof="0" dirty="0"/>
          </a:p>
        </p:txBody>
      </p:sp>
    </p:spTree>
    <p:extLst>
      <p:ext uri="{BB962C8B-B14F-4D97-AF65-F5344CB8AC3E}">
        <p14:creationId xmlns:p14="http://schemas.microsoft.com/office/powerpoint/2010/main" val="41895504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4B44E-7C58-4948-A034-60E6B56E6282}"/>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Manhole loads: special cases</a:t>
            </a:r>
          </a:p>
        </p:txBody>
      </p:sp>
      <p:sp>
        <p:nvSpPr>
          <p:cNvPr id="3" name="Content Placeholder 2">
            <a:extLst>
              <a:ext uri="{FF2B5EF4-FFF2-40B4-BE49-F238E27FC236}">
                <a16:creationId xmlns:a16="http://schemas.microsoft.com/office/drawing/2014/main" id="{FB8E018F-6D14-44F3-91F0-26E488FA629D}"/>
              </a:ext>
            </a:extLst>
          </p:cNvPr>
          <p:cNvSpPr>
            <a:spLocks noGrp="1"/>
          </p:cNvSpPr>
          <p:nvPr>
            <p:ph idx="1"/>
          </p:nvPr>
        </p:nvSpPr>
        <p:spPr>
          <a:xfrm>
            <a:off x="488273" y="2603500"/>
            <a:ext cx="4563122" cy="3416300"/>
          </a:xfrm>
        </p:spPr>
        <p:txBody>
          <a:bodyPr/>
          <a:lstStyle/>
          <a:p>
            <a:r>
              <a:rPr lang="en-US" sz="1800" dirty="0">
                <a:solidFill>
                  <a:srgbClr val="000000"/>
                </a:solidFill>
                <a:effectLst/>
                <a:latin typeface="Times New Roman" panose="02020603050405020304" pitchFamily="18" charset="0"/>
                <a:ea typeface="Calibri" panose="020F0502020204030204" pitchFamily="34" charset="0"/>
              </a:rPr>
              <a:t>The total load on the area that was allocated a load based on the sewer shed concept manually 1693.8 m</a:t>
            </a:r>
            <a:r>
              <a:rPr lang="en-US" sz="1800" baseline="30000" dirty="0">
                <a:solidFill>
                  <a:srgbClr val="000000"/>
                </a:solidFill>
                <a:effectLst/>
                <a:latin typeface="Times New Roman" panose="02020603050405020304" pitchFamily="18" charset="0"/>
                <a:ea typeface="Calibri" panose="020F0502020204030204" pitchFamily="34" charset="0"/>
              </a:rPr>
              <a:t>3</a:t>
            </a:r>
            <a:r>
              <a:rPr lang="en-US" sz="1800" dirty="0">
                <a:solidFill>
                  <a:srgbClr val="000000"/>
                </a:solidFill>
                <a:effectLst/>
                <a:latin typeface="Times New Roman" panose="02020603050405020304" pitchFamily="18" charset="0"/>
                <a:ea typeface="Calibri" panose="020F0502020204030204" pitchFamily="34" charset="0"/>
              </a:rPr>
              <a:t>/day</a:t>
            </a:r>
          </a:p>
          <a:p>
            <a:r>
              <a:rPr lang="en-US" sz="1800" dirty="0">
                <a:solidFill>
                  <a:srgbClr val="000000"/>
                </a:solidFill>
                <a:effectLst/>
                <a:latin typeface="Times New Roman" panose="02020603050405020304" pitchFamily="18" charset="0"/>
                <a:ea typeface="Calibri" panose="020F0502020204030204" pitchFamily="34" charset="0"/>
              </a:rPr>
              <a:t>In the figure, the shown manholes are near an Israeli settlement which prohibits building activity along its side (street n area C). Thus, these manholes were given a load of 0.1 m</a:t>
            </a:r>
            <a:r>
              <a:rPr lang="en-US" sz="1800" baseline="30000" dirty="0">
                <a:solidFill>
                  <a:srgbClr val="000000"/>
                </a:solidFill>
                <a:effectLst/>
                <a:latin typeface="Times New Roman" panose="02020603050405020304" pitchFamily="18" charset="0"/>
                <a:ea typeface="Calibri" panose="020F0502020204030204" pitchFamily="34" charset="0"/>
              </a:rPr>
              <a:t>3</a:t>
            </a:r>
            <a:r>
              <a:rPr lang="en-US" sz="1800" dirty="0">
                <a:solidFill>
                  <a:srgbClr val="000000"/>
                </a:solidFill>
                <a:effectLst/>
                <a:latin typeface="Times New Roman" panose="02020603050405020304" pitchFamily="18" charset="0"/>
                <a:ea typeface="Calibri" panose="020F0502020204030204" pitchFamily="34" charset="0"/>
              </a:rPr>
              <a:t>/d each since </a:t>
            </a:r>
            <a:r>
              <a:rPr lang="en-US" sz="1800" dirty="0" err="1">
                <a:solidFill>
                  <a:srgbClr val="000000"/>
                </a:solidFill>
                <a:effectLst/>
                <a:latin typeface="Times New Roman" panose="02020603050405020304" pitchFamily="18" charset="0"/>
                <a:ea typeface="Calibri" panose="020F0502020204030204" pitchFamily="34" charset="0"/>
              </a:rPr>
              <a:t>SewerCAD</a:t>
            </a:r>
            <a:r>
              <a:rPr lang="en-US" sz="1800" dirty="0">
                <a:solidFill>
                  <a:srgbClr val="000000"/>
                </a:solidFill>
                <a:effectLst/>
                <a:latin typeface="Times New Roman" panose="02020603050405020304" pitchFamily="18" charset="0"/>
                <a:ea typeface="Calibri" panose="020F0502020204030204" pitchFamily="34" charset="0"/>
              </a:rPr>
              <a:t> doesn’t work if the loads were zero. </a:t>
            </a:r>
          </a:p>
          <a:p>
            <a:endParaRPr lang="en-US" dirty="0"/>
          </a:p>
        </p:txBody>
      </p:sp>
      <p:sp>
        <p:nvSpPr>
          <p:cNvPr id="4" name="Slide Number Placeholder 3">
            <a:extLst>
              <a:ext uri="{FF2B5EF4-FFF2-40B4-BE49-F238E27FC236}">
                <a16:creationId xmlns:a16="http://schemas.microsoft.com/office/drawing/2014/main" id="{F06F9696-07F8-4302-B521-823BFCB3299E}"/>
              </a:ext>
            </a:extLst>
          </p:cNvPr>
          <p:cNvSpPr>
            <a:spLocks noGrp="1"/>
          </p:cNvSpPr>
          <p:nvPr>
            <p:ph type="sldNum" sz="quarter" idx="12"/>
          </p:nvPr>
        </p:nvSpPr>
        <p:spPr/>
        <p:txBody>
          <a:bodyPr/>
          <a:lstStyle/>
          <a:p>
            <a:fld id="{9FF96B15-8338-45D5-A943-561235072D66}" type="slidenum">
              <a:rPr lang="en-US" noProof="0" smtClean="0"/>
              <a:t>15</a:t>
            </a:fld>
            <a:endParaRPr lang="en-US" noProof="0" dirty="0"/>
          </a:p>
        </p:txBody>
      </p:sp>
      <p:pic>
        <p:nvPicPr>
          <p:cNvPr id="5" name="Picture 4">
            <a:extLst>
              <a:ext uri="{FF2B5EF4-FFF2-40B4-BE49-F238E27FC236}">
                <a16:creationId xmlns:a16="http://schemas.microsoft.com/office/drawing/2014/main" id="{90B11A50-1709-411D-870E-9A375A8004BB}"/>
              </a:ext>
            </a:extLst>
          </p:cNvPr>
          <p:cNvPicPr/>
          <p:nvPr/>
        </p:nvPicPr>
        <p:blipFill>
          <a:blip r:embed="rId2"/>
          <a:stretch>
            <a:fillRect/>
          </a:stretch>
        </p:blipFill>
        <p:spPr>
          <a:xfrm>
            <a:off x="5353236" y="2430224"/>
            <a:ext cx="6838763" cy="4352315"/>
          </a:xfrm>
          <a:prstGeom prst="rect">
            <a:avLst/>
          </a:prstGeom>
        </p:spPr>
      </p:pic>
    </p:spTree>
    <p:extLst>
      <p:ext uri="{BB962C8B-B14F-4D97-AF65-F5344CB8AC3E}">
        <p14:creationId xmlns:p14="http://schemas.microsoft.com/office/powerpoint/2010/main" val="2916491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FDF7B-5652-4E7F-8287-756159C049D9}"/>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Manhole loads: special cases</a:t>
            </a:r>
            <a:endParaRPr lang="en-US" dirty="0"/>
          </a:p>
        </p:txBody>
      </p:sp>
      <p:sp>
        <p:nvSpPr>
          <p:cNvPr id="3" name="Content Placeholder 2">
            <a:extLst>
              <a:ext uri="{FF2B5EF4-FFF2-40B4-BE49-F238E27FC236}">
                <a16:creationId xmlns:a16="http://schemas.microsoft.com/office/drawing/2014/main" id="{1B46BA94-27EA-4790-B9AF-9C59BC8EEA0E}"/>
              </a:ext>
            </a:extLst>
          </p:cNvPr>
          <p:cNvSpPr>
            <a:spLocks noGrp="1"/>
          </p:cNvSpPr>
          <p:nvPr>
            <p:ph idx="1"/>
          </p:nvPr>
        </p:nvSpPr>
        <p:spPr>
          <a:xfrm>
            <a:off x="461639" y="2603500"/>
            <a:ext cx="3577702" cy="3416300"/>
          </a:xfrm>
        </p:spPr>
        <p:txBody>
          <a:bodyPr/>
          <a:lstStyle/>
          <a:p>
            <a:pPr algn="just"/>
            <a:r>
              <a:rPr lang="en-US" sz="1800" dirty="0">
                <a:solidFill>
                  <a:srgbClr val="000000"/>
                </a:solidFill>
                <a:effectLst/>
                <a:latin typeface="Times New Roman" panose="02020603050405020304" pitchFamily="18" charset="0"/>
                <a:ea typeface="Calibri" panose="020F0502020204030204" pitchFamily="34" charset="0"/>
              </a:rPr>
              <a:t>In the figure, the shown manholes are in an area of low building activity (wadi). Thus, these manholes were given the minimum load of one house each 1.14 m</a:t>
            </a:r>
            <a:r>
              <a:rPr lang="en-US" sz="1800" baseline="30000" dirty="0">
                <a:solidFill>
                  <a:srgbClr val="000000"/>
                </a:solidFill>
                <a:effectLst/>
                <a:latin typeface="Times New Roman" panose="02020603050405020304" pitchFamily="18" charset="0"/>
                <a:ea typeface="Calibri" panose="020F0502020204030204" pitchFamily="34" charset="0"/>
              </a:rPr>
              <a:t>3</a:t>
            </a:r>
            <a:r>
              <a:rPr lang="en-US" sz="1800" dirty="0">
                <a:solidFill>
                  <a:srgbClr val="000000"/>
                </a:solidFill>
                <a:effectLst/>
                <a:latin typeface="Times New Roman" panose="02020603050405020304" pitchFamily="18" charset="0"/>
                <a:ea typeface="Calibri" panose="020F0502020204030204" pitchFamily="34" charset="0"/>
              </a:rPr>
              <a:t>/day.</a:t>
            </a:r>
          </a:p>
          <a:p>
            <a:endParaRPr lang="en-US" dirty="0"/>
          </a:p>
        </p:txBody>
      </p:sp>
      <p:sp>
        <p:nvSpPr>
          <p:cNvPr id="4" name="Slide Number Placeholder 3">
            <a:extLst>
              <a:ext uri="{FF2B5EF4-FFF2-40B4-BE49-F238E27FC236}">
                <a16:creationId xmlns:a16="http://schemas.microsoft.com/office/drawing/2014/main" id="{7B089510-7494-415E-A8D9-AB19310293E4}"/>
              </a:ext>
            </a:extLst>
          </p:cNvPr>
          <p:cNvSpPr>
            <a:spLocks noGrp="1"/>
          </p:cNvSpPr>
          <p:nvPr>
            <p:ph type="sldNum" sz="quarter" idx="12"/>
          </p:nvPr>
        </p:nvSpPr>
        <p:spPr/>
        <p:txBody>
          <a:bodyPr/>
          <a:lstStyle/>
          <a:p>
            <a:fld id="{9FF96B15-8338-45D5-A943-561235072D66}" type="slidenum">
              <a:rPr lang="en-US" noProof="0" smtClean="0"/>
              <a:t>16</a:t>
            </a:fld>
            <a:endParaRPr lang="en-US" noProof="0" dirty="0"/>
          </a:p>
        </p:txBody>
      </p:sp>
      <p:pic>
        <p:nvPicPr>
          <p:cNvPr id="5" name="Picture 4">
            <a:extLst>
              <a:ext uri="{FF2B5EF4-FFF2-40B4-BE49-F238E27FC236}">
                <a16:creationId xmlns:a16="http://schemas.microsoft.com/office/drawing/2014/main" id="{6F1D2180-422E-4EAC-A23A-D3B56CCF7C77}"/>
              </a:ext>
            </a:extLst>
          </p:cNvPr>
          <p:cNvPicPr/>
          <p:nvPr/>
        </p:nvPicPr>
        <p:blipFill>
          <a:blip r:embed="rId2"/>
          <a:stretch>
            <a:fillRect/>
          </a:stretch>
        </p:blipFill>
        <p:spPr>
          <a:xfrm>
            <a:off x="5224946" y="2603500"/>
            <a:ext cx="5965793" cy="3745914"/>
          </a:xfrm>
          <a:prstGeom prst="rect">
            <a:avLst/>
          </a:prstGeom>
        </p:spPr>
      </p:pic>
    </p:spTree>
    <p:extLst>
      <p:ext uri="{BB962C8B-B14F-4D97-AF65-F5344CB8AC3E}">
        <p14:creationId xmlns:p14="http://schemas.microsoft.com/office/powerpoint/2010/main" val="23017996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656552B-5E0D-4A7C-9F28-7812825926DF}"/>
              </a:ext>
            </a:extLst>
          </p:cNvPr>
          <p:cNvSpPr>
            <a:spLocks noGrp="1"/>
          </p:cNvSpPr>
          <p:nvPr>
            <p:ph idx="1"/>
          </p:nvPr>
        </p:nvSpPr>
        <p:spPr>
          <a:xfrm>
            <a:off x="452760" y="2139519"/>
            <a:ext cx="3400149" cy="3880281"/>
          </a:xfrm>
        </p:spPr>
        <p:txBody>
          <a:bodyPr/>
          <a:lstStyle/>
          <a:p>
            <a:pPr algn="just"/>
            <a:r>
              <a:rPr lang="en-US" sz="1800" dirty="0">
                <a:solidFill>
                  <a:srgbClr val="000000"/>
                </a:solidFill>
                <a:effectLst/>
                <a:latin typeface="Times New Roman" panose="02020603050405020304" pitchFamily="18" charset="0"/>
                <a:ea typeface="Calibri" panose="020F0502020204030204" pitchFamily="34" charset="0"/>
              </a:rPr>
              <a:t>In the figure, the rest of the manholes that were not allocated loads using the methods mentioned before. </a:t>
            </a:r>
            <a:endParaRPr lang="en-US" dirty="0"/>
          </a:p>
        </p:txBody>
      </p:sp>
      <p:sp>
        <p:nvSpPr>
          <p:cNvPr id="4" name="Slide Number Placeholder 3">
            <a:extLst>
              <a:ext uri="{FF2B5EF4-FFF2-40B4-BE49-F238E27FC236}">
                <a16:creationId xmlns:a16="http://schemas.microsoft.com/office/drawing/2014/main" id="{3D09A58E-428F-416A-BC8E-A5FE6D46F888}"/>
              </a:ext>
            </a:extLst>
          </p:cNvPr>
          <p:cNvSpPr>
            <a:spLocks noGrp="1"/>
          </p:cNvSpPr>
          <p:nvPr>
            <p:ph type="sldNum" sz="quarter" idx="12"/>
          </p:nvPr>
        </p:nvSpPr>
        <p:spPr/>
        <p:txBody>
          <a:bodyPr/>
          <a:lstStyle/>
          <a:p>
            <a:fld id="{9FF96B15-8338-45D5-A943-561235072D66}" type="slidenum">
              <a:rPr lang="en-US" noProof="0" smtClean="0"/>
              <a:t>17</a:t>
            </a:fld>
            <a:endParaRPr lang="en-US" noProof="0" dirty="0"/>
          </a:p>
        </p:txBody>
      </p:sp>
      <p:sp>
        <p:nvSpPr>
          <p:cNvPr id="5" name="Title 1">
            <a:extLst>
              <a:ext uri="{FF2B5EF4-FFF2-40B4-BE49-F238E27FC236}">
                <a16:creationId xmlns:a16="http://schemas.microsoft.com/office/drawing/2014/main" id="{5EFAD22B-D2FD-4441-9442-C2B49E71B8DE}"/>
              </a:ext>
            </a:extLst>
          </p:cNvPr>
          <p:cNvSpPr>
            <a:spLocks noGrp="1"/>
          </p:cNvSpPr>
          <p:nvPr>
            <p:ph type="title"/>
          </p:nvPr>
        </p:nvSpPr>
        <p:spPr>
          <a:xfrm>
            <a:off x="1155700" y="973138"/>
            <a:ext cx="8761413" cy="708025"/>
          </a:xfrm>
        </p:spPr>
        <p:txBody>
          <a:bodyPr/>
          <a:lstStyle/>
          <a:p>
            <a:pPr algn="ctr"/>
            <a:r>
              <a:rPr lang="en-US" dirty="0">
                <a:solidFill>
                  <a:schemeClr val="bg1"/>
                </a:solidFill>
                <a:latin typeface="Times New Roman" panose="02020603050405020304" pitchFamily="18" charset="0"/>
                <a:cs typeface="Times New Roman" panose="02020603050405020304" pitchFamily="18" charset="0"/>
              </a:rPr>
              <a:t>Manhole loads: special cases</a:t>
            </a:r>
            <a:endParaRPr lang="en-US" dirty="0"/>
          </a:p>
        </p:txBody>
      </p:sp>
      <p:pic>
        <p:nvPicPr>
          <p:cNvPr id="6" name="Picture 5">
            <a:extLst>
              <a:ext uri="{FF2B5EF4-FFF2-40B4-BE49-F238E27FC236}">
                <a16:creationId xmlns:a16="http://schemas.microsoft.com/office/drawing/2014/main" id="{EEC34338-B46D-4A99-A53B-1CDFCC374D3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536406" y="2290728"/>
            <a:ext cx="6346075" cy="4260708"/>
          </a:xfrm>
          <a:prstGeom prst="rect">
            <a:avLst/>
          </a:prstGeom>
          <a:noFill/>
        </p:spPr>
      </p:pic>
      <p:graphicFrame>
        <p:nvGraphicFramePr>
          <p:cNvPr id="7" name="Table 6">
            <a:extLst>
              <a:ext uri="{FF2B5EF4-FFF2-40B4-BE49-F238E27FC236}">
                <a16:creationId xmlns:a16="http://schemas.microsoft.com/office/drawing/2014/main" id="{08B0485B-6820-4083-A72F-84AC740443E7}"/>
              </a:ext>
            </a:extLst>
          </p:cNvPr>
          <p:cNvGraphicFramePr>
            <a:graphicFrameLocks noGrp="1"/>
          </p:cNvGraphicFramePr>
          <p:nvPr>
            <p:extLst>
              <p:ext uri="{D42A27DB-BD31-4B8C-83A1-F6EECF244321}">
                <p14:modId xmlns:p14="http://schemas.microsoft.com/office/powerpoint/2010/main" val="2544067947"/>
              </p:ext>
            </p:extLst>
          </p:nvPr>
        </p:nvGraphicFramePr>
        <p:xfrm>
          <a:off x="178224" y="3429000"/>
          <a:ext cx="5175011" cy="3122436"/>
        </p:xfrm>
        <a:graphic>
          <a:graphicData uri="http://schemas.openxmlformats.org/drawingml/2006/table">
            <a:tbl>
              <a:tblPr firstRow="1" firstCol="1" bandRow="1">
                <a:tableStyleId>{5C22544A-7EE6-4342-B048-85BDC9FD1C3A}</a:tableStyleId>
              </a:tblPr>
              <a:tblGrid>
                <a:gridCol w="1166159">
                  <a:extLst>
                    <a:ext uri="{9D8B030D-6E8A-4147-A177-3AD203B41FA5}">
                      <a16:colId xmlns:a16="http://schemas.microsoft.com/office/drawing/2014/main" val="69470031"/>
                    </a:ext>
                  </a:extLst>
                </a:gridCol>
                <a:gridCol w="1186119">
                  <a:extLst>
                    <a:ext uri="{9D8B030D-6E8A-4147-A177-3AD203B41FA5}">
                      <a16:colId xmlns:a16="http://schemas.microsoft.com/office/drawing/2014/main" val="2749422235"/>
                    </a:ext>
                  </a:extLst>
                </a:gridCol>
                <a:gridCol w="1137647">
                  <a:extLst>
                    <a:ext uri="{9D8B030D-6E8A-4147-A177-3AD203B41FA5}">
                      <a16:colId xmlns:a16="http://schemas.microsoft.com/office/drawing/2014/main" val="4212534299"/>
                    </a:ext>
                  </a:extLst>
                </a:gridCol>
                <a:gridCol w="1685086">
                  <a:extLst>
                    <a:ext uri="{9D8B030D-6E8A-4147-A177-3AD203B41FA5}">
                      <a16:colId xmlns:a16="http://schemas.microsoft.com/office/drawing/2014/main" val="3377664515"/>
                    </a:ext>
                  </a:extLst>
                </a:gridCol>
              </a:tblGrid>
              <a:tr h="1606340">
                <a:tc>
                  <a:txBody>
                    <a:bodyPr/>
                    <a:lstStyle/>
                    <a:p>
                      <a:pPr marL="0" marR="0" algn="ctr">
                        <a:spcBef>
                          <a:spcPts val="0"/>
                        </a:spcBef>
                        <a:spcAft>
                          <a:spcPts val="600"/>
                        </a:spcAft>
                      </a:pPr>
                      <a:r>
                        <a:rPr lang="en-US" sz="1200" dirty="0">
                          <a:effectLst/>
                        </a:rPr>
                        <a:t>Area</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200" dirty="0">
                          <a:effectLst/>
                        </a:rPr>
                        <a:t>Load on each manhole</a:t>
                      </a:r>
                    </a:p>
                    <a:p>
                      <a:pPr marL="0" marR="0" algn="ctr">
                        <a:spcBef>
                          <a:spcPts val="0"/>
                        </a:spcBef>
                        <a:spcAft>
                          <a:spcPts val="600"/>
                        </a:spcAft>
                      </a:pPr>
                      <a:r>
                        <a:rPr lang="en-US" sz="1200" dirty="0">
                          <a:effectLst/>
                        </a:rPr>
                        <a:t>(m</a:t>
                      </a:r>
                      <a:r>
                        <a:rPr lang="en-US" sz="1200" baseline="30000" dirty="0">
                          <a:effectLst/>
                        </a:rPr>
                        <a:t>3</a:t>
                      </a:r>
                      <a:r>
                        <a:rPr lang="en-US" sz="1200" dirty="0">
                          <a:effectLst/>
                        </a:rPr>
                        <a:t>/day)</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200">
                          <a:effectLst/>
                        </a:rPr>
                        <a:t>Number of manholes</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200">
                          <a:effectLst/>
                        </a:rPr>
                        <a:t>Total load on manholes in the area</a:t>
                      </a:r>
                    </a:p>
                    <a:p>
                      <a:pPr marL="0" marR="0" algn="ctr">
                        <a:spcBef>
                          <a:spcPts val="0"/>
                        </a:spcBef>
                        <a:spcAft>
                          <a:spcPts val="600"/>
                        </a:spcAft>
                      </a:pPr>
                      <a:r>
                        <a:rPr lang="en-US" sz="1200">
                          <a:effectLst/>
                        </a:rPr>
                        <a:t>(m</a:t>
                      </a:r>
                      <a:r>
                        <a:rPr lang="en-US" sz="1200" baseline="30000">
                          <a:effectLst/>
                        </a:rPr>
                        <a:t>3</a:t>
                      </a:r>
                      <a:r>
                        <a:rPr lang="en-US" sz="1200">
                          <a:effectLst/>
                        </a:rPr>
                        <a:t>/day)</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777034791"/>
                  </a:ext>
                </a:extLst>
              </a:tr>
              <a:tr h="433170">
                <a:tc>
                  <a:txBody>
                    <a:bodyPr/>
                    <a:lstStyle/>
                    <a:p>
                      <a:pPr marL="0" marR="0" algn="ctr">
                        <a:spcBef>
                          <a:spcPts val="0"/>
                        </a:spcBef>
                        <a:spcAft>
                          <a:spcPts val="600"/>
                        </a:spcAft>
                      </a:pPr>
                      <a:r>
                        <a:rPr lang="en-US" sz="1200">
                          <a:effectLst/>
                        </a:rPr>
                        <a:t>Settlement</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200">
                          <a:effectLst/>
                        </a:rPr>
                        <a:t>0.1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200">
                          <a:effectLst/>
                        </a:rPr>
                        <a:t>48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200">
                          <a:effectLst/>
                        </a:rPr>
                        <a:t>4.8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957947656"/>
                  </a:ext>
                </a:extLst>
              </a:tr>
              <a:tr h="216585">
                <a:tc>
                  <a:txBody>
                    <a:bodyPr/>
                    <a:lstStyle/>
                    <a:p>
                      <a:pPr marL="0" marR="0" algn="ctr">
                        <a:spcBef>
                          <a:spcPts val="0"/>
                        </a:spcBef>
                        <a:spcAft>
                          <a:spcPts val="600"/>
                        </a:spcAft>
                      </a:pPr>
                      <a:r>
                        <a:rPr lang="en-US" sz="1200">
                          <a:effectLst/>
                        </a:rPr>
                        <a:t>Wadi</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200">
                          <a:effectLst/>
                        </a:rPr>
                        <a:t>1.14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200" dirty="0">
                          <a:effectLst/>
                        </a:rPr>
                        <a:t>10</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200">
                          <a:effectLst/>
                        </a:rPr>
                        <a:t>11.4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774067495"/>
                  </a:ext>
                </a:extLst>
              </a:tr>
              <a:tr h="866341">
                <a:tc>
                  <a:txBody>
                    <a:bodyPr/>
                    <a:lstStyle/>
                    <a:p>
                      <a:pPr marL="0" marR="0" algn="ctr">
                        <a:spcBef>
                          <a:spcPts val="0"/>
                        </a:spcBef>
                        <a:spcAft>
                          <a:spcPts val="600"/>
                        </a:spcAft>
                      </a:pPr>
                      <a:r>
                        <a:rPr lang="en-US" sz="1200">
                          <a:effectLst/>
                        </a:rPr>
                        <a:t>Remaining manholes</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200">
                          <a:effectLst/>
                        </a:rPr>
                        <a:t>2.285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200" dirty="0">
                          <a:effectLst/>
                        </a:rPr>
                        <a:t>140</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200" dirty="0">
                          <a:effectLst/>
                        </a:rPr>
                        <a:t>320</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22943261"/>
                  </a:ext>
                </a:extLst>
              </a:tr>
            </a:tbl>
          </a:graphicData>
        </a:graphic>
      </p:graphicFrame>
    </p:spTree>
    <p:extLst>
      <p:ext uri="{BB962C8B-B14F-4D97-AF65-F5344CB8AC3E}">
        <p14:creationId xmlns:p14="http://schemas.microsoft.com/office/powerpoint/2010/main" val="31452113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75237-48EA-4FFB-8FEA-EB3B1CB3A2FE}"/>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Design of the WWCN</a:t>
            </a:r>
          </a:p>
        </p:txBody>
      </p:sp>
      <p:sp>
        <p:nvSpPr>
          <p:cNvPr id="3" name="Content Placeholder 2">
            <a:extLst>
              <a:ext uri="{FF2B5EF4-FFF2-40B4-BE49-F238E27FC236}">
                <a16:creationId xmlns:a16="http://schemas.microsoft.com/office/drawing/2014/main" id="{FBEF15ED-B7A2-43F5-9AF1-CE42EC72B827}"/>
              </a:ext>
            </a:extLst>
          </p:cNvPr>
          <p:cNvSpPr>
            <a:spLocks noGrp="1"/>
          </p:cNvSpPr>
          <p:nvPr>
            <p:ph idx="1"/>
          </p:nvPr>
        </p:nvSpPr>
        <p:spPr>
          <a:xfrm>
            <a:off x="594804" y="2603500"/>
            <a:ext cx="11079332" cy="3416300"/>
          </a:xfrm>
        </p:spPr>
        <p:txBody>
          <a:bodyPr/>
          <a:lstStyle/>
          <a:p>
            <a:r>
              <a:rPr lang="en-US" dirty="0">
                <a:solidFill>
                  <a:schemeClr val="tx1"/>
                </a:solidFill>
                <a:latin typeface="Times New Roman" panose="02020603050405020304" pitchFamily="18" charset="0"/>
                <a:cs typeface="Times New Roman" panose="02020603050405020304" pitchFamily="18" charset="0"/>
              </a:rPr>
              <a:t>the solver calculation options in SewerCAD are set to steady state time analysis and design calculation type, </a:t>
            </a: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the conduit type is set to catalog conduit.</a:t>
            </a:r>
            <a:endParaRPr lang="en-US" dirty="0">
              <a:solidFill>
                <a:schemeClr val="tx1"/>
              </a:solidFill>
              <a:latin typeface="Times New Roman" panose="02020603050405020304" pitchFamily="18" charset="0"/>
              <a:cs typeface="Times New Roman" panose="02020603050405020304" pitchFamily="18" charset="0"/>
            </a:endParaRPr>
          </a:p>
          <a:p>
            <a:pPr marL="0" indent="0">
              <a:buNone/>
            </a:pPr>
            <a:r>
              <a:rPr lang="en-US" b="1" u="sng" dirty="0">
                <a:solidFill>
                  <a:schemeClr val="tx1"/>
                </a:solidFill>
                <a:latin typeface="Times New Roman" panose="02020603050405020304" pitchFamily="18" charset="0"/>
                <a:cs typeface="Times New Roman" panose="02020603050405020304" pitchFamily="18" charset="0"/>
              </a:rPr>
              <a:t>Trial and Error: </a:t>
            </a:r>
          </a:p>
          <a:p>
            <a:r>
              <a:rPr lang="en-US" b="1" dirty="0">
                <a:solidFill>
                  <a:schemeClr val="tx1"/>
                </a:solidFill>
                <a:latin typeface="Times New Roman" panose="02020603050405020304" pitchFamily="18" charset="0"/>
                <a:cs typeface="Times New Roman" panose="02020603050405020304" pitchFamily="18" charset="0"/>
              </a:rPr>
              <a:t>High cover-starts</a:t>
            </a:r>
            <a:r>
              <a:rPr lang="en-US" dirty="0">
                <a:solidFill>
                  <a:schemeClr val="tx1"/>
                </a:solidFill>
                <a:latin typeface="Times New Roman" panose="02020603050405020304" pitchFamily="18" charset="0"/>
                <a:cs typeface="Times New Roman" panose="02020603050405020304" pitchFamily="18" charset="0"/>
              </a:rPr>
              <a:t> were solved by using more manholes in the same area drop manholes, or decreasing the conduit length between such manholes. </a:t>
            </a:r>
          </a:p>
          <a:p>
            <a:r>
              <a:rPr lang="en-US" b="1" dirty="0">
                <a:solidFill>
                  <a:schemeClr val="tx1"/>
                </a:solidFill>
                <a:latin typeface="Times New Roman" panose="02020603050405020304" pitchFamily="18" charset="0"/>
                <a:cs typeface="Times New Roman" panose="02020603050405020304" pitchFamily="18" charset="0"/>
              </a:rPr>
              <a:t>Zero-slope streets </a:t>
            </a:r>
            <a:r>
              <a:rPr lang="en-US" dirty="0">
                <a:solidFill>
                  <a:schemeClr val="tx1"/>
                </a:solidFill>
                <a:latin typeface="Times New Roman" panose="02020603050405020304" pitchFamily="18" charset="0"/>
                <a:cs typeface="Times New Roman" panose="02020603050405020304" pitchFamily="18" charset="0"/>
              </a:rPr>
              <a:t>which create very high cover after a long line of manholes, were solved by changing the direction of conduit paths of such manholes.</a:t>
            </a:r>
          </a:p>
          <a:p>
            <a:r>
              <a:rPr lang="en-US" b="1" dirty="0">
                <a:solidFill>
                  <a:schemeClr val="tx1"/>
                </a:solidFill>
                <a:latin typeface="Times New Roman" panose="02020603050405020304" pitchFamily="18" charset="0"/>
                <a:cs typeface="Times New Roman" panose="02020603050405020304" pitchFamily="18" charset="0"/>
              </a:rPr>
              <a:t>Negative-slope streets</a:t>
            </a:r>
            <a:r>
              <a:rPr lang="en-US" dirty="0">
                <a:solidFill>
                  <a:schemeClr val="tx1"/>
                </a:solidFill>
                <a:latin typeface="Times New Roman" panose="02020603050405020304" pitchFamily="18" charset="0"/>
                <a:cs typeface="Times New Roman" panose="02020603050405020304" pitchFamily="18" charset="0"/>
              </a:rPr>
              <a:t> were treated by rotating the line such that the slope becomes positive.</a:t>
            </a:r>
          </a:p>
          <a:p>
            <a:endParaRPr lang="en-US" dirty="0"/>
          </a:p>
          <a:p>
            <a:endParaRPr lang="en-US" dirty="0"/>
          </a:p>
        </p:txBody>
      </p:sp>
      <p:sp>
        <p:nvSpPr>
          <p:cNvPr id="4" name="Slide Number Placeholder 3">
            <a:extLst>
              <a:ext uri="{FF2B5EF4-FFF2-40B4-BE49-F238E27FC236}">
                <a16:creationId xmlns:a16="http://schemas.microsoft.com/office/drawing/2014/main" id="{D9F49E2E-73B8-4BEE-A50C-6E74D3C225F2}"/>
              </a:ext>
            </a:extLst>
          </p:cNvPr>
          <p:cNvSpPr>
            <a:spLocks noGrp="1"/>
          </p:cNvSpPr>
          <p:nvPr>
            <p:ph type="sldNum" sz="quarter" idx="12"/>
          </p:nvPr>
        </p:nvSpPr>
        <p:spPr/>
        <p:txBody>
          <a:bodyPr/>
          <a:lstStyle/>
          <a:p>
            <a:fld id="{9FF96B15-8338-45D5-A943-561235072D66}" type="slidenum">
              <a:rPr lang="en-US" noProof="0" smtClean="0"/>
              <a:t>18</a:t>
            </a:fld>
            <a:endParaRPr lang="en-US" noProof="0" dirty="0"/>
          </a:p>
        </p:txBody>
      </p:sp>
    </p:spTree>
    <p:extLst>
      <p:ext uri="{BB962C8B-B14F-4D97-AF65-F5344CB8AC3E}">
        <p14:creationId xmlns:p14="http://schemas.microsoft.com/office/powerpoint/2010/main" val="21239913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29736-A2DB-45BF-A3A2-35FED9654594}"/>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Results</a:t>
            </a:r>
          </a:p>
        </p:txBody>
      </p:sp>
      <p:sp>
        <p:nvSpPr>
          <p:cNvPr id="3" name="Content Placeholder 2">
            <a:extLst>
              <a:ext uri="{FF2B5EF4-FFF2-40B4-BE49-F238E27FC236}">
                <a16:creationId xmlns:a16="http://schemas.microsoft.com/office/drawing/2014/main" id="{3C172199-C587-47AA-B920-DBA344AECB8D}"/>
              </a:ext>
            </a:extLst>
          </p:cNvPr>
          <p:cNvSpPr>
            <a:spLocks noGrp="1"/>
          </p:cNvSpPr>
          <p:nvPr>
            <p:ph idx="1"/>
          </p:nvPr>
        </p:nvSpPr>
        <p:spPr>
          <a:xfrm>
            <a:off x="585926" y="2603499"/>
            <a:ext cx="11118393" cy="4254499"/>
          </a:xfrm>
        </p:spPr>
        <p:txBody>
          <a:bodyPr/>
          <a:lstStyle/>
          <a:p>
            <a:pPr algn="just"/>
            <a:r>
              <a:rPr lang="en-US" sz="1800" dirty="0">
                <a:solidFill>
                  <a:srgbClr val="000000"/>
                </a:solidFill>
                <a:effectLst/>
                <a:latin typeface="Times New Roman" panose="02020603050405020304" pitchFamily="18" charset="0"/>
                <a:ea typeface="Calibri" panose="020F0502020204030204" pitchFamily="34" charset="0"/>
              </a:rPr>
              <a:t>The results of the design are a WWCN with 586 manholes, 586 conduits and one outfall having an elevation of 354 m AMSL as shown.</a:t>
            </a:r>
          </a:p>
          <a:p>
            <a:pPr algn="just"/>
            <a:r>
              <a:rPr lang="en-US" dirty="0">
                <a:solidFill>
                  <a:srgbClr val="000000"/>
                </a:solidFill>
                <a:latin typeface="Times New Roman" panose="02020603050405020304" pitchFamily="18" charset="0"/>
              </a:rPr>
              <a:t>The calculated total load of 2030 m</a:t>
            </a:r>
            <a:r>
              <a:rPr lang="en-US" baseline="30000" dirty="0">
                <a:solidFill>
                  <a:srgbClr val="000000"/>
                </a:solidFill>
                <a:latin typeface="Times New Roman" panose="02020603050405020304" pitchFamily="18" charset="0"/>
              </a:rPr>
              <a:t>3</a:t>
            </a:r>
            <a:r>
              <a:rPr lang="en-US" dirty="0">
                <a:solidFill>
                  <a:srgbClr val="000000"/>
                </a:solidFill>
                <a:latin typeface="Times New Roman" panose="02020603050405020304" pitchFamily="18" charset="0"/>
              </a:rPr>
              <a:t>/day is matched at the end.</a:t>
            </a:r>
            <a:endParaRPr lang="en-US" dirty="0"/>
          </a:p>
        </p:txBody>
      </p:sp>
      <p:sp>
        <p:nvSpPr>
          <p:cNvPr id="4" name="Slide Number Placeholder 3">
            <a:extLst>
              <a:ext uri="{FF2B5EF4-FFF2-40B4-BE49-F238E27FC236}">
                <a16:creationId xmlns:a16="http://schemas.microsoft.com/office/drawing/2014/main" id="{F7878356-EBAE-4963-A61C-6FDB944E1817}"/>
              </a:ext>
            </a:extLst>
          </p:cNvPr>
          <p:cNvSpPr>
            <a:spLocks noGrp="1"/>
          </p:cNvSpPr>
          <p:nvPr>
            <p:ph type="sldNum" sz="quarter" idx="12"/>
          </p:nvPr>
        </p:nvSpPr>
        <p:spPr/>
        <p:txBody>
          <a:bodyPr/>
          <a:lstStyle/>
          <a:p>
            <a:fld id="{9FF96B15-8338-45D5-A943-561235072D66}" type="slidenum">
              <a:rPr lang="en-US" noProof="0" smtClean="0"/>
              <a:t>19</a:t>
            </a:fld>
            <a:endParaRPr lang="en-US" noProof="0" dirty="0"/>
          </a:p>
        </p:txBody>
      </p:sp>
      <p:pic>
        <p:nvPicPr>
          <p:cNvPr id="7" name="Picture 6" descr="Open Photo">
            <a:extLst>
              <a:ext uri="{FF2B5EF4-FFF2-40B4-BE49-F238E27FC236}">
                <a16:creationId xmlns:a16="http://schemas.microsoft.com/office/drawing/2014/main" id="{9743A789-4615-4CD9-B46D-664DEA70E41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599169" y="3768680"/>
            <a:ext cx="7091906" cy="1924136"/>
          </a:xfrm>
          <a:prstGeom prst="rect">
            <a:avLst/>
          </a:prstGeom>
          <a:noFill/>
          <a:ln>
            <a:noFill/>
          </a:ln>
        </p:spPr>
      </p:pic>
    </p:spTree>
    <p:extLst>
      <p:ext uri="{BB962C8B-B14F-4D97-AF65-F5344CB8AC3E}">
        <p14:creationId xmlns:p14="http://schemas.microsoft.com/office/powerpoint/2010/main" val="199308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1E1BDC3B-09FF-44FA-A6AA-469896024C81}"/>
              </a:ext>
            </a:extLst>
          </p:cNvPr>
          <p:cNvSpPr>
            <a:spLocks noGrp="1"/>
          </p:cNvSpPr>
          <p:nvPr>
            <p:ph type="title"/>
          </p:nvPr>
        </p:nvSpPr>
        <p:spPr>
          <a:xfrm>
            <a:off x="1154955" y="679572"/>
            <a:ext cx="3860260" cy="962797"/>
          </a:xfrm>
        </p:spPr>
        <p:txBody>
          <a:bodyPr>
            <a:noAutofit/>
          </a:bodyPr>
          <a:lstStyle/>
          <a:p>
            <a:pPr algn="ctr"/>
            <a:r>
              <a:rPr kumimoji="0" lang="en-US" sz="3600" b="0"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Introduction</a:t>
            </a:r>
            <a:endParaRPr lang="en-US" sz="3600" dirty="0">
              <a:solidFill>
                <a:schemeClr val="bg1"/>
              </a:solidFill>
              <a:latin typeface="Times New Roman" panose="02020603050405020304" pitchFamily="18" charset="0"/>
              <a:cs typeface="Times New Roman" panose="02020603050405020304" pitchFamily="18" charset="0"/>
            </a:endParaRPr>
          </a:p>
        </p:txBody>
      </p:sp>
      <p:sp>
        <p:nvSpPr>
          <p:cNvPr id="17" name="Text Placeholder 16">
            <a:extLst>
              <a:ext uri="{FF2B5EF4-FFF2-40B4-BE49-F238E27FC236}">
                <a16:creationId xmlns:a16="http://schemas.microsoft.com/office/drawing/2014/main" id="{FB8B6EDF-90A7-4C6F-A7B9-4E12C1CE365C}"/>
              </a:ext>
            </a:extLst>
          </p:cNvPr>
          <p:cNvSpPr>
            <a:spLocks noGrp="1"/>
          </p:cNvSpPr>
          <p:nvPr>
            <p:ph type="body" sz="half" idx="2"/>
          </p:nvPr>
        </p:nvSpPr>
        <p:spPr>
          <a:xfrm>
            <a:off x="550862" y="1890943"/>
            <a:ext cx="5219623" cy="4678102"/>
          </a:xfrm>
        </p:spPr>
        <p:txBody>
          <a:bodyPr>
            <a:normAutofit/>
          </a:bodyPr>
          <a:lstStyle/>
          <a:p>
            <a:pPr algn="just"/>
            <a:r>
              <a:rPr lang="en-US" sz="2200" dirty="0">
                <a:latin typeface="Times New Roman" panose="02020603050405020304" pitchFamily="18" charset="0"/>
                <a:cs typeface="Times New Roman" panose="02020603050405020304" pitchFamily="18" charset="0"/>
              </a:rPr>
              <a:t>Burqa village lies in the north west of Nablus city in Palestine, Burqa has a total area of about 26,800 donums . </a:t>
            </a:r>
          </a:p>
          <a:p>
            <a:pPr algn="just"/>
            <a:r>
              <a:rPr lang="en-US" sz="2200" dirty="0">
                <a:latin typeface="Times New Roman" panose="02020603050405020304" pitchFamily="18" charset="0"/>
                <a:cs typeface="Times New Roman" panose="02020603050405020304" pitchFamily="18" charset="0"/>
              </a:rPr>
              <a:t>Elevations in the village vary significantly from one place to another with maximum and minimum values of 570 m and 350 m AMSL.</a:t>
            </a:r>
          </a:p>
          <a:p>
            <a:pPr algn="just"/>
            <a:r>
              <a:rPr lang="en-US" sz="2200" dirty="0">
                <a:latin typeface="Times New Roman" panose="02020603050405020304" pitchFamily="18" charset="0"/>
                <a:cs typeface="Times New Roman" panose="02020603050405020304" pitchFamily="18" charset="0"/>
              </a:rPr>
              <a:t>Burqa is shown in the Figure.</a:t>
            </a:r>
          </a:p>
        </p:txBody>
      </p:sp>
      <p:sp>
        <p:nvSpPr>
          <p:cNvPr id="4" name="Slide Number Placeholder 3">
            <a:extLst>
              <a:ext uri="{FF2B5EF4-FFF2-40B4-BE49-F238E27FC236}">
                <a16:creationId xmlns:a16="http://schemas.microsoft.com/office/drawing/2014/main" id="{26F4C97C-3F06-4087-9E23-53D5025D8187}"/>
              </a:ext>
            </a:extLst>
          </p:cNvPr>
          <p:cNvSpPr>
            <a:spLocks noGrp="1"/>
          </p:cNvSpPr>
          <p:nvPr>
            <p:ph type="sldNum" sz="quarter" idx="12"/>
          </p:nvPr>
        </p:nvSpPr>
        <p:spPr/>
        <p:txBody>
          <a:bodyPr/>
          <a:lstStyle/>
          <a:p>
            <a:fld id="{9FF96B15-8338-45D5-A943-561235072D66}" type="slidenum">
              <a:rPr lang="en-US" noProof="0" smtClean="0"/>
              <a:t>2</a:t>
            </a:fld>
            <a:endParaRPr lang="en-US" noProof="0" dirty="0"/>
          </a:p>
        </p:txBody>
      </p:sp>
      <p:pic>
        <p:nvPicPr>
          <p:cNvPr id="6" name="Content Placeholder 5">
            <a:extLst>
              <a:ext uri="{FF2B5EF4-FFF2-40B4-BE49-F238E27FC236}">
                <a16:creationId xmlns:a16="http://schemas.microsoft.com/office/drawing/2014/main" id="{7115B37E-B2EF-4468-970C-FD95FE8F1123}"/>
              </a:ext>
            </a:extLst>
          </p:cNvPr>
          <p:cNvPicPr>
            <a:picLocks noGrp="1" noChangeAspect="1"/>
          </p:cNvPicPr>
          <p:nvPr>
            <p:ph sz="quarter" idx="13"/>
          </p:nvPr>
        </p:nvPicPr>
        <p:blipFill>
          <a:blip r:embed="rId2"/>
          <a:stretch>
            <a:fillRect/>
          </a:stretch>
        </p:blipFill>
        <p:spPr>
          <a:xfrm>
            <a:off x="6096000" y="1491449"/>
            <a:ext cx="5575176" cy="4181382"/>
          </a:xfrm>
        </p:spPr>
      </p:pic>
    </p:spTree>
    <p:extLst>
      <p:ext uri="{BB962C8B-B14F-4D97-AF65-F5344CB8AC3E}">
        <p14:creationId xmlns:p14="http://schemas.microsoft.com/office/powerpoint/2010/main" val="21554686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85B0BBF-FE93-4412-8ABE-08754931E84E}"/>
              </a:ext>
            </a:extLst>
          </p:cNvPr>
          <p:cNvSpPr>
            <a:spLocks noGrp="1"/>
          </p:cNvSpPr>
          <p:nvPr>
            <p:ph type="sldNum" sz="quarter" idx="12"/>
          </p:nvPr>
        </p:nvSpPr>
        <p:spPr/>
        <p:txBody>
          <a:bodyPr/>
          <a:lstStyle/>
          <a:p>
            <a:fld id="{9FF96B15-8338-45D5-A943-561235072D66}" type="slidenum">
              <a:rPr lang="en-US" noProof="0" smtClean="0"/>
              <a:t>20</a:t>
            </a:fld>
            <a:endParaRPr lang="en-US" noProof="0" dirty="0"/>
          </a:p>
        </p:txBody>
      </p:sp>
      <p:pic>
        <p:nvPicPr>
          <p:cNvPr id="3" name="Picture 2" descr="No description available.">
            <a:extLst>
              <a:ext uri="{FF2B5EF4-FFF2-40B4-BE49-F238E27FC236}">
                <a16:creationId xmlns:a16="http://schemas.microsoft.com/office/drawing/2014/main" id="{CA0A812A-2126-460A-B911-B4538B693F9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p:spPr>
      </p:pic>
    </p:spTree>
    <p:extLst>
      <p:ext uri="{BB962C8B-B14F-4D97-AF65-F5344CB8AC3E}">
        <p14:creationId xmlns:p14="http://schemas.microsoft.com/office/powerpoint/2010/main" val="23475280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3AE70-B3E0-4A4D-A17B-E67D6E895966}"/>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Slopes </a:t>
            </a:r>
            <a:endParaRPr lang="en-US" dirty="0"/>
          </a:p>
        </p:txBody>
      </p:sp>
      <p:sp>
        <p:nvSpPr>
          <p:cNvPr id="4" name="Slide Number Placeholder 3">
            <a:extLst>
              <a:ext uri="{FF2B5EF4-FFF2-40B4-BE49-F238E27FC236}">
                <a16:creationId xmlns:a16="http://schemas.microsoft.com/office/drawing/2014/main" id="{DF4EE5F2-3732-4713-B4B6-4F30283ED14B}"/>
              </a:ext>
            </a:extLst>
          </p:cNvPr>
          <p:cNvSpPr>
            <a:spLocks noGrp="1"/>
          </p:cNvSpPr>
          <p:nvPr>
            <p:ph type="sldNum" sz="quarter" idx="12"/>
          </p:nvPr>
        </p:nvSpPr>
        <p:spPr/>
        <p:txBody>
          <a:bodyPr/>
          <a:lstStyle/>
          <a:p>
            <a:fld id="{9FF96B15-8338-45D5-A943-561235072D66}" type="slidenum">
              <a:rPr lang="en-US" noProof="0" smtClean="0"/>
              <a:t>21</a:t>
            </a:fld>
            <a:endParaRPr lang="en-US" noProof="0" dirty="0"/>
          </a:p>
        </p:txBody>
      </p:sp>
      <p:pic>
        <p:nvPicPr>
          <p:cNvPr id="7" name="Content Placeholder 6">
            <a:extLst>
              <a:ext uri="{FF2B5EF4-FFF2-40B4-BE49-F238E27FC236}">
                <a16:creationId xmlns:a16="http://schemas.microsoft.com/office/drawing/2014/main" id="{6C9B4C43-8B08-4F66-99DF-03BE5DDCC899}"/>
              </a:ext>
            </a:extLst>
          </p:cNvPr>
          <p:cNvPicPr>
            <a:picLocks noGrp="1" noChangeAspect="1"/>
          </p:cNvPicPr>
          <p:nvPr>
            <p:ph idx="1"/>
          </p:nvPr>
        </p:nvPicPr>
        <p:blipFill>
          <a:blip r:embed="rId2"/>
          <a:stretch>
            <a:fillRect/>
          </a:stretch>
        </p:blipFill>
        <p:spPr>
          <a:xfrm>
            <a:off x="1809876" y="2275417"/>
            <a:ext cx="8106490" cy="4511562"/>
          </a:xfrm>
          <a:prstGeom prst="rect">
            <a:avLst/>
          </a:prstGeom>
        </p:spPr>
      </p:pic>
    </p:spTree>
    <p:extLst>
      <p:ext uri="{BB962C8B-B14F-4D97-AF65-F5344CB8AC3E}">
        <p14:creationId xmlns:p14="http://schemas.microsoft.com/office/powerpoint/2010/main" val="31470645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3D90A-E458-41EC-B354-BE0224CFD769}"/>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Velocities </a:t>
            </a:r>
            <a:endParaRPr lang="en-US" dirty="0"/>
          </a:p>
        </p:txBody>
      </p:sp>
      <p:pic>
        <p:nvPicPr>
          <p:cNvPr id="7" name="Content Placeholder 6">
            <a:extLst>
              <a:ext uri="{FF2B5EF4-FFF2-40B4-BE49-F238E27FC236}">
                <a16:creationId xmlns:a16="http://schemas.microsoft.com/office/drawing/2014/main" id="{4FBD0707-6803-421C-BF58-A00C0D698EB9}"/>
              </a:ext>
            </a:extLst>
          </p:cNvPr>
          <p:cNvPicPr>
            <a:picLocks noGrp="1" noChangeAspect="1"/>
          </p:cNvPicPr>
          <p:nvPr>
            <p:ph idx="1"/>
          </p:nvPr>
        </p:nvPicPr>
        <p:blipFill>
          <a:blip r:embed="rId2"/>
          <a:stretch>
            <a:fillRect/>
          </a:stretch>
        </p:blipFill>
        <p:spPr>
          <a:xfrm>
            <a:off x="1507651" y="2325950"/>
            <a:ext cx="9176697" cy="4532050"/>
          </a:xfrm>
        </p:spPr>
      </p:pic>
      <p:sp>
        <p:nvSpPr>
          <p:cNvPr id="4" name="Slide Number Placeholder 3">
            <a:extLst>
              <a:ext uri="{FF2B5EF4-FFF2-40B4-BE49-F238E27FC236}">
                <a16:creationId xmlns:a16="http://schemas.microsoft.com/office/drawing/2014/main" id="{1F5F5CDF-D48A-49C5-BC33-49ABBCD4B574}"/>
              </a:ext>
            </a:extLst>
          </p:cNvPr>
          <p:cNvSpPr>
            <a:spLocks noGrp="1"/>
          </p:cNvSpPr>
          <p:nvPr>
            <p:ph type="sldNum" sz="quarter" idx="12"/>
          </p:nvPr>
        </p:nvSpPr>
        <p:spPr/>
        <p:txBody>
          <a:bodyPr/>
          <a:lstStyle/>
          <a:p>
            <a:fld id="{9FF96B15-8338-45D5-A943-561235072D66}" type="slidenum">
              <a:rPr lang="en-US" noProof="0" smtClean="0"/>
              <a:t>22</a:t>
            </a:fld>
            <a:endParaRPr lang="en-US" noProof="0" dirty="0"/>
          </a:p>
        </p:txBody>
      </p:sp>
    </p:spTree>
    <p:extLst>
      <p:ext uri="{BB962C8B-B14F-4D97-AF65-F5344CB8AC3E}">
        <p14:creationId xmlns:p14="http://schemas.microsoft.com/office/powerpoint/2010/main" val="36762438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C1FE4-63D8-452F-A5E4-3DCE778C2E1D}"/>
              </a:ext>
            </a:extLst>
          </p:cNvPr>
          <p:cNvSpPr>
            <a:spLocks noGrp="1"/>
          </p:cNvSpPr>
          <p:nvPr>
            <p:ph type="title"/>
          </p:nvPr>
        </p:nvSpPr>
        <p:spPr/>
        <p:txBody>
          <a:bodyPr/>
          <a:lstStyle/>
          <a:p>
            <a:pPr algn="ctr"/>
            <a:r>
              <a:rPr lang="en-US" dirty="0">
                <a:solidFill>
                  <a:schemeClr val="bg1"/>
                </a:solidFill>
                <a:effectLst/>
                <a:latin typeface="Times New Roman" panose="02020603050405020304" pitchFamily="18" charset="0"/>
                <a:ea typeface="Calibri" panose="020F0502020204030204" pitchFamily="34" charset="0"/>
              </a:rPr>
              <a:t>Cover (start and stop)</a:t>
            </a:r>
            <a:endParaRPr lang="en-US" sz="6000" dirty="0">
              <a:solidFill>
                <a:schemeClr val="bg1"/>
              </a:solidFill>
            </a:endParaRPr>
          </a:p>
        </p:txBody>
      </p:sp>
      <p:sp>
        <p:nvSpPr>
          <p:cNvPr id="4" name="Slide Number Placeholder 3">
            <a:extLst>
              <a:ext uri="{FF2B5EF4-FFF2-40B4-BE49-F238E27FC236}">
                <a16:creationId xmlns:a16="http://schemas.microsoft.com/office/drawing/2014/main" id="{8947E9AF-7B05-4CFD-8097-0A1B949F65E1}"/>
              </a:ext>
            </a:extLst>
          </p:cNvPr>
          <p:cNvSpPr>
            <a:spLocks noGrp="1"/>
          </p:cNvSpPr>
          <p:nvPr>
            <p:ph type="sldNum" sz="quarter" idx="12"/>
          </p:nvPr>
        </p:nvSpPr>
        <p:spPr/>
        <p:txBody>
          <a:bodyPr/>
          <a:lstStyle/>
          <a:p>
            <a:fld id="{9FF96B15-8338-45D5-A943-561235072D66}" type="slidenum">
              <a:rPr lang="en-US" noProof="0" smtClean="0"/>
              <a:t>23</a:t>
            </a:fld>
            <a:endParaRPr lang="en-US" noProof="0" dirty="0"/>
          </a:p>
        </p:txBody>
      </p:sp>
      <p:pic>
        <p:nvPicPr>
          <p:cNvPr id="7" name="Picture 6">
            <a:extLst>
              <a:ext uri="{FF2B5EF4-FFF2-40B4-BE49-F238E27FC236}">
                <a16:creationId xmlns:a16="http://schemas.microsoft.com/office/drawing/2014/main" id="{DE1F9DAA-D8CF-43CF-8A76-83099D2C8127}"/>
              </a:ext>
            </a:extLst>
          </p:cNvPr>
          <p:cNvPicPr>
            <a:picLocks noChangeAspect="1"/>
          </p:cNvPicPr>
          <p:nvPr/>
        </p:nvPicPr>
        <p:blipFill>
          <a:blip r:embed="rId2"/>
          <a:stretch>
            <a:fillRect/>
          </a:stretch>
        </p:blipFill>
        <p:spPr>
          <a:xfrm>
            <a:off x="0" y="2362233"/>
            <a:ext cx="6501485" cy="3522099"/>
          </a:xfrm>
          <a:prstGeom prst="rect">
            <a:avLst/>
          </a:prstGeom>
        </p:spPr>
      </p:pic>
      <p:pic>
        <p:nvPicPr>
          <p:cNvPr id="9" name="Picture 8">
            <a:extLst>
              <a:ext uri="{FF2B5EF4-FFF2-40B4-BE49-F238E27FC236}">
                <a16:creationId xmlns:a16="http://schemas.microsoft.com/office/drawing/2014/main" id="{786E68BD-8A50-4DE7-9CEC-488503AEE6BE}"/>
              </a:ext>
            </a:extLst>
          </p:cNvPr>
          <p:cNvPicPr>
            <a:picLocks noChangeAspect="1"/>
          </p:cNvPicPr>
          <p:nvPr/>
        </p:nvPicPr>
        <p:blipFill rotWithShape="1">
          <a:blip r:embed="rId3"/>
          <a:srcRect l="7666" r="9669"/>
          <a:stretch/>
        </p:blipFill>
        <p:spPr>
          <a:xfrm>
            <a:off x="6096000" y="2439796"/>
            <a:ext cx="5996014" cy="3444536"/>
          </a:xfrm>
          <a:prstGeom prst="rect">
            <a:avLst/>
          </a:prstGeom>
        </p:spPr>
      </p:pic>
    </p:spTree>
    <p:extLst>
      <p:ext uri="{BB962C8B-B14F-4D97-AF65-F5344CB8AC3E}">
        <p14:creationId xmlns:p14="http://schemas.microsoft.com/office/powerpoint/2010/main" val="22806041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3D742-A51D-40D4-96E3-10757ECF7AE9}"/>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Lengths</a:t>
            </a:r>
          </a:p>
        </p:txBody>
      </p:sp>
      <p:sp>
        <p:nvSpPr>
          <p:cNvPr id="4" name="Slide Number Placeholder 3">
            <a:extLst>
              <a:ext uri="{FF2B5EF4-FFF2-40B4-BE49-F238E27FC236}">
                <a16:creationId xmlns:a16="http://schemas.microsoft.com/office/drawing/2014/main" id="{2F6EF132-2E17-40FE-95E3-139146F9E92E}"/>
              </a:ext>
            </a:extLst>
          </p:cNvPr>
          <p:cNvSpPr>
            <a:spLocks noGrp="1"/>
          </p:cNvSpPr>
          <p:nvPr>
            <p:ph type="sldNum" sz="quarter" idx="12"/>
          </p:nvPr>
        </p:nvSpPr>
        <p:spPr/>
        <p:txBody>
          <a:bodyPr/>
          <a:lstStyle/>
          <a:p>
            <a:fld id="{9FF96B15-8338-45D5-A943-561235072D66}" type="slidenum">
              <a:rPr lang="en-US" noProof="0" smtClean="0"/>
              <a:t>24</a:t>
            </a:fld>
            <a:endParaRPr lang="en-US" noProof="0" dirty="0"/>
          </a:p>
        </p:txBody>
      </p:sp>
      <p:pic>
        <p:nvPicPr>
          <p:cNvPr id="6" name="Picture 5">
            <a:extLst>
              <a:ext uri="{FF2B5EF4-FFF2-40B4-BE49-F238E27FC236}">
                <a16:creationId xmlns:a16="http://schemas.microsoft.com/office/drawing/2014/main" id="{789D6DA3-1B2B-4ED7-B413-0FCE71648B23}"/>
              </a:ext>
            </a:extLst>
          </p:cNvPr>
          <p:cNvPicPr>
            <a:picLocks noChangeAspect="1"/>
          </p:cNvPicPr>
          <p:nvPr/>
        </p:nvPicPr>
        <p:blipFill>
          <a:blip r:embed="rId2"/>
          <a:stretch>
            <a:fillRect/>
          </a:stretch>
        </p:blipFill>
        <p:spPr>
          <a:xfrm>
            <a:off x="874294" y="2593491"/>
            <a:ext cx="9322730" cy="4264509"/>
          </a:xfrm>
          <a:prstGeom prst="rect">
            <a:avLst/>
          </a:prstGeom>
        </p:spPr>
      </p:pic>
    </p:spTree>
    <p:extLst>
      <p:ext uri="{BB962C8B-B14F-4D97-AF65-F5344CB8AC3E}">
        <p14:creationId xmlns:p14="http://schemas.microsoft.com/office/powerpoint/2010/main" val="21648022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9BB22-EE19-4DB3-AB62-A6BE52984EB4}"/>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Profiles</a:t>
            </a:r>
          </a:p>
        </p:txBody>
      </p:sp>
      <p:sp>
        <p:nvSpPr>
          <p:cNvPr id="4" name="Slide Number Placeholder 3">
            <a:extLst>
              <a:ext uri="{FF2B5EF4-FFF2-40B4-BE49-F238E27FC236}">
                <a16:creationId xmlns:a16="http://schemas.microsoft.com/office/drawing/2014/main" id="{CCF10670-04CC-430E-A205-DEB3E998F252}"/>
              </a:ext>
            </a:extLst>
          </p:cNvPr>
          <p:cNvSpPr>
            <a:spLocks noGrp="1"/>
          </p:cNvSpPr>
          <p:nvPr>
            <p:ph type="sldNum" sz="quarter" idx="12"/>
          </p:nvPr>
        </p:nvSpPr>
        <p:spPr/>
        <p:txBody>
          <a:bodyPr/>
          <a:lstStyle/>
          <a:p>
            <a:fld id="{9FF96B15-8338-45D5-A943-561235072D66}" type="slidenum">
              <a:rPr lang="en-US" noProof="0" smtClean="0"/>
              <a:t>25</a:t>
            </a:fld>
            <a:endParaRPr lang="en-US" noProof="0" dirty="0"/>
          </a:p>
        </p:txBody>
      </p:sp>
      <p:pic>
        <p:nvPicPr>
          <p:cNvPr id="5" name="Picture 4">
            <a:extLst>
              <a:ext uri="{FF2B5EF4-FFF2-40B4-BE49-F238E27FC236}">
                <a16:creationId xmlns:a16="http://schemas.microsoft.com/office/drawing/2014/main" id="{4C3E544A-6906-41E7-9F5A-27B03F2FE284}"/>
              </a:ext>
            </a:extLst>
          </p:cNvPr>
          <p:cNvPicPr/>
          <p:nvPr/>
        </p:nvPicPr>
        <p:blipFill>
          <a:blip r:embed="rId2"/>
          <a:stretch>
            <a:fillRect/>
          </a:stretch>
        </p:blipFill>
        <p:spPr>
          <a:xfrm>
            <a:off x="1706032" y="2260773"/>
            <a:ext cx="7659253" cy="4508450"/>
          </a:xfrm>
          <a:prstGeom prst="rect">
            <a:avLst/>
          </a:prstGeom>
        </p:spPr>
      </p:pic>
    </p:spTree>
    <p:extLst>
      <p:ext uri="{BB962C8B-B14F-4D97-AF65-F5344CB8AC3E}">
        <p14:creationId xmlns:p14="http://schemas.microsoft.com/office/powerpoint/2010/main" val="28530973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47E93C2-40A5-46CF-ABF5-7041F033BBEE}"/>
              </a:ext>
            </a:extLst>
          </p:cNvPr>
          <p:cNvSpPr>
            <a:spLocks noGrp="1"/>
          </p:cNvSpPr>
          <p:nvPr>
            <p:ph type="sldNum" sz="quarter" idx="12"/>
          </p:nvPr>
        </p:nvSpPr>
        <p:spPr/>
        <p:txBody>
          <a:bodyPr/>
          <a:lstStyle/>
          <a:p>
            <a:fld id="{9FF96B15-8338-45D5-A943-561235072D66}" type="slidenum">
              <a:rPr lang="en-US" noProof="0" smtClean="0"/>
              <a:t>26</a:t>
            </a:fld>
            <a:endParaRPr lang="en-US" noProof="0" dirty="0"/>
          </a:p>
        </p:txBody>
      </p:sp>
      <p:sp>
        <p:nvSpPr>
          <p:cNvPr id="5" name="Title 1">
            <a:extLst>
              <a:ext uri="{FF2B5EF4-FFF2-40B4-BE49-F238E27FC236}">
                <a16:creationId xmlns:a16="http://schemas.microsoft.com/office/drawing/2014/main" id="{0E37AFD6-FF15-49F5-896B-DCA20AEDA5B7}"/>
              </a:ext>
            </a:extLst>
          </p:cNvPr>
          <p:cNvSpPr>
            <a:spLocks noGrp="1"/>
          </p:cNvSpPr>
          <p:nvPr>
            <p:ph type="title"/>
          </p:nvPr>
        </p:nvSpPr>
        <p:spPr>
          <a:xfrm>
            <a:off x="1155700" y="973138"/>
            <a:ext cx="8761413" cy="708025"/>
          </a:xfrm>
        </p:spPr>
        <p:txBody>
          <a:bodyPr/>
          <a:lstStyle/>
          <a:p>
            <a:pPr algn="ctr"/>
            <a:r>
              <a:rPr lang="en-US" dirty="0">
                <a:solidFill>
                  <a:schemeClr val="bg1"/>
                </a:solidFill>
                <a:latin typeface="Times New Roman" panose="02020603050405020304" pitchFamily="18" charset="0"/>
                <a:cs typeface="Times New Roman" panose="02020603050405020304" pitchFamily="18" charset="0"/>
              </a:rPr>
              <a:t>Profiles</a:t>
            </a:r>
          </a:p>
        </p:txBody>
      </p:sp>
      <p:pic>
        <p:nvPicPr>
          <p:cNvPr id="6" name="Picture 5">
            <a:extLst>
              <a:ext uri="{FF2B5EF4-FFF2-40B4-BE49-F238E27FC236}">
                <a16:creationId xmlns:a16="http://schemas.microsoft.com/office/drawing/2014/main" id="{FD992662-63B0-40CE-9289-BD024B848D6C}"/>
              </a:ext>
            </a:extLst>
          </p:cNvPr>
          <p:cNvPicPr/>
          <p:nvPr/>
        </p:nvPicPr>
        <p:blipFill>
          <a:blip r:embed="rId2"/>
          <a:stretch>
            <a:fillRect/>
          </a:stretch>
        </p:blipFill>
        <p:spPr>
          <a:xfrm>
            <a:off x="1889857" y="2382502"/>
            <a:ext cx="7831191" cy="4475498"/>
          </a:xfrm>
          <a:prstGeom prst="rect">
            <a:avLst/>
          </a:prstGeom>
        </p:spPr>
      </p:pic>
    </p:spTree>
    <p:extLst>
      <p:ext uri="{BB962C8B-B14F-4D97-AF65-F5344CB8AC3E}">
        <p14:creationId xmlns:p14="http://schemas.microsoft.com/office/powerpoint/2010/main" val="27234213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52B7C6-986C-481D-8595-93B9D5EA9D98}"/>
              </a:ext>
            </a:extLst>
          </p:cNvPr>
          <p:cNvSpPr>
            <a:spLocks noGrp="1"/>
          </p:cNvSpPr>
          <p:nvPr>
            <p:ph idx="1"/>
          </p:nvPr>
        </p:nvSpPr>
        <p:spPr>
          <a:xfrm>
            <a:off x="506027" y="2290439"/>
            <a:ext cx="11248008" cy="4567561"/>
          </a:xfrm>
        </p:spPr>
        <p:txBody>
          <a:bodyPr>
            <a:normAutofit/>
          </a:bodyPr>
          <a:lstStyle/>
          <a:p>
            <a:pPr algn="just"/>
            <a:r>
              <a:rPr lang="en-US" b="1" dirty="0">
                <a:solidFill>
                  <a:schemeClr val="tx1"/>
                </a:solidFill>
                <a:latin typeface="Times New Roman" panose="02020603050405020304" pitchFamily="18" charset="0"/>
                <a:cs typeface="Times New Roman" panose="02020603050405020304" pitchFamily="18" charset="0"/>
              </a:rPr>
              <a:t>Slopes:</a:t>
            </a:r>
            <a:r>
              <a:rPr lang="en-US" dirty="0">
                <a:solidFill>
                  <a:schemeClr val="tx1"/>
                </a:solidFill>
                <a:latin typeface="Times New Roman" panose="02020603050405020304" pitchFamily="18" charset="0"/>
                <a:cs typeface="Times New Roman" panose="02020603050405020304" pitchFamily="18" charset="0"/>
              </a:rPr>
              <a:t> All values of slopes of conduits are within the specified range of 1% -15%. </a:t>
            </a:r>
          </a:p>
          <a:p>
            <a:pPr algn="just"/>
            <a:r>
              <a:rPr lang="en-US" b="1" dirty="0">
                <a:solidFill>
                  <a:schemeClr val="tx1"/>
                </a:solidFill>
                <a:latin typeface="Times New Roman" panose="02020603050405020304" pitchFamily="18" charset="0"/>
                <a:cs typeface="Times New Roman" panose="02020603050405020304" pitchFamily="18" charset="0"/>
              </a:rPr>
              <a:t>Velocities in conduits: </a:t>
            </a:r>
            <a:r>
              <a:rPr lang="en-US" dirty="0">
                <a:solidFill>
                  <a:schemeClr val="tx1"/>
                </a:solidFill>
                <a:latin typeface="Times New Roman" panose="02020603050405020304" pitchFamily="18" charset="0"/>
                <a:cs typeface="Times New Roman" panose="02020603050405020304" pitchFamily="18" charset="0"/>
              </a:rPr>
              <a:t>Generally, the values of velocities in the conduits are within the specified range of 0.6-3 m/s. There are a few values under and a few ones over. </a:t>
            </a:r>
          </a:p>
          <a:p>
            <a:pPr algn="just"/>
            <a:r>
              <a:rPr lang="en-US" b="1" dirty="0">
                <a:solidFill>
                  <a:schemeClr val="tx1"/>
                </a:solidFill>
                <a:latin typeface="Times New Roman" panose="02020603050405020304" pitchFamily="18" charset="0"/>
                <a:cs typeface="Times New Roman" panose="02020603050405020304" pitchFamily="18" charset="0"/>
              </a:rPr>
              <a:t>Cover (start and stop): </a:t>
            </a:r>
            <a:r>
              <a:rPr lang="en-US" dirty="0">
                <a:solidFill>
                  <a:schemeClr val="tx1"/>
                </a:solidFill>
                <a:latin typeface="Times New Roman" panose="02020603050405020304" pitchFamily="18" charset="0"/>
                <a:cs typeface="Times New Roman" panose="02020603050405020304" pitchFamily="18" charset="0"/>
              </a:rPr>
              <a:t>Overall, the values of covers are within the specified range of 1-4.5 m. There are only 4 values over the constraint but they are acceptable since there is only 4 out 586 and it’s not significantly higher than the constraint. </a:t>
            </a:r>
          </a:p>
          <a:p>
            <a:pPr algn="just"/>
            <a:r>
              <a:rPr lang="en-US" b="1" dirty="0">
                <a:solidFill>
                  <a:schemeClr val="tx1"/>
                </a:solidFill>
                <a:latin typeface="Times New Roman" panose="02020603050405020304" pitchFamily="18" charset="0"/>
                <a:cs typeface="Times New Roman" panose="02020603050405020304" pitchFamily="18" charset="0"/>
              </a:rPr>
              <a:t>Diameters: </a:t>
            </a:r>
            <a:r>
              <a:rPr lang="en-US" dirty="0">
                <a:solidFill>
                  <a:schemeClr val="tx1"/>
                </a:solidFill>
                <a:latin typeface="Times New Roman" panose="02020603050405020304" pitchFamily="18" charset="0"/>
                <a:cs typeface="Times New Roman" panose="02020603050405020304" pitchFamily="18" charset="0"/>
              </a:rPr>
              <a:t>all diameters are 8 inches since the flow inside them doesn’t even reach a 75% so there is no need for larger conduits. </a:t>
            </a:r>
          </a:p>
          <a:p>
            <a:pPr algn="just"/>
            <a:r>
              <a:rPr lang="en-US" b="1" dirty="0">
                <a:solidFill>
                  <a:schemeClr val="tx1"/>
                </a:solidFill>
                <a:latin typeface="Times New Roman" panose="02020603050405020304" pitchFamily="18" charset="0"/>
                <a:cs typeface="Times New Roman" panose="02020603050405020304" pitchFamily="18" charset="0"/>
              </a:rPr>
              <a:t>Lengths: </a:t>
            </a:r>
            <a:r>
              <a:rPr lang="en-US" dirty="0">
                <a:solidFill>
                  <a:schemeClr val="tx1"/>
                </a:solidFill>
                <a:latin typeface="Times New Roman" panose="02020603050405020304" pitchFamily="18" charset="0"/>
                <a:cs typeface="Times New Roman" panose="02020603050405020304" pitchFamily="18" charset="0"/>
              </a:rPr>
              <a:t>the values of lengths are all below maximum 50 m.</a:t>
            </a:r>
            <a:endParaRPr lang="en-US" dirty="0"/>
          </a:p>
        </p:txBody>
      </p:sp>
      <p:sp>
        <p:nvSpPr>
          <p:cNvPr id="4" name="Slide Number Placeholder 3">
            <a:extLst>
              <a:ext uri="{FF2B5EF4-FFF2-40B4-BE49-F238E27FC236}">
                <a16:creationId xmlns:a16="http://schemas.microsoft.com/office/drawing/2014/main" id="{67182D69-B79E-498C-987E-4179BBE53724}"/>
              </a:ext>
            </a:extLst>
          </p:cNvPr>
          <p:cNvSpPr>
            <a:spLocks noGrp="1"/>
          </p:cNvSpPr>
          <p:nvPr>
            <p:ph type="sldNum" sz="quarter" idx="12"/>
          </p:nvPr>
        </p:nvSpPr>
        <p:spPr/>
        <p:txBody>
          <a:bodyPr/>
          <a:lstStyle/>
          <a:p>
            <a:fld id="{9FF96B15-8338-45D5-A943-561235072D66}" type="slidenum">
              <a:rPr lang="en-US" noProof="0" smtClean="0"/>
              <a:t>27</a:t>
            </a:fld>
            <a:endParaRPr lang="en-US" noProof="0" dirty="0"/>
          </a:p>
        </p:txBody>
      </p:sp>
      <p:sp>
        <p:nvSpPr>
          <p:cNvPr id="5" name="Title 1">
            <a:extLst>
              <a:ext uri="{FF2B5EF4-FFF2-40B4-BE49-F238E27FC236}">
                <a16:creationId xmlns:a16="http://schemas.microsoft.com/office/drawing/2014/main" id="{50648ED6-7D00-4B95-88FF-E8DACBA06AF2}"/>
              </a:ext>
            </a:extLst>
          </p:cNvPr>
          <p:cNvSpPr>
            <a:spLocks noGrp="1"/>
          </p:cNvSpPr>
          <p:nvPr>
            <p:ph type="title"/>
          </p:nvPr>
        </p:nvSpPr>
        <p:spPr>
          <a:xfrm>
            <a:off x="1155700" y="973138"/>
            <a:ext cx="8761413" cy="708025"/>
          </a:xfrm>
        </p:spPr>
        <p:txBody>
          <a:bodyPr/>
          <a:lstStyle/>
          <a:p>
            <a:pPr algn="ctr"/>
            <a:r>
              <a:rPr lang="en-US" dirty="0">
                <a:solidFill>
                  <a:schemeClr val="bg1"/>
                </a:solidFill>
                <a:latin typeface="Times New Roman" panose="02020603050405020304" pitchFamily="18" charset="0"/>
                <a:cs typeface="Times New Roman" panose="02020603050405020304" pitchFamily="18" charset="0"/>
              </a:rPr>
              <a:t>Discussion</a:t>
            </a:r>
          </a:p>
        </p:txBody>
      </p:sp>
    </p:spTree>
    <p:extLst>
      <p:ext uri="{BB962C8B-B14F-4D97-AF65-F5344CB8AC3E}">
        <p14:creationId xmlns:p14="http://schemas.microsoft.com/office/powerpoint/2010/main" val="5760905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E46F1-54AC-4D1E-B8E7-CBF4D212170E}"/>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Diameter check</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32B271C-97FB-45D3-9000-872B525FD15C}"/>
                  </a:ext>
                </a:extLst>
              </p:cNvPr>
              <p:cNvSpPr>
                <a:spLocks noGrp="1"/>
              </p:cNvSpPr>
              <p:nvPr>
                <p:ph idx="1"/>
              </p:nvPr>
            </p:nvSpPr>
            <p:spPr>
              <a:xfrm>
                <a:off x="532660" y="2246049"/>
                <a:ext cx="11194742" cy="4545367"/>
              </a:xfrm>
            </p:spPr>
            <p:txBody>
              <a:bodyPr>
                <a:normAutofit lnSpcReduction="10000"/>
              </a:bodyPr>
              <a:lstStyle/>
              <a:p>
                <a:pPr marL="342900" marR="0" lvl="0" indent="-342900" algn="just" rtl="0">
                  <a:lnSpc>
                    <a:spcPct val="115000"/>
                  </a:lnSpc>
                  <a:spcBef>
                    <a:spcPts val="0"/>
                  </a:spcBef>
                  <a:spcAft>
                    <a:spcPts val="1000"/>
                  </a:spcAft>
                  <a:buFont typeface="Symbol" panose="05050102010706020507" pitchFamily="18" charset="2"/>
                  <a:buChar char=""/>
                </a:pPr>
                <a:r>
                  <a:rPr lang="en-US" sz="18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Diameter check: </a:t>
                </a: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To check the design of SewerCAD, the final conduit diameter is checked using Manning aquation, the check is as follows: </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l" rtl="0">
                  <a:lnSpc>
                    <a:spcPct val="115000"/>
                  </a:lnSpc>
                  <a:spcBef>
                    <a:spcPts val="0"/>
                  </a:spcBef>
                  <a:spcAft>
                    <a:spcPts val="1000"/>
                  </a:spcAft>
                  <a:buFont typeface="Symbol" panose="05050102010706020507" pitchFamily="18" charset="2"/>
                  <a:buChar char=""/>
                </a:pPr>
                <a:r>
                  <a:rPr lang="en-US" sz="1800" i="1" dirty="0">
                    <a:solidFill>
                      <a:srgbClr val="000000"/>
                    </a:solidFill>
                    <a:effectLst/>
                    <a:latin typeface="Times New Roman" panose="02020603050405020304" pitchFamily="18" charset="0"/>
                    <a:ea typeface="Calibri" panose="020F0502020204030204" pitchFamily="34" charset="0"/>
                    <a:cs typeface="Symbol" panose="05050102010706020507" pitchFamily="18" charset="2"/>
                  </a:rPr>
                  <a:t>PVC: (n = 0.01).</a:t>
                </a:r>
                <a:endParaRPr lang="en-US" sz="1800" dirty="0">
                  <a:solidFill>
                    <a:srgbClr val="000000"/>
                  </a:solidFill>
                  <a:effectLst/>
                  <a:latin typeface="Calibri" panose="020F0502020204030204" pitchFamily="34" charset="0"/>
                  <a:ea typeface="Calibri" panose="020F0502020204030204" pitchFamily="34" charset="0"/>
                  <a:cs typeface="Symbol" panose="05050102010706020507" pitchFamily="18" charset="2"/>
                </a:endParaRPr>
              </a:p>
              <a:p>
                <a:pPr marL="342900" marR="0" lvl="0" indent="-342900" algn="l" rtl="0">
                  <a:lnSpc>
                    <a:spcPct val="115000"/>
                  </a:lnSpc>
                  <a:spcBef>
                    <a:spcPts val="0"/>
                  </a:spcBef>
                  <a:spcAft>
                    <a:spcPts val="1000"/>
                  </a:spcAft>
                  <a:buFont typeface="Symbol" panose="05050102010706020507" pitchFamily="18" charset="2"/>
                  <a:buChar char=""/>
                </a:pPr>
                <a:r>
                  <a:rPr lang="en-US" sz="1800" i="1" dirty="0">
                    <a:solidFill>
                      <a:srgbClr val="000000"/>
                    </a:solidFill>
                    <a:effectLst/>
                    <a:latin typeface="Times New Roman" panose="02020603050405020304" pitchFamily="18" charset="0"/>
                    <a:ea typeface="Calibri" panose="020F0502020204030204" pitchFamily="34" charset="0"/>
                    <a:cs typeface="Symbol" panose="05050102010706020507" pitchFamily="18" charset="2"/>
                  </a:rPr>
                  <a:t>S = 7.6% (from SewerCAD).</a:t>
                </a:r>
                <a:endParaRPr lang="en-US" sz="1800" dirty="0">
                  <a:solidFill>
                    <a:srgbClr val="000000"/>
                  </a:solidFill>
                  <a:effectLst/>
                  <a:latin typeface="Calibri" panose="020F0502020204030204" pitchFamily="34" charset="0"/>
                  <a:ea typeface="Calibri" panose="020F0502020204030204" pitchFamily="34" charset="0"/>
                  <a:cs typeface="Symbol" panose="05050102010706020507" pitchFamily="18" charset="2"/>
                </a:endParaRPr>
              </a:p>
              <a:p>
                <a:pPr marL="342900" marR="0" lvl="0" indent="-342900" algn="l" rtl="0">
                  <a:lnSpc>
                    <a:spcPct val="115000"/>
                  </a:lnSpc>
                  <a:spcBef>
                    <a:spcPts val="0"/>
                  </a:spcBef>
                  <a:spcAft>
                    <a:spcPts val="1000"/>
                  </a:spcAft>
                  <a:buFont typeface="Symbol" panose="05050102010706020507" pitchFamily="18" charset="2"/>
                  <a:buChar char=""/>
                </a:pPr>
                <a:r>
                  <a:rPr lang="en-US" sz="1800" i="1" dirty="0">
                    <a:solidFill>
                      <a:srgbClr val="000000"/>
                    </a:solidFill>
                    <a:effectLst/>
                    <a:latin typeface="Times New Roman" panose="02020603050405020304" pitchFamily="18" charset="0"/>
                    <a:ea typeface="Calibri" panose="020F0502020204030204" pitchFamily="34" charset="0"/>
                    <a:cs typeface="Symbol" panose="05050102010706020507" pitchFamily="18" charset="2"/>
                  </a:rPr>
                  <a:t>V = 3 m/s (maximum velocity is assumed).</a:t>
                </a:r>
                <a:endParaRPr lang="en-US" sz="1800" dirty="0">
                  <a:solidFill>
                    <a:srgbClr val="000000"/>
                  </a:solidFill>
                  <a:effectLst/>
                  <a:latin typeface="Calibri" panose="020F0502020204030204" pitchFamily="34" charset="0"/>
                  <a:ea typeface="Calibri" panose="020F0502020204030204" pitchFamily="34" charset="0"/>
                  <a:cs typeface="Symbol" panose="05050102010706020507" pitchFamily="18" charset="2"/>
                </a:endParaRPr>
              </a:p>
              <a:p>
                <a:pPr marL="0" marR="0" algn="just">
                  <a:spcBef>
                    <a:spcPts val="0"/>
                  </a:spcBef>
                  <a:spcAft>
                    <a:spcPts val="600"/>
                  </a:spcAft>
                </a:pPr>
                <a14:m>
                  <m:oMath xmlns:m="http://schemas.openxmlformats.org/officeDocument/2006/math">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𝐕</m:t>
                    </m:r>
                    <m:r>
                      <a:rPr lang="en-US" sz="1800" b="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𝟏</m:t>
                        </m:r>
                      </m:num>
                      <m:den>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𝒏</m:t>
                        </m:r>
                      </m:den>
                    </m:f>
                    <m:sSup>
                      <m:sSupPr>
                        <m:ctrlP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𝑹</m:t>
                        </m:r>
                      </m:e>
                      <m:sup>
                        <m:f>
                          <m:fPr>
                            <m:ctrlP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𝟐</m:t>
                            </m:r>
                          </m:num>
                          <m:den>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𝟑</m:t>
                            </m:r>
                          </m:den>
                        </m:f>
                      </m:sup>
                    </m:sSup>
                    <m:rad>
                      <m:radPr>
                        <m:degHide m:val="on"/>
                        <m:ctrlP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radPr>
                      <m:deg/>
                      <m:e>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𝑺</m:t>
                        </m:r>
                      </m:e>
                    </m:rad>
                    <m:r>
                      <a:rPr lang="en-US" sz="18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a14:m>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sym typeface="Wingdings" panose="05000000000000000000" pitchFamily="2" charset="2"/>
                  </a:rPr>
                  <a:t></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 = </a:t>
                </a:r>
                <a14:m>
                  <m:oMath xmlns:m="http://schemas.openxmlformats.org/officeDocument/2006/math">
                    <m:f>
                      <m:f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num>
                      <m:den>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0.01</m:t>
                        </m:r>
                      </m:den>
                    </m:f>
                    <m:sSup>
                      <m:sSup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e>
                      <m:sup>
                        <m:f>
                          <m:f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num>
                          <m:den>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m:t>
                            </m:r>
                          </m:den>
                        </m:f>
                      </m:sup>
                    </m:sSup>
                    <m:rad>
                      <m:radPr>
                        <m:degHide m:val="on"/>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radPr>
                      <m:deg/>
                      <m:e>
                        <m:f>
                          <m:f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7.6</m:t>
                            </m:r>
                          </m:num>
                          <m:den>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100</m:t>
                            </m:r>
                          </m:den>
                        </m:f>
                      </m:e>
                    </m:rad>
                  </m:oMath>
                </a14:m>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sym typeface="Wingdings" panose="05000000000000000000" pitchFamily="2" charset="2"/>
                  </a:rPr>
                  <a:t></a:t>
                </a:r>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R = 0.036.</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solidFill>
                    <a:srgbClr val="000000"/>
                  </a:solidFill>
                  <a:effectLst/>
                  <a:latin typeface="Times New Roman" panose="02020603050405020304" pitchFamily="18" charset="0"/>
                  <a:ea typeface="Calibri" panose="020F0502020204030204" pitchFamily="34" charset="0"/>
                </a:endParaRPr>
              </a:p>
              <a:p>
                <a:pPr marL="0" marR="0" algn="just">
                  <a:spcBef>
                    <a:spcPts val="0"/>
                  </a:spcBef>
                  <a:spcAft>
                    <a:spcPts val="600"/>
                  </a:spcAft>
                </a:pP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But,</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𝑹</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d>
                      <m:dPr>
                        <m:ctrlP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𝟏</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func>
                              <m:funcPr>
                                <m:ctrlP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uncPr>
                              <m:fName>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𝐬𝐢𝐧</m:t>
                                </m:r>
                              </m:fName>
                              <m:e>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𝜽</m:t>
                                </m:r>
                              </m:e>
                            </m:func>
                          </m:num>
                          <m:den>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𝜽</m:t>
                            </m:r>
                          </m:den>
                        </m:f>
                      </m:e>
                    </m:d>
                    <m:f>
                      <m:fPr>
                        <m:ctrlP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𝒅</m:t>
                        </m:r>
                      </m:num>
                      <m:den>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𝟒</m:t>
                        </m:r>
                      </m:den>
                    </m:f>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𝒘𝒉𝒆𝒓𝒆</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𝜽</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𝟐</m:t>
                    </m:r>
                    <m:sSup>
                      <m:sSupPr>
                        <m:ctrlP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𝒄𝒐𝒔</m:t>
                        </m:r>
                      </m:e>
                      <m:sup>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𝟏</m:t>
                        </m:r>
                      </m:sup>
                    </m:sSup>
                    <m:d>
                      <m:dPr>
                        <m:ctrlP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𝟏</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𝒚</m:t>
                            </m:r>
                          </m:num>
                          <m:den>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𝒅</m:t>
                            </m:r>
                          </m:den>
                        </m:f>
                      </m:e>
                    </m:d>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𝒚</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𝟕𝟓</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𝒅</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oMath>
                </a14:m>
                <a:endParaRPr lang="en-US" sz="1800" dirty="0">
                  <a:solidFill>
                    <a:srgbClr val="000000"/>
                  </a:solidFill>
                  <a:effectLst/>
                  <a:latin typeface="Times New Roman" panose="02020603050405020304" pitchFamily="18" charset="0"/>
                  <a:ea typeface="Calibri" panose="020F0502020204030204" pitchFamily="34" charset="0"/>
                </a:endParaRPr>
              </a:p>
              <a:p>
                <a:pPr marL="0" marR="0" algn="just">
                  <a:spcBef>
                    <a:spcPts val="0"/>
                  </a:spcBef>
                  <a:spcAft>
                    <a:spcPts val="600"/>
                  </a:spcAft>
                </a:pPr>
                <a14:m>
                  <m:oMath xmlns:m="http://schemas.openxmlformats.org/officeDocument/2006/math">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𝜃</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=2</m:t>
                    </m:r>
                    <m:sSup>
                      <m:sSup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𝑐𝑜𝑠</m:t>
                        </m:r>
                      </m:e>
                      <m:sup>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m:t>
                        </m:r>
                      </m:sup>
                    </m:sSup>
                    <m:d>
                      <m:d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m:t>
                        </m:r>
                        <m:f>
                          <m:f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0.75</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𝑑</m:t>
                            </m:r>
                          </m:num>
                          <m:den>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𝑑</m:t>
                            </m:r>
                          </m:den>
                        </m:f>
                      </m:e>
                    </m:d>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4</m:t>
                        </m:r>
                      </m:num>
                      <m:den>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3</m:t>
                        </m:r>
                      </m:den>
                    </m:f>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𝜋</m:t>
                    </m:r>
                  </m:oMath>
                </a14:m>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sym typeface="Wingdings" panose="05000000000000000000" pitchFamily="2" charset="2"/>
                  </a:rPr>
                  <a:t></a:t>
                </a:r>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R = </a:t>
                </a:r>
                <a14:m>
                  <m:oMath xmlns:m="http://schemas.openxmlformats.org/officeDocument/2006/math">
                    <m:d>
                      <m:d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m:t>
                        </m:r>
                        <m:f>
                          <m:f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func>
                              <m:func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uncPr>
                              <m:fName>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𝑠𝑖𝑛</m:t>
                                </m:r>
                              </m:fName>
                              <m:e>
                                <m:f>
                                  <m:f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4</m:t>
                                    </m:r>
                                  </m:num>
                                  <m:den>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3</m:t>
                                    </m:r>
                                  </m:den>
                                </m:f>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𝜋</m:t>
                                </m:r>
                              </m:e>
                            </m:func>
                          </m:num>
                          <m:den>
                            <m:f>
                              <m:f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4</m:t>
                                </m:r>
                              </m:num>
                              <m:den>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3</m:t>
                                </m:r>
                              </m:den>
                            </m:f>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𝜋</m:t>
                            </m:r>
                          </m:den>
                        </m:f>
                      </m:e>
                    </m:d>
                    <m:f>
                      <m:f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𝑑</m:t>
                        </m:r>
                      </m:num>
                      <m:den>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4</m:t>
                        </m:r>
                      </m:den>
                    </m:f>
                  </m:oMath>
                </a14:m>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sym typeface="Wingdings" panose="05000000000000000000" pitchFamily="2" charset="2"/>
                  </a:rPr>
                  <a:t></a:t>
                </a:r>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 = 0.2456 d. </a:t>
                </a:r>
                <a:endParaRPr lang="en-US" sz="1800" dirty="0">
                  <a:solidFill>
                    <a:srgbClr val="000000"/>
                  </a:solidFill>
                  <a:effectLst/>
                  <a:latin typeface="Times New Roman" panose="02020603050405020304" pitchFamily="18" charset="0"/>
                  <a:ea typeface="Calibri" panose="020F0502020204030204" pitchFamily="34" charset="0"/>
                </a:endParaRPr>
              </a:p>
              <a:p>
                <a:pPr marL="0" marR="0" algn="just">
                  <a:spcBef>
                    <a:spcPts val="0"/>
                  </a:spcBef>
                  <a:spcAft>
                    <a:spcPts val="600"/>
                  </a:spcAft>
                </a:pP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0.036 = 0.2456 d. </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sym typeface="Wingdings" panose="05000000000000000000" pitchFamily="2" charset="2"/>
                  </a:rPr>
                  <a:t></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 = 147.6 mm.</a:t>
                </a:r>
                <a:endParaRPr lang="en-US" sz="1800" dirty="0">
                  <a:solidFill>
                    <a:srgbClr val="000000"/>
                  </a:solidFill>
                  <a:effectLst/>
                  <a:latin typeface="Times New Roman" panose="02020603050405020304" pitchFamily="18" charset="0"/>
                  <a:ea typeface="Calibri" panose="020F0502020204030204" pitchFamily="34" charset="0"/>
                </a:endParaRPr>
              </a:p>
              <a:p>
                <a:pPr marL="0" marR="0" algn="just">
                  <a:spcBef>
                    <a:spcPts val="0"/>
                  </a:spcBef>
                  <a:spcAft>
                    <a:spcPts val="600"/>
                  </a:spcAft>
                </a:pPr>
                <a:r>
                  <a:rPr lang="en-US" sz="18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Use 8 inches (200 mm); because the minimum diameter is 8 inches (200 mm).</a:t>
                </a:r>
                <a:endParaRPr lang="en-US" sz="1800" dirty="0">
                  <a:solidFill>
                    <a:srgbClr val="000000"/>
                  </a:solidFill>
                  <a:effectLst/>
                  <a:latin typeface="Times New Roman" panose="02020603050405020304" pitchFamily="18" charset="0"/>
                  <a:ea typeface="Calibri" panose="020F0502020204030204" pitchFamily="34" charset="0"/>
                </a:endParaRPr>
              </a:p>
              <a:p>
                <a:pPr marL="0" marR="0" indent="0" algn="just">
                  <a:spcBef>
                    <a:spcPts val="0"/>
                  </a:spcBef>
                  <a:spcAft>
                    <a:spcPts val="600"/>
                  </a:spcAft>
                  <a:buNone/>
                </a:pPr>
                <a:endParaRPr lang="en-US" sz="1800" dirty="0">
                  <a:solidFill>
                    <a:srgbClr val="000000"/>
                  </a:solidFill>
                  <a:effectLst/>
                  <a:latin typeface="Times New Roman" panose="02020603050405020304" pitchFamily="18" charset="0"/>
                  <a:ea typeface="Calibri" panose="020F0502020204030204" pitchFamily="34" charset="0"/>
                </a:endParaRPr>
              </a:p>
              <a:p>
                <a:endParaRPr lang="en-US" dirty="0"/>
              </a:p>
            </p:txBody>
          </p:sp>
        </mc:Choice>
        <mc:Fallback xmlns="">
          <p:sp>
            <p:nvSpPr>
              <p:cNvPr id="3" name="Content Placeholder 2">
                <a:extLst>
                  <a:ext uri="{FF2B5EF4-FFF2-40B4-BE49-F238E27FC236}">
                    <a16:creationId xmlns:a16="http://schemas.microsoft.com/office/drawing/2014/main" id="{832B271C-97FB-45D3-9000-872B525FD15C}"/>
                  </a:ext>
                </a:extLst>
              </p:cNvPr>
              <p:cNvSpPr>
                <a:spLocks noGrp="1" noRot="1" noChangeAspect="1" noMove="1" noResize="1" noEditPoints="1" noAdjustHandles="1" noChangeArrowheads="1" noChangeShapeType="1" noTextEdit="1"/>
              </p:cNvSpPr>
              <p:nvPr>
                <p:ph idx="1"/>
              </p:nvPr>
            </p:nvSpPr>
            <p:spPr>
              <a:xfrm>
                <a:off x="532660" y="2246049"/>
                <a:ext cx="11194742" cy="4545367"/>
              </a:xfrm>
              <a:blipFill>
                <a:blip r:embed="rId2"/>
                <a:stretch>
                  <a:fillRect l="-218" t="-804" r="-435"/>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0C40D0E9-B397-4347-A437-BCFBFC25C01E}"/>
              </a:ext>
            </a:extLst>
          </p:cNvPr>
          <p:cNvSpPr>
            <a:spLocks noGrp="1"/>
          </p:cNvSpPr>
          <p:nvPr>
            <p:ph type="sldNum" sz="quarter" idx="12"/>
          </p:nvPr>
        </p:nvSpPr>
        <p:spPr/>
        <p:txBody>
          <a:bodyPr/>
          <a:lstStyle/>
          <a:p>
            <a:fld id="{9FF96B15-8338-45D5-A943-561235072D66}" type="slidenum">
              <a:rPr lang="en-US" noProof="0" smtClean="0"/>
              <a:t>28</a:t>
            </a:fld>
            <a:endParaRPr lang="en-US" noProof="0" dirty="0"/>
          </a:p>
        </p:txBody>
      </p:sp>
    </p:spTree>
    <p:extLst>
      <p:ext uri="{BB962C8B-B14F-4D97-AF65-F5344CB8AC3E}">
        <p14:creationId xmlns:p14="http://schemas.microsoft.com/office/powerpoint/2010/main" val="16401593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82956-5257-469E-ADEC-3D45C9697F14}"/>
              </a:ext>
            </a:extLst>
          </p:cNvPr>
          <p:cNvSpPr>
            <a:spLocks noGrp="1"/>
          </p:cNvSpPr>
          <p:nvPr>
            <p:ph type="title"/>
          </p:nvPr>
        </p:nvSpPr>
        <p:spPr/>
        <p:txBody>
          <a:bodyPr/>
          <a:lstStyle/>
          <a:p>
            <a:pPr algn="ctr"/>
            <a:r>
              <a:rPr lang="en-US" dirty="0">
                <a:solidFill>
                  <a:schemeClr val="bg1"/>
                </a:solidFill>
                <a:effectLst/>
                <a:latin typeface="Times New Roman" panose="02020603050405020304" pitchFamily="18" charset="0"/>
                <a:ea typeface="Calibri" panose="020F0502020204030204" pitchFamily="34" charset="0"/>
              </a:rPr>
              <a:t>Conclusions and recommendations</a:t>
            </a:r>
            <a:endParaRPr lang="en-US" dirty="0">
              <a:solidFill>
                <a:schemeClr val="bg1"/>
              </a:solidFill>
            </a:endParaRPr>
          </a:p>
        </p:txBody>
      </p:sp>
      <p:sp>
        <p:nvSpPr>
          <p:cNvPr id="3" name="Content Placeholder 2">
            <a:extLst>
              <a:ext uri="{FF2B5EF4-FFF2-40B4-BE49-F238E27FC236}">
                <a16:creationId xmlns:a16="http://schemas.microsoft.com/office/drawing/2014/main" id="{5F66E9A6-2791-4FB5-BA2A-F27DD22ACC4F}"/>
              </a:ext>
            </a:extLst>
          </p:cNvPr>
          <p:cNvSpPr>
            <a:spLocks noGrp="1"/>
          </p:cNvSpPr>
          <p:nvPr>
            <p:ph idx="1"/>
          </p:nvPr>
        </p:nvSpPr>
        <p:spPr>
          <a:xfrm>
            <a:off x="461639" y="2254928"/>
            <a:ext cx="11194742" cy="4603072"/>
          </a:xfrm>
        </p:spPr>
        <p:txBody>
          <a:bodyPr/>
          <a:lstStyle/>
          <a:p>
            <a:pPr marL="0" marR="0" algn="just">
              <a:spcBef>
                <a:spcPts val="0"/>
              </a:spcBef>
              <a:spcAft>
                <a:spcPts val="600"/>
              </a:spcAft>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It can be concluded that: </a:t>
            </a:r>
            <a:endParaRPr lang="en-US" sz="1800" dirty="0">
              <a:solidFill>
                <a:srgbClr val="000000"/>
              </a:solidFill>
              <a:effectLst/>
              <a:latin typeface="Times New Roman" panose="02020603050405020304" pitchFamily="18" charset="0"/>
              <a:ea typeface="Calibri" panose="020F0502020204030204" pitchFamily="34" charset="0"/>
            </a:endParaRPr>
          </a:p>
          <a:p>
            <a:pPr marL="342900" marR="0" lvl="0" indent="-342900" algn="just" rtl="0">
              <a:lnSpc>
                <a:spcPct val="115000"/>
              </a:lnSpc>
              <a:spcBef>
                <a:spcPts val="0"/>
              </a:spcBef>
              <a:spcAft>
                <a:spcPts val="1000"/>
              </a:spcAft>
              <a:buFont typeface="+mj-lt"/>
              <a:buAutoNum type="arabicPeriod"/>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 WWCN is designed to accommodate burqa village’s current and future wastewater disposal needs.</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0">
              <a:lnSpc>
                <a:spcPct val="115000"/>
              </a:lnSpc>
              <a:spcBef>
                <a:spcPts val="0"/>
              </a:spcBef>
              <a:spcAft>
                <a:spcPts val="1000"/>
              </a:spcAft>
              <a:buFont typeface="+mj-lt"/>
              <a:buAutoNum type="arabicPeriod"/>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use of the designed WWCN will create a much healthier environment (groundwater) than the used cesspits.  </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0">
              <a:lnSpc>
                <a:spcPct val="115000"/>
              </a:lnSpc>
              <a:spcBef>
                <a:spcPts val="0"/>
              </a:spcBef>
              <a:spcAft>
                <a:spcPts val="1000"/>
              </a:spcAft>
              <a:buFont typeface="+mj-lt"/>
              <a:buAutoNum type="arabicPeriod"/>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There is one outfall in the lowest possible area of the village. This outfall could have a wastewater treatment plant (WWTP) of its own, or it could be connected to Nablus’s WWTP in the future.</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0" marR="0" indent="0" algn="ctr">
              <a:spcBef>
                <a:spcPts val="0"/>
              </a:spcBef>
              <a:spcAft>
                <a:spcPts val="600"/>
              </a:spcAft>
              <a:buNone/>
            </a:pP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Finally, after putting the proposed WWCN under review by professionals and concerned parties, the recommendation of this GP is to hopefully implement the proposed WWCN as it solves wastewater disposal problems in the village and above all this project offers a healthy public and a healthy environment. This improvement should not stop at just a WWCN the outfall of this WWCN should be connected to a WWTP to help in recycling wastewater and serving the environment.</a:t>
            </a:r>
            <a:endParaRPr lang="en-US" sz="1800" b="1" dirty="0">
              <a:solidFill>
                <a:srgbClr val="FF0000"/>
              </a:solidFill>
              <a:effectLst/>
              <a:latin typeface="Times New Roman" panose="02020603050405020304" pitchFamily="18" charset="0"/>
              <a:ea typeface="Calibri" panose="020F0502020204030204" pitchFamily="34" charset="0"/>
            </a:endParaRPr>
          </a:p>
          <a:p>
            <a:pPr marL="0" marR="0" indent="0">
              <a:spcBef>
                <a:spcPts val="0"/>
              </a:spcBef>
              <a:spcAft>
                <a:spcPts val="600"/>
              </a:spcAft>
              <a:buNone/>
            </a:pPr>
            <a:endParaRPr lang="en-US" sz="1800" b="1" dirty="0">
              <a:solidFill>
                <a:srgbClr val="FF0000"/>
              </a:solidFill>
              <a:effectLst/>
              <a:latin typeface="Times New Roman" panose="02020603050405020304" pitchFamily="18" charset="0"/>
              <a:ea typeface="Calibri" panose="020F0502020204030204" pitchFamily="34" charset="0"/>
            </a:endParaRPr>
          </a:p>
          <a:p>
            <a:endParaRPr lang="en-US" dirty="0"/>
          </a:p>
        </p:txBody>
      </p:sp>
      <p:sp>
        <p:nvSpPr>
          <p:cNvPr id="4" name="Slide Number Placeholder 3">
            <a:extLst>
              <a:ext uri="{FF2B5EF4-FFF2-40B4-BE49-F238E27FC236}">
                <a16:creationId xmlns:a16="http://schemas.microsoft.com/office/drawing/2014/main" id="{08CCEC61-352A-4B03-BD73-146ACEE863A4}"/>
              </a:ext>
            </a:extLst>
          </p:cNvPr>
          <p:cNvSpPr>
            <a:spLocks noGrp="1"/>
          </p:cNvSpPr>
          <p:nvPr>
            <p:ph type="sldNum" sz="quarter" idx="12"/>
          </p:nvPr>
        </p:nvSpPr>
        <p:spPr/>
        <p:txBody>
          <a:bodyPr/>
          <a:lstStyle/>
          <a:p>
            <a:fld id="{9FF96B15-8338-45D5-A943-561235072D66}" type="slidenum">
              <a:rPr lang="en-US" noProof="0" smtClean="0"/>
              <a:t>29</a:t>
            </a:fld>
            <a:endParaRPr lang="en-US" noProof="0" dirty="0"/>
          </a:p>
        </p:txBody>
      </p:sp>
    </p:spTree>
    <p:extLst>
      <p:ext uri="{BB962C8B-B14F-4D97-AF65-F5344CB8AC3E}">
        <p14:creationId xmlns:p14="http://schemas.microsoft.com/office/powerpoint/2010/main" val="35333286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A2B4DB-BC3E-49D5-8B01-A226F03503A9}"/>
              </a:ext>
            </a:extLst>
          </p:cNvPr>
          <p:cNvSpPr>
            <a:spLocks noGrp="1"/>
          </p:cNvSpPr>
          <p:nvPr>
            <p:ph type="sldNum" sz="quarter" idx="12"/>
          </p:nvPr>
        </p:nvSpPr>
        <p:spPr/>
        <p:txBody>
          <a:bodyPr/>
          <a:lstStyle/>
          <a:p>
            <a:fld id="{9FF96B15-8338-45D5-A943-561235072D66}" type="slidenum">
              <a:rPr lang="en-US" noProof="0" smtClean="0"/>
              <a:t>3</a:t>
            </a:fld>
            <a:endParaRPr lang="en-US" noProof="0" dirty="0"/>
          </a:p>
        </p:txBody>
      </p:sp>
      <p:pic>
        <p:nvPicPr>
          <p:cNvPr id="5" name="Picture 4">
            <a:extLst>
              <a:ext uri="{FF2B5EF4-FFF2-40B4-BE49-F238E27FC236}">
                <a16:creationId xmlns:a16="http://schemas.microsoft.com/office/drawing/2014/main" id="{5DBB19A7-DB15-4AC2-AFEC-9B36A2C18BE7}"/>
              </a:ext>
            </a:extLst>
          </p:cNvPr>
          <p:cNvPicPr>
            <a:picLocks noChangeAspect="1"/>
          </p:cNvPicPr>
          <p:nvPr/>
        </p:nvPicPr>
        <p:blipFill>
          <a:blip r:embed="rId2"/>
          <a:stretch>
            <a:fillRect/>
          </a:stretch>
        </p:blipFill>
        <p:spPr>
          <a:xfrm>
            <a:off x="2495093" y="548640"/>
            <a:ext cx="7201814" cy="5760720"/>
          </a:xfrm>
          <a:prstGeom prst="rect">
            <a:avLst/>
          </a:prstGeom>
        </p:spPr>
      </p:pic>
    </p:spTree>
    <p:extLst>
      <p:ext uri="{BB962C8B-B14F-4D97-AF65-F5344CB8AC3E}">
        <p14:creationId xmlns:p14="http://schemas.microsoft.com/office/powerpoint/2010/main" val="40943848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3ACD7DD-2CF1-4780-A443-1E3C3FC82008}"/>
              </a:ext>
            </a:extLst>
          </p:cNvPr>
          <p:cNvSpPr>
            <a:spLocks noGrp="1"/>
          </p:cNvSpPr>
          <p:nvPr>
            <p:ph type="subTitle" idx="1"/>
          </p:nvPr>
        </p:nvSpPr>
        <p:spPr>
          <a:xfrm>
            <a:off x="1683171" y="2998290"/>
            <a:ext cx="8825658" cy="861420"/>
          </a:xfrm>
        </p:spPr>
        <p:txBody>
          <a:bodyPr>
            <a:normAutofit/>
          </a:bodyPr>
          <a:lstStyle/>
          <a:p>
            <a:pPr algn="ctr"/>
            <a:r>
              <a:rPr lang="en-US" sz="4400" dirty="0"/>
              <a:t>Thank you for listening</a:t>
            </a:r>
          </a:p>
        </p:txBody>
      </p:sp>
    </p:spTree>
    <p:extLst>
      <p:ext uri="{BB962C8B-B14F-4D97-AF65-F5344CB8AC3E}">
        <p14:creationId xmlns:p14="http://schemas.microsoft.com/office/powerpoint/2010/main" val="830015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36366-CB19-4FEC-AEB8-2FDDE4C7EF9D}"/>
              </a:ext>
            </a:extLst>
          </p:cNvPr>
          <p:cNvSpPr>
            <a:spLocks noGrp="1"/>
          </p:cNvSpPr>
          <p:nvPr>
            <p:ph type="title"/>
          </p:nvPr>
        </p:nvSpPr>
        <p:spPr/>
        <p:txBody>
          <a:bodyPr/>
          <a:lstStyle/>
          <a:p>
            <a:pPr algn="ctr"/>
            <a:r>
              <a:rPr lang="en-US"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Introduction</a:t>
            </a:r>
            <a:endParaRPr lang="en-US" sz="6000" dirty="0">
              <a:solidFill>
                <a:schemeClr val="bg1"/>
              </a:solidFill>
            </a:endParaRPr>
          </a:p>
        </p:txBody>
      </p:sp>
      <p:sp>
        <p:nvSpPr>
          <p:cNvPr id="3" name="Content Placeholder 2">
            <a:extLst>
              <a:ext uri="{FF2B5EF4-FFF2-40B4-BE49-F238E27FC236}">
                <a16:creationId xmlns:a16="http://schemas.microsoft.com/office/drawing/2014/main" id="{B6E44847-7592-4298-8FC9-B2FE51D6225E}"/>
              </a:ext>
            </a:extLst>
          </p:cNvPr>
          <p:cNvSpPr>
            <a:spLocks noGrp="1"/>
          </p:cNvSpPr>
          <p:nvPr>
            <p:ph idx="1"/>
          </p:nvPr>
        </p:nvSpPr>
        <p:spPr>
          <a:xfrm>
            <a:off x="506027" y="2603499"/>
            <a:ext cx="5388746" cy="3890066"/>
          </a:xfrm>
        </p:spPr>
        <p:txBody>
          <a:bodyPr>
            <a:normAutofit lnSpcReduction="10000"/>
          </a:bodyPr>
          <a:lstStyle/>
          <a:p>
            <a:pPr algn="just"/>
            <a:r>
              <a:rPr lang="en-US" sz="2400" dirty="0">
                <a:solidFill>
                  <a:schemeClr val="tx1"/>
                </a:solidFill>
                <a:latin typeface="Times New Roman" panose="02020603050405020304" pitchFamily="18" charset="0"/>
                <a:cs typeface="Times New Roman" panose="02020603050405020304" pitchFamily="18" charset="0"/>
              </a:rPr>
              <a:t>Burqa village isn’t serviced by a WWCN, cesspits are the only available way of wastewater disposal in the village. </a:t>
            </a:r>
          </a:p>
          <a:p>
            <a:pPr algn="just"/>
            <a:r>
              <a:rPr lang="en-US" sz="2400" dirty="0">
                <a:solidFill>
                  <a:schemeClr val="tx1"/>
                </a:solidFill>
                <a:latin typeface="Times New Roman" panose="02020603050405020304" pitchFamily="18" charset="0"/>
                <a:cs typeface="Times New Roman" panose="02020603050405020304" pitchFamily="18" charset="0"/>
              </a:rPr>
              <a:t>The objective is to design a WWCN for Burqa village to serve for the next 30 years.</a:t>
            </a:r>
          </a:p>
          <a:p>
            <a:pPr algn="just"/>
            <a:r>
              <a:rPr lang="en-US" sz="2400" dirty="0">
                <a:solidFill>
                  <a:schemeClr val="tx1"/>
                </a:solidFill>
                <a:latin typeface="Times New Roman" panose="02020603050405020304" pitchFamily="18" charset="0"/>
                <a:cs typeface="Times New Roman" panose="02020603050405020304" pitchFamily="18" charset="0"/>
              </a:rPr>
              <a:t>In the West Bank, more than 60% of local communities are not serviced by WWCNs.</a:t>
            </a:r>
          </a:p>
        </p:txBody>
      </p:sp>
      <p:sp>
        <p:nvSpPr>
          <p:cNvPr id="4" name="Slide Number Placeholder 3">
            <a:extLst>
              <a:ext uri="{FF2B5EF4-FFF2-40B4-BE49-F238E27FC236}">
                <a16:creationId xmlns:a16="http://schemas.microsoft.com/office/drawing/2014/main" id="{19E4E32D-3131-436F-9168-2A9216008B7A}"/>
              </a:ext>
            </a:extLst>
          </p:cNvPr>
          <p:cNvSpPr>
            <a:spLocks noGrp="1"/>
          </p:cNvSpPr>
          <p:nvPr>
            <p:ph type="sldNum" sz="quarter" idx="12"/>
          </p:nvPr>
        </p:nvSpPr>
        <p:spPr/>
        <p:txBody>
          <a:bodyPr/>
          <a:lstStyle/>
          <a:p>
            <a:fld id="{9FF96B15-8338-45D5-A943-561235072D66}" type="slidenum">
              <a:rPr lang="en-US" noProof="0" smtClean="0"/>
              <a:t>4</a:t>
            </a:fld>
            <a:endParaRPr lang="en-US" noProof="0" dirty="0"/>
          </a:p>
        </p:txBody>
      </p:sp>
      <p:sp>
        <p:nvSpPr>
          <p:cNvPr id="5" name="Content Placeholder 2">
            <a:extLst>
              <a:ext uri="{FF2B5EF4-FFF2-40B4-BE49-F238E27FC236}">
                <a16:creationId xmlns:a16="http://schemas.microsoft.com/office/drawing/2014/main" id="{CDC3CA93-2855-45A9-A013-EC65B39A9991}"/>
              </a:ext>
            </a:extLst>
          </p:cNvPr>
          <p:cNvSpPr txBox="1">
            <a:spLocks/>
          </p:cNvSpPr>
          <p:nvPr/>
        </p:nvSpPr>
        <p:spPr>
          <a:xfrm>
            <a:off x="5878497" y="2603500"/>
            <a:ext cx="5388746" cy="341630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gn="just"/>
            <a:r>
              <a:rPr lang="en-US" sz="2400" dirty="0">
                <a:solidFill>
                  <a:schemeClr val="tx1"/>
                </a:solidFill>
                <a:latin typeface="Times New Roman" panose="02020603050405020304" pitchFamily="18" charset="0"/>
                <a:cs typeface="Times New Roman" panose="02020603050405020304" pitchFamily="18" charset="0"/>
              </a:rPr>
              <a:t>The population of Burqa was obtained from the PCBS for the census years of 2007 and 2017 are as presented.</a:t>
            </a:r>
          </a:p>
          <a:p>
            <a:pPr algn="just"/>
            <a:endParaRPr lang="en-US" sz="2000" dirty="0">
              <a:solidFill>
                <a:schemeClr val="tx1"/>
              </a:solidFill>
              <a:latin typeface="Times New Roman" panose="02020603050405020304" pitchFamily="18" charset="0"/>
              <a:cs typeface="Times New Roman" panose="02020603050405020304" pitchFamily="18" charset="0"/>
            </a:endParaRPr>
          </a:p>
        </p:txBody>
      </p:sp>
      <p:graphicFrame>
        <p:nvGraphicFramePr>
          <p:cNvPr id="6" name="Table 5">
            <a:extLst>
              <a:ext uri="{FF2B5EF4-FFF2-40B4-BE49-F238E27FC236}">
                <a16:creationId xmlns:a16="http://schemas.microsoft.com/office/drawing/2014/main" id="{5F0074BF-805C-4A0B-8A59-C021DF0CECD5}"/>
              </a:ext>
            </a:extLst>
          </p:cNvPr>
          <p:cNvGraphicFramePr>
            <a:graphicFrameLocks noGrp="1"/>
          </p:cNvGraphicFramePr>
          <p:nvPr>
            <p:extLst>
              <p:ext uri="{D42A27DB-BD31-4B8C-83A1-F6EECF244321}">
                <p14:modId xmlns:p14="http://schemas.microsoft.com/office/powerpoint/2010/main" val="3071921401"/>
              </p:ext>
            </p:extLst>
          </p:nvPr>
        </p:nvGraphicFramePr>
        <p:xfrm>
          <a:off x="6632910" y="4311650"/>
          <a:ext cx="3896196" cy="1395804"/>
        </p:xfrm>
        <a:graphic>
          <a:graphicData uri="http://schemas.openxmlformats.org/drawingml/2006/table">
            <a:tbl>
              <a:tblPr firstRow="1" firstCol="1" bandRow="1">
                <a:tableStyleId>{5C22544A-7EE6-4342-B048-85BDC9FD1C3A}</a:tableStyleId>
              </a:tblPr>
              <a:tblGrid>
                <a:gridCol w="1948098">
                  <a:extLst>
                    <a:ext uri="{9D8B030D-6E8A-4147-A177-3AD203B41FA5}">
                      <a16:colId xmlns:a16="http://schemas.microsoft.com/office/drawing/2014/main" val="1393980496"/>
                    </a:ext>
                  </a:extLst>
                </a:gridCol>
                <a:gridCol w="1948098">
                  <a:extLst>
                    <a:ext uri="{9D8B030D-6E8A-4147-A177-3AD203B41FA5}">
                      <a16:colId xmlns:a16="http://schemas.microsoft.com/office/drawing/2014/main" val="3211906463"/>
                    </a:ext>
                  </a:extLst>
                </a:gridCol>
              </a:tblGrid>
              <a:tr h="697902">
                <a:tc>
                  <a:txBody>
                    <a:bodyPr/>
                    <a:lstStyle/>
                    <a:p>
                      <a:pPr marL="0" marR="0" algn="ctr">
                        <a:spcBef>
                          <a:spcPts val="0"/>
                        </a:spcBef>
                        <a:spcAft>
                          <a:spcPts val="600"/>
                        </a:spcAft>
                      </a:pPr>
                      <a:r>
                        <a:rPr lang="en-US" sz="1800" dirty="0">
                          <a:solidFill>
                            <a:schemeClr val="tx1"/>
                          </a:solidFill>
                          <a:effectLst/>
                          <a:latin typeface="Times New Roman" panose="02020603050405020304" pitchFamily="18" charset="0"/>
                          <a:cs typeface="Times New Roman" panose="02020603050405020304" pitchFamily="18" charset="0"/>
                        </a:rPr>
                        <a:t>Year </a:t>
                      </a:r>
                      <a:endPar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solidFill>
                            <a:schemeClr val="tx1"/>
                          </a:solidFill>
                          <a:effectLst/>
                          <a:latin typeface="Times New Roman" panose="02020603050405020304" pitchFamily="18" charset="0"/>
                          <a:cs typeface="Times New Roman" panose="02020603050405020304" pitchFamily="18" charset="0"/>
                        </a:rPr>
                        <a:t>Population (persons)</a:t>
                      </a:r>
                      <a:endPar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02262933"/>
                  </a:ext>
                </a:extLst>
              </a:tr>
              <a:tr h="348951">
                <a:tc>
                  <a:txBody>
                    <a:bodyPr/>
                    <a:lstStyle/>
                    <a:p>
                      <a:pPr marL="0" marR="0" algn="ctr">
                        <a:spcBef>
                          <a:spcPts val="0"/>
                        </a:spcBef>
                        <a:spcAft>
                          <a:spcPts val="600"/>
                        </a:spcAft>
                      </a:pPr>
                      <a:r>
                        <a:rPr lang="en-US" sz="1800">
                          <a:solidFill>
                            <a:schemeClr val="tx1"/>
                          </a:solidFill>
                          <a:effectLst/>
                          <a:latin typeface="Times New Roman" panose="02020603050405020304" pitchFamily="18" charset="0"/>
                          <a:cs typeface="Times New Roman" panose="02020603050405020304" pitchFamily="18" charset="0"/>
                        </a:rPr>
                        <a:t>2007</a:t>
                      </a:r>
                      <a:endParaRPr lang="en-US" sz="18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solidFill>
                            <a:schemeClr val="tx1"/>
                          </a:solidFill>
                          <a:effectLst/>
                          <a:latin typeface="Times New Roman" panose="02020603050405020304" pitchFamily="18" charset="0"/>
                          <a:cs typeface="Times New Roman" panose="02020603050405020304" pitchFamily="18" charset="0"/>
                        </a:rPr>
                        <a:t>3,631 </a:t>
                      </a:r>
                      <a:endPar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10067942"/>
                  </a:ext>
                </a:extLst>
              </a:tr>
              <a:tr h="348951">
                <a:tc>
                  <a:txBody>
                    <a:bodyPr/>
                    <a:lstStyle/>
                    <a:p>
                      <a:pPr marL="0" marR="0" algn="ctr">
                        <a:spcBef>
                          <a:spcPts val="0"/>
                        </a:spcBef>
                        <a:spcAft>
                          <a:spcPts val="600"/>
                        </a:spcAft>
                      </a:pPr>
                      <a:r>
                        <a:rPr lang="en-US" sz="1800">
                          <a:solidFill>
                            <a:schemeClr val="tx1"/>
                          </a:solidFill>
                          <a:effectLst/>
                          <a:latin typeface="Times New Roman" panose="02020603050405020304" pitchFamily="18" charset="0"/>
                          <a:cs typeface="Times New Roman" panose="02020603050405020304" pitchFamily="18" charset="0"/>
                        </a:rPr>
                        <a:t>2017</a:t>
                      </a:r>
                      <a:endParaRPr lang="en-US" sz="18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solidFill>
                            <a:schemeClr val="tx1"/>
                          </a:solidFill>
                          <a:effectLst/>
                          <a:latin typeface="Times New Roman" panose="02020603050405020304" pitchFamily="18" charset="0"/>
                          <a:cs typeface="Times New Roman" panose="02020603050405020304" pitchFamily="18" charset="0"/>
                        </a:rPr>
                        <a:t>4,116</a:t>
                      </a:r>
                      <a:endPar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97729177"/>
                  </a:ext>
                </a:extLst>
              </a:tr>
            </a:tbl>
          </a:graphicData>
        </a:graphic>
      </p:graphicFrame>
    </p:spTree>
    <p:extLst>
      <p:ext uri="{BB962C8B-B14F-4D97-AF65-F5344CB8AC3E}">
        <p14:creationId xmlns:p14="http://schemas.microsoft.com/office/powerpoint/2010/main" val="41103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61AE9-AA29-40C3-942B-B8A8E02B2656}"/>
              </a:ext>
            </a:extLst>
          </p:cNvPr>
          <p:cNvSpPr>
            <a:spLocks noGrp="1"/>
          </p:cNvSpPr>
          <p:nvPr>
            <p:ph type="title"/>
          </p:nvPr>
        </p:nvSpPr>
        <p:spPr/>
        <p:txBody>
          <a:bodyPr/>
          <a:lstStyle/>
          <a:p>
            <a:pPr algn="ctr"/>
            <a:r>
              <a:rPr lang="en-US"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Standards &amp; Specifications</a:t>
            </a:r>
            <a:endParaRPr lang="en-US" dirty="0"/>
          </a:p>
        </p:txBody>
      </p:sp>
      <p:sp>
        <p:nvSpPr>
          <p:cNvPr id="3" name="Content Placeholder 2">
            <a:extLst>
              <a:ext uri="{FF2B5EF4-FFF2-40B4-BE49-F238E27FC236}">
                <a16:creationId xmlns:a16="http://schemas.microsoft.com/office/drawing/2014/main" id="{069CEC7C-C355-4592-BC35-06CFC7035F26}"/>
              </a:ext>
            </a:extLst>
          </p:cNvPr>
          <p:cNvSpPr>
            <a:spLocks noGrp="1"/>
          </p:cNvSpPr>
          <p:nvPr>
            <p:ph idx="1"/>
          </p:nvPr>
        </p:nvSpPr>
        <p:spPr>
          <a:xfrm>
            <a:off x="479395" y="2334827"/>
            <a:ext cx="6187736" cy="2894121"/>
          </a:xfrm>
        </p:spPr>
        <p:txBody>
          <a:bodyPr>
            <a:normAutofit/>
          </a:bodyPr>
          <a:lstStyle/>
          <a:p>
            <a:pPr algn="just"/>
            <a:r>
              <a:rPr lang="en-US" sz="2000" dirty="0">
                <a:solidFill>
                  <a:schemeClr val="tx1"/>
                </a:solidFill>
                <a:latin typeface="Times New Roman" panose="02020603050405020304" pitchFamily="18" charset="0"/>
                <a:cs typeface="Times New Roman" panose="02020603050405020304" pitchFamily="18" charset="0"/>
              </a:rPr>
              <a:t>Water consumption is 120 l/c. d.</a:t>
            </a:r>
          </a:p>
          <a:p>
            <a:pPr algn="just"/>
            <a:r>
              <a:rPr lang="en-US" sz="2000" dirty="0">
                <a:solidFill>
                  <a:schemeClr val="tx1"/>
                </a:solidFill>
                <a:latin typeface="Times New Roman" panose="02020603050405020304" pitchFamily="18" charset="0"/>
                <a:cs typeface="Times New Roman" panose="02020603050405020304" pitchFamily="18" charset="0"/>
              </a:rPr>
              <a:t>return flow of 85% of the consumption.</a:t>
            </a:r>
          </a:p>
          <a:p>
            <a:pPr algn="just"/>
            <a:r>
              <a:rPr lang="en-US" sz="2000" dirty="0">
                <a:solidFill>
                  <a:schemeClr val="tx1"/>
                </a:solidFill>
                <a:latin typeface="Times New Roman" panose="02020603050405020304" pitchFamily="18" charset="0"/>
                <a:cs typeface="Times New Roman" panose="02020603050405020304" pitchFamily="18" charset="0"/>
              </a:rPr>
              <a:t>infiltration rate of 20% of the flow.</a:t>
            </a:r>
          </a:p>
          <a:p>
            <a:pPr algn="just"/>
            <a:r>
              <a:rPr lang="en-US" sz="2000" dirty="0">
                <a:solidFill>
                  <a:schemeClr val="tx1"/>
                </a:solidFill>
                <a:latin typeface="Times New Roman" panose="02020603050405020304" pitchFamily="18" charset="0"/>
                <a:cs typeface="Times New Roman" panose="02020603050405020304" pitchFamily="18" charset="0"/>
              </a:rPr>
              <a:t>Manholes: minimum 60 cm.</a:t>
            </a:r>
          </a:p>
          <a:p>
            <a:pPr algn="just"/>
            <a:r>
              <a:rPr lang="en-US" sz="2000" dirty="0">
                <a:solidFill>
                  <a:schemeClr val="tx1"/>
                </a:solidFill>
                <a:latin typeface="Times New Roman" panose="02020603050405020304" pitchFamily="18" charset="0"/>
                <a:cs typeface="Times New Roman" panose="02020603050405020304" pitchFamily="18" charset="0"/>
              </a:rPr>
              <a:t>Length of conduit: 30-50 m.</a:t>
            </a:r>
          </a:p>
          <a:p>
            <a:pPr algn="just"/>
            <a:r>
              <a:rPr lang="en-US" sz="2000" dirty="0">
                <a:solidFill>
                  <a:schemeClr val="tx1"/>
                </a:solidFill>
                <a:latin typeface="Times New Roman" panose="02020603050405020304" pitchFamily="18" charset="0"/>
                <a:cs typeface="Times New Roman" panose="02020603050405020304" pitchFamily="18" charset="0"/>
              </a:rPr>
              <a:t>Material: PVC pipes. </a:t>
            </a:r>
          </a:p>
        </p:txBody>
      </p:sp>
      <p:sp>
        <p:nvSpPr>
          <p:cNvPr id="4" name="Slide Number Placeholder 3">
            <a:extLst>
              <a:ext uri="{FF2B5EF4-FFF2-40B4-BE49-F238E27FC236}">
                <a16:creationId xmlns:a16="http://schemas.microsoft.com/office/drawing/2014/main" id="{BE0B43E7-051E-463F-A498-173785871040}"/>
              </a:ext>
            </a:extLst>
          </p:cNvPr>
          <p:cNvSpPr>
            <a:spLocks noGrp="1"/>
          </p:cNvSpPr>
          <p:nvPr>
            <p:ph type="sldNum" sz="quarter" idx="12"/>
          </p:nvPr>
        </p:nvSpPr>
        <p:spPr/>
        <p:txBody>
          <a:bodyPr/>
          <a:lstStyle/>
          <a:p>
            <a:fld id="{9FF96B15-8338-45D5-A943-561235072D66}" type="slidenum">
              <a:rPr lang="en-US" noProof="0" smtClean="0"/>
              <a:t>5</a:t>
            </a:fld>
            <a:endParaRPr lang="en-US" noProof="0" dirty="0"/>
          </a:p>
        </p:txBody>
      </p:sp>
      <p:sp>
        <p:nvSpPr>
          <p:cNvPr id="5" name="Content Placeholder 2">
            <a:extLst>
              <a:ext uri="{FF2B5EF4-FFF2-40B4-BE49-F238E27FC236}">
                <a16:creationId xmlns:a16="http://schemas.microsoft.com/office/drawing/2014/main" id="{731E4EA9-F5C1-4D68-B538-EA6BB125F63A}"/>
              </a:ext>
            </a:extLst>
          </p:cNvPr>
          <p:cNvSpPr txBox="1">
            <a:spLocks/>
          </p:cNvSpPr>
          <p:nvPr/>
        </p:nvSpPr>
        <p:spPr>
          <a:xfrm>
            <a:off x="6667131" y="2334826"/>
            <a:ext cx="5524869" cy="289412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gn="just"/>
            <a:r>
              <a:rPr lang="en-US" sz="2000" dirty="0">
                <a:solidFill>
                  <a:schemeClr val="tx1"/>
                </a:solidFill>
                <a:latin typeface="Times New Roman" panose="02020603050405020304" pitchFamily="18" charset="0"/>
                <a:cs typeface="Times New Roman" panose="02020603050405020304" pitchFamily="18" charset="0"/>
              </a:rPr>
              <a:t>Pipe sizes: minimum 8 inches (200 mm). </a:t>
            </a:r>
          </a:p>
          <a:p>
            <a:pPr algn="just"/>
            <a:r>
              <a:rPr lang="en-US" sz="2000" dirty="0">
                <a:solidFill>
                  <a:schemeClr val="tx1"/>
                </a:solidFill>
                <a:latin typeface="Times New Roman" panose="02020603050405020304" pitchFamily="18" charset="0"/>
                <a:cs typeface="Times New Roman" panose="02020603050405020304" pitchFamily="18" charset="0"/>
              </a:rPr>
              <a:t>Full flow: 75% of the cross section.</a:t>
            </a:r>
          </a:p>
          <a:p>
            <a:pPr algn="just"/>
            <a:r>
              <a:rPr lang="en-US" sz="2000" dirty="0">
                <a:solidFill>
                  <a:schemeClr val="tx1"/>
                </a:solidFill>
                <a:latin typeface="Times New Roman" panose="02020603050405020304" pitchFamily="18" charset="0"/>
                <a:cs typeface="Times New Roman" panose="02020603050405020304" pitchFamily="18" charset="0"/>
              </a:rPr>
              <a:t>Peak Factor (PF): The peak factor used is 3.</a:t>
            </a:r>
          </a:p>
          <a:p>
            <a:pPr algn="just"/>
            <a:r>
              <a:rPr lang="en-US" sz="2000" dirty="0">
                <a:solidFill>
                  <a:schemeClr val="tx1"/>
                </a:solidFill>
                <a:latin typeface="Times New Roman" panose="02020603050405020304" pitchFamily="18" charset="0"/>
                <a:cs typeface="Times New Roman" panose="02020603050405020304" pitchFamily="18" charset="0"/>
              </a:rPr>
              <a:t>Velocity: 0.6-3 m/s. </a:t>
            </a:r>
          </a:p>
          <a:p>
            <a:pPr algn="just"/>
            <a:r>
              <a:rPr lang="en-US" sz="2000" dirty="0">
                <a:solidFill>
                  <a:schemeClr val="tx1"/>
                </a:solidFill>
                <a:latin typeface="Times New Roman" panose="02020603050405020304" pitchFamily="18" charset="0"/>
                <a:cs typeface="Times New Roman" panose="02020603050405020304" pitchFamily="18" charset="0"/>
              </a:rPr>
              <a:t>Cover: 1-4.5 m.</a:t>
            </a:r>
          </a:p>
          <a:p>
            <a:pPr algn="just"/>
            <a:r>
              <a:rPr lang="en-US" sz="2000" dirty="0">
                <a:solidFill>
                  <a:schemeClr val="tx1"/>
                </a:solidFill>
                <a:latin typeface="Times New Roman" panose="02020603050405020304" pitchFamily="18" charset="0"/>
                <a:cs typeface="Times New Roman" panose="02020603050405020304" pitchFamily="18" charset="0"/>
              </a:rPr>
              <a:t>Slope: 1-15%. </a:t>
            </a:r>
          </a:p>
          <a:p>
            <a:pPr algn="just"/>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6651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44BE7-8BA5-442A-80DF-A8A8F2CA87E1}"/>
              </a:ext>
            </a:extLst>
          </p:cNvPr>
          <p:cNvSpPr>
            <a:spLocks noGrp="1"/>
          </p:cNvSpPr>
          <p:nvPr>
            <p:ph type="title"/>
          </p:nvPr>
        </p:nvSpPr>
        <p:spPr>
          <a:xfrm>
            <a:off x="1154953" y="973667"/>
            <a:ext cx="8761413" cy="997175"/>
          </a:xfrm>
        </p:spPr>
        <p:txBody>
          <a:bodyPr/>
          <a:lstStyle/>
          <a:p>
            <a:pPr algn="ctr"/>
            <a:r>
              <a:rPr lang="en-US"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Project constraints and limitations </a:t>
            </a:r>
            <a:endParaRPr lang="en-US" sz="6000" dirty="0">
              <a:solidFill>
                <a:schemeClr val="bg1"/>
              </a:solidFill>
            </a:endParaRPr>
          </a:p>
        </p:txBody>
      </p:sp>
      <p:sp>
        <p:nvSpPr>
          <p:cNvPr id="3" name="Content Placeholder 2">
            <a:extLst>
              <a:ext uri="{FF2B5EF4-FFF2-40B4-BE49-F238E27FC236}">
                <a16:creationId xmlns:a16="http://schemas.microsoft.com/office/drawing/2014/main" id="{AC3FC173-2935-4686-8243-C415E10673C5}"/>
              </a:ext>
            </a:extLst>
          </p:cNvPr>
          <p:cNvSpPr>
            <a:spLocks noGrp="1"/>
          </p:cNvSpPr>
          <p:nvPr>
            <p:ph idx="1"/>
          </p:nvPr>
        </p:nvSpPr>
        <p:spPr>
          <a:xfrm>
            <a:off x="497150" y="2603500"/>
            <a:ext cx="11185864" cy="3416300"/>
          </a:xfrm>
        </p:spPr>
        <p:txBody>
          <a:bodyPr/>
          <a:lstStyle/>
          <a:p>
            <a:pPr algn="just"/>
            <a:r>
              <a:rPr lang="en-US" sz="2000" b="1" dirty="0">
                <a:solidFill>
                  <a:schemeClr val="tx1"/>
                </a:solidFill>
                <a:latin typeface="Times New Roman" panose="02020603050405020304" pitchFamily="18" charset="0"/>
                <a:cs typeface="Times New Roman" panose="02020603050405020304" pitchFamily="18" charset="0"/>
              </a:rPr>
              <a:t>Nature and topography of the study area: </a:t>
            </a:r>
            <a:r>
              <a:rPr lang="en-US" sz="2000" dirty="0">
                <a:solidFill>
                  <a:schemeClr val="tx1"/>
                </a:solidFill>
                <a:latin typeface="Times New Roman" panose="02020603050405020304" pitchFamily="18" charset="0"/>
                <a:cs typeface="Times New Roman" panose="02020603050405020304" pitchFamily="18" charset="0"/>
              </a:rPr>
              <a:t>the village has difficult terrain and high slopes which affect the design.</a:t>
            </a:r>
          </a:p>
          <a:p>
            <a:pPr algn="just"/>
            <a:r>
              <a:rPr lang="en-US" sz="2000" b="1" dirty="0">
                <a:solidFill>
                  <a:schemeClr val="tx1"/>
                </a:solidFill>
                <a:latin typeface="Times New Roman" panose="02020603050405020304" pitchFamily="18" charset="0"/>
                <a:cs typeface="Times New Roman" panose="02020603050405020304" pitchFamily="18" charset="0"/>
              </a:rPr>
              <a:t>Location of streets: </a:t>
            </a:r>
            <a:r>
              <a:rPr lang="en-US" sz="2000" dirty="0">
                <a:solidFill>
                  <a:schemeClr val="tx1"/>
                </a:solidFill>
                <a:latin typeface="Times New Roman" panose="02020603050405020304" pitchFamily="18" charset="0"/>
                <a:cs typeface="Times New Roman" panose="02020603050405020304" pitchFamily="18" charset="0"/>
              </a:rPr>
              <a:t>The issue here is that some areas of the village are not serviced with streets. </a:t>
            </a:r>
          </a:p>
          <a:p>
            <a:pPr algn="just"/>
            <a:r>
              <a:rPr lang="en-US" sz="2000" b="1" dirty="0">
                <a:solidFill>
                  <a:schemeClr val="tx1"/>
                </a:solidFill>
                <a:latin typeface="Times New Roman" panose="02020603050405020304" pitchFamily="18" charset="0"/>
                <a:cs typeface="Times New Roman" panose="02020603050405020304" pitchFamily="18" charset="0"/>
              </a:rPr>
              <a:t>Location of buildings: </a:t>
            </a:r>
            <a:r>
              <a:rPr lang="en-US" sz="2000" dirty="0">
                <a:solidFill>
                  <a:schemeClr val="tx1"/>
                </a:solidFill>
                <a:latin typeface="Times New Roman" panose="02020603050405020304" pitchFamily="18" charset="0"/>
                <a:cs typeface="Times New Roman" panose="02020603050405020304" pitchFamily="18" charset="0"/>
              </a:rPr>
              <a:t>urban plans are not up to date and do not describe the real situation.</a:t>
            </a:r>
          </a:p>
          <a:p>
            <a:pPr algn="just"/>
            <a:r>
              <a:rPr lang="en-US" sz="2000" b="1" dirty="0">
                <a:solidFill>
                  <a:schemeClr val="tx1"/>
                </a:solidFill>
                <a:latin typeface="Times New Roman" panose="02020603050405020304" pitchFamily="18" charset="0"/>
                <a:cs typeface="Times New Roman" panose="02020603050405020304" pitchFamily="18" charset="0"/>
              </a:rPr>
              <a:t>Village boundaries:</a:t>
            </a:r>
            <a:r>
              <a:rPr lang="en-US" sz="2000" dirty="0">
                <a:solidFill>
                  <a:schemeClr val="tx1"/>
                </a:solidFill>
                <a:latin typeface="Times New Roman" panose="02020603050405020304" pitchFamily="18" charset="0"/>
                <a:cs typeface="Times New Roman" panose="02020603050405020304" pitchFamily="18" charset="0"/>
              </a:rPr>
              <a:t> A boundary was adopted based on observations and experience of the village.</a:t>
            </a:r>
          </a:p>
          <a:p>
            <a:pPr marL="0" indent="0">
              <a:buNone/>
            </a:pPr>
            <a:endParaRPr lang="en-US" dirty="0"/>
          </a:p>
        </p:txBody>
      </p:sp>
      <p:sp>
        <p:nvSpPr>
          <p:cNvPr id="4" name="Slide Number Placeholder 3">
            <a:extLst>
              <a:ext uri="{FF2B5EF4-FFF2-40B4-BE49-F238E27FC236}">
                <a16:creationId xmlns:a16="http://schemas.microsoft.com/office/drawing/2014/main" id="{5B7F284E-4FEA-4699-B9E4-3EC5D61652B1}"/>
              </a:ext>
            </a:extLst>
          </p:cNvPr>
          <p:cNvSpPr>
            <a:spLocks noGrp="1"/>
          </p:cNvSpPr>
          <p:nvPr>
            <p:ph type="sldNum" sz="quarter" idx="12"/>
          </p:nvPr>
        </p:nvSpPr>
        <p:spPr/>
        <p:txBody>
          <a:bodyPr/>
          <a:lstStyle/>
          <a:p>
            <a:fld id="{9FF96B15-8338-45D5-A943-561235072D66}" type="slidenum">
              <a:rPr lang="en-US" noProof="0" smtClean="0"/>
              <a:t>6</a:t>
            </a:fld>
            <a:endParaRPr lang="en-US" noProof="0" dirty="0"/>
          </a:p>
        </p:txBody>
      </p:sp>
    </p:spTree>
    <p:extLst>
      <p:ext uri="{BB962C8B-B14F-4D97-AF65-F5344CB8AC3E}">
        <p14:creationId xmlns:p14="http://schemas.microsoft.com/office/powerpoint/2010/main" val="3994981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C4D41-221A-4F33-B6E1-AF23380B417F}"/>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Design methodology </a:t>
            </a:r>
          </a:p>
        </p:txBody>
      </p:sp>
      <p:sp>
        <p:nvSpPr>
          <p:cNvPr id="5" name="Content Placeholder 4">
            <a:extLst>
              <a:ext uri="{FF2B5EF4-FFF2-40B4-BE49-F238E27FC236}">
                <a16:creationId xmlns:a16="http://schemas.microsoft.com/office/drawing/2014/main" id="{64637A3F-3EB3-4583-A401-110F402AA013}"/>
              </a:ext>
            </a:extLst>
          </p:cNvPr>
          <p:cNvSpPr>
            <a:spLocks noGrp="1"/>
          </p:cNvSpPr>
          <p:nvPr>
            <p:ph sz="half" idx="1"/>
          </p:nvPr>
        </p:nvSpPr>
        <p:spPr>
          <a:xfrm>
            <a:off x="399495" y="2334827"/>
            <a:ext cx="6871317" cy="4261282"/>
          </a:xfrm>
        </p:spPr>
        <p:txBody>
          <a:bodyPr>
            <a:normAutofit/>
          </a:bodyPr>
          <a:lstStyle/>
          <a:p>
            <a:pPr algn="just"/>
            <a:r>
              <a:rPr lang="en-US" sz="2000" b="1" dirty="0">
                <a:solidFill>
                  <a:schemeClr val="tx1"/>
                </a:solidFill>
                <a:latin typeface="Times New Roman" panose="02020603050405020304" pitchFamily="18" charset="0"/>
                <a:cs typeface="Times New Roman" panose="02020603050405020304" pitchFamily="18" charset="0"/>
              </a:rPr>
              <a:t>AutoCAD drawings: </a:t>
            </a:r>
            <a:r>
              <a:rPr lang="en-US" sz="2000" dirty="0">
                <a:solidFill>
                  <a:schemeClr val="tx1"/>
                </a:solidFill>
                <a:latin typeface="Times New Roman" panose="02020603050405020304" pitchFamily="18" charset="0"/>
                <a:cs typeface="Times New Roman" panose="02020603050405020304" pitchFamily="18" charset="0"/>
              </a:rPr>
              <a:t>were converted to GIS shapefiles.</a:t>
            </a:r>
          </a:p>
          <a:p>
            <a:pPr algn="just"/>
            <a:r>
              <a:rPr lang="en-US" sz="2000" b="1" dirty="0">
                <a:solidFill>
                  <a:schemeClr val="tx1"/>
                </a:solidFill>
                <a:latin typeface="Times New Roman" panose="02020603050405020304" pitchFamily="18" charset="0"/>
                <a:cs typeface="Times New Roman" panose="02020603050405020304" pitchFamily="18" charset="0"/>
              </a:rPr>
              <a:t>SewerCAD:</a:t>
            </a:r>
            <a:r>
              <a:rPr lang="en-US" sz="2000" dirty="0">
                <a:solidFill>
                  <a:schemeClr val="tx1"/>
                </a:solidFill>
                <a:latin typeface="Times New Roman" panose="02020603050405020304" pitchFamily="18" charset="0"/>
                <a:cs typeface="Times New Roman" panose="02020603050405020304" pitchFamily="18" charset="0"/>
              </a:rPr>
              <a:t> exporting shapefiles to SewerCAD, and sketching the WWCN.</a:t>
            </a:r>
          </a:p>
          <a:p>
            <a:pPr algn="just"/>
            <a:r>
              <a:rPr lang="en-US" sz="2000" b="1" dirty="0">
                <a:solidFill>
                  <a:schemeClr val="tx1"/>
                </a:solidFill>
                <a:latin typeface="Times New Roman" panose="02020603050405020304" pitchFamily="18" charset="0"/>
                <a:cs typeface="Times New Roman" panose="02020603050405020304" pitchFamily="18" charset="0"/>
              </a:rPr>
              <a:t>Load allocation: </a:t>
            </a:r>
            <a:r>
              <a:rPr lang="en-US" sz="2000" dirty="0">
                <a:solidFill>
                  <a:schemeClr val="tx1"/>
                </a:solidFill>
                <a:latin typeface="Times New Roman" panose="02020603050405020304" pitchFamily="18" charset="0"/>
                <a:cs typeface="Times New Roman" panose="02020603050405020304" pitchFamily="18" charset="0"/>
              </a:rPr>
              <a:t>the load on each manhole is calculated with the assist of excel, applying the concept of a sewershed.</a:t>
            </a:r>
          </a:p>
          <a:p>
            <a:pPr algn="just"/>
            <a:r>
              <a:rPr lang="en-US" sz="2000" b="1" dirty="0">
                <a:solidFill>
                  <a:schemeClr val="tx1"/>
                </a:solidFill>
                <a:latin typeface="Times New Roman" panose="02020603050405020304" pitchFamily="18" charset="0"/>
                <a:cs typeface="Times New Roman" panose="02020603050405020304" pitchFamily="18" charset="0"/>
              </a:rPr>
              <a:t>Defining different parameters: </a:t>
            </a:r>
            <a:r>
              <a:rPr lang="en-US" sz="2000" dirty="0">
                <a:solidFill>
                  <a:schemeClr val="tx1"/>
                </a:solidFill>
                <a:latin typeface="Times New Roman" panose="02020603050405020304" pitchFamily="18" charset="0"/>
                <a:cs typeface="Times New Roman" panose="02020603050405020304" pitchFamily="18" charset="0"/>
              </a:rPr>
              <a:t>defining the elevations using TRex tool in SewerCAD.</a:t>
            </a:r>
          </a:p>
          <a:p>
            <a:pPr algn="just"/>
            <a:r>
              <a:rPr lang="en-US" sz="2000" b="1" dirty="0">
                <a:solidFill>
                  <a:schemeClr val="tx1"/>
                </a:solidFill>
                <a:latin typeface="Times New Roman" panose="02020603050405020304" pitchFamily="18" charset="0"/>
                <a:cs typeface="Times New Roman" panose="02020603050405020304" pitchFamily="18" charset="0"/>
              </a:rPr>
              <a:t>Running the model: </a:t>
            </a:r>
            <a:r>
              <a:rPr lang="en-US" sz="2000" dirty="0">
                <a:solidFill>
                  <a:schemeClr val="tx1"/>
                </a:solidFill>
                <a:latin typeface="Times New Roman" panose="02020603050405020304" pitchFamily="18" charset="0"/>
                <a:cs typeface="Times New Roman" panose="02020603050405020304" pitchFamily="18" charset="0"/>
              </a:rPr>
              <a:t>running the developed WWCN model and by applying the trial-and-error procedure, proper design was obtained.</a:t>
            </a:r>
          </a:p>
          <a:p>
            <a:pPr algn="just"/>
            <a:endParaRPr lang="en-US" sz="2000" dirty="0">
              <a:solidFill>
                <a:schemeClr val="tx1"/>
              </a:solidFill>
              <a:latin typeface="Times New Roman" panose="02020603050405020304" pitchFamily="18"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519CF8F2-C92B-46AA-BE74-FA82E25C1E11}"/>
              </a:ext>
            </a:extLst>
          </p:cNvPr>
          <p:cNvSpPr>
            <a:spLocks noGrp="1"/>
          </p:cNvSpPr>
          <p:nvPr>
            <p:ph type="sldNum" sz="quarter" idx="12"/>
          </p:nvPr>
        </p:nvSpPr>
        <p:spPr/>
        <p:txBody>
          <a:bodyPr/>
          <a:lstStyle/>
          <a:p>
            <a:fld id="{9FF96B15-8338-45D5-A943-561235072D66}" type="slidenum">
              <a:rPr lang="en-US" noProof="0" smtClean="0"/>
              <a:t>7</a:t>
            </a:fld>
            <a:endParaRPr lang="en-US" noProof="0" dirty="0"/>
          </a:p>
        </p:txBody>
      </p:sp>
      <p:pic>
        <p:nvPicPr>
          <p:cNvPr id="9" name="Picture 8">
            <a:extLst>
              <a:ext uri="{FF2B5EF4-FFF2-40B4-BE49-F238E27FC236}">
                <a16:creationId xmlns:a16="http://schemas.microsoft.com/office/drawing/2014/main" id="{CAC1D3B1-D13A-40AF-A126-C97AC1F65D52}"/>
              </a:ext>
            </a:extLst>
          </p:cNvPr>
          <p:cNvPicPr/>
          <p:nvPr/>
        </p:nvPicPr>
        <p:blipFill rotWithShape="1">
          <a:blip r:embed="rId2">
            <a:extLst>
              <a:ext uri="{28A0092B-C50C-407E-A947-70E740481C1C}">
                <a14:useLocalDpi xmlns:a14="http://schemas.microsoft.com/office/drawing/2010/main" val="0"/>
              </a:ext>
            </a:extLst>
          </a:blip>
          <a:srcRect l="20824" t="18450" r="23686" b="12205"/>
          <a:stretch/>
        </p:blipFill>
        <p:spPr bwMode="auto">
          <a:xfrm>
            <a:off x="8038361" y="2718157"/>
            <a:ext cx="3152378" cy="349462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451755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10614CE-E040-4F66-A95A-EC9836F7A47B}"/>
              </a:ext>
            </a:extLst>
          </p:cNvPr>
          <p:cNvSpPr>
            <a:spLocks noGrp="1"/>
          </p:cNvSpPr>
          <p:nvPr>
            <p:ph type="sldNum" sz="quarter" idx="12"/>
          </p:nvPr>
        </p:nvSpPr>
        <p:spPr/>
        <p:txBody>
          <a:bodyPr/>
          <a:lstStyle/>
          <a:p>
            <a:fld id="{9FF96B15-8338-45D5-A943-561235072D66}" type="slidenum">
              <a:rPr lang="en-US" noProof="0" smtClean="0"/>
              <a:t>8</a:t>
            </a:fld>
            <a:endParaRPr lang="en-US" noProof="0" dirty="0"/>
          </a:p>
        </p:txBody>
      </p:sp>
      <p:pic>
        <p:nvPicPr>
          <p:cNvPr id="3" name="Picture 2">
            <a:extLst>
              <a:ext uri="{FF2B5EF4-FFF2-40B4-BE49-F238E27FC236}">
                <a16:creationId xmlns:a16="http://schemas.microsoft.com/office/drawing/2014/main" id="{B2769A78-3C69-4120-BC61-837652D7DBD0}"/>
              </a:ext>
            </a:extLst>
          </p:cNvPr>
          <p:cNvPicPr>
            <a:picLocks noChangeAspect="1"/>
          </p:cNvPicPr>
          <p:nvPr/>
        </p:nvPicPr>
        <p:blipFill>
          <a:blip r:embed="rId2"/>
          <a:stretch>
            <a:fillRect/>
          </a:stretch>
        </p:blipFill>
        <p:spPr>
          <a:xfrm>
            <a:off x="1198485" y="106532"/>
            <a:ext cx="8364615" cy="6475243"/>
          </a:xfrm>
          <a:prstGeom prst="rect">
            <a:avLst/>
          </a:prstGeom>
        </p:spPr>
      </p:pic>
    </p:spTree>
    <p:extLst>
      <p:ext uri="{BB962C8B-B14F-4D97-AF65-F5344CB8AC3E}">
        <p14:creationId xmlns:p14="http://schemas.microsoft.com/office/powerpoint/2010/main" val="34653696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ECF2019-5885-4794-8712-2C55A2EA7A8C}"/>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Population and growth rate</a:t>
            </a:r>
          </a:p>
        </p:txBody>
      </p:sp>
      <p:sp>
        <p:nvSpPr>
          <p:cNvPr id="4" name="Content Placeholder 3">
            <a:extLst>
              <a:ext uri="{FF2B5EF4-FFF2-40B4-BE49-F238E27FC236}">
                <a16:creationId xmlns:a16="http://schemas.microsoft.com/office/drawing/2014/main" id="{87995F8D-74AD-4E67-A9F4-22505B41367A}"/>
              </a:ext>
            </a:extLst>
          </p:cNvPr>
          <p:cNvSpPr>
            <a:spLocks noGrp="1"/>
          </p:cNvSpPr>
          <p:nvPr>
            <p:ph idx="1"/>
          </p:nvPr>
        </p:nvSpPr>
        <p:spPr>
          <a:xfrm>
            <a:off x="541538" y="2603500"/>
            <a:ext cx="11132597" cy="3416300"/>
          </a:xfrm>
        </p:spPr>
        <p:txBody>
          <a:bodyPr>
            <a:normAutofit lnSpcReduction="10000"/>
          </a:bodyPr>
          <a:lstStyle/>
          <a:p>
            <a:pPr algn="just"/>
            <a:r>
              <a:rPr lang="en-US" sz="2000" dirty="0">
                <a:solidFill>
                  <a:schemeClr val="tx1"/>
                </a:solidFill>
                <a:latin typeface="Times New Roman" panose="02020603050405020304" pitchFamily="18" charset="0"/>
                <a:cs typeface="Times New Roman" panose="02020603050405020304" pitchFamily="18" charset="0"/>
              </a:rPr>
              <a:t>P2007 = 3,631, P2017 =4,116. </a:t>
            </a:r>
          </a:p>
          <a:p>
            <a:pPr algn="just"/>
            <a:r>
              <a:rPr lang="en-US" sz="2000" dirty="0">
                <a:solidFill>
                  <a:schemeClr val="tx1"/>
                </a:solidFill>
                <a:latin typeface="Times New Roman" panose="02020603050405020304" pitchFamily="18" charset="0"/>
                <a:cs typeface="Times New Roman" panose="02020603050405020304" pitchFamily="18" charset="0"/>
              </a:rPr>
              <a:t>Growth rate: </a:t>
            </a:r>
          </a:p>
          <a:p>
            <a:pPr algn="just">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P_2017 = P_2007  (1+r)</a:t>
            </a:r>
            <a:r>
              <a:rPr lang="en-US" sz="2000" baseline="30000" dirty="0">
                <a:solidFill>
                  <a:schemeClr val="tx1"/>
                </a:solidFill>
                <a:latin typeface="Times New Roman" panose="02020603050405020304" pitchFamily="18" charset="0"/>
                <a:cs typeface="Times New Roman" panose="02020603050405020304" pitchFamily="18" charset="0"/>
              </a:rPr>
              <a:t>n</a:t>
            </a:r>
            <a:r>
              <a:rPr lang="en-US" sz="2000" dirty="0">
                <a:solidFill>
                  <a:schemeClr val="tx1"/>
                </a:solidFill>
                <a:latin typeface="Times New Roman" panose="02020603050405020304" pitchFamily="18" charset="0"/>
                <a:cs typeface="Times New Roman" panose="02020603050405020304" pitchFamily="18" charset="0"/>
              </a:rPr>
              <a:t>    </a:t>
            </a:r>
          </a:p>
          <a:p>
            <a:pPr algn="just">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4116 = 3631 (1+r)</a:t>
            </a:r>
            <a:r>
              <a:rPr lang="en-US" sz="2000" baseline="30000" dirty="0">
                <a:solidFill>
                  <a:schemeClr val="tx1"/>
                </a:solidFill>
                <a:latin typeface="Times New Roman" panose="02020603050405020304" pitchFamily="18" charset="0"/>
                <a:cs typeface="Times New Roman" panose="02020603050405020304" pitchFamily="18" charset="0"/>
              </a:rPr>
              <a:t>10</a:t>
            </a:r>
            <a:r>
              <a:rPr lang="en-US" sz="2000" dirty="0">
                <a:solidFill>
                  <a:schemeClr val="tx1"/>
                </a:solidFill>
                <a:latin typeface="Times New Roman" panose="02020603050405020304" pitchFamily="18" charset="0"/>
                <a:cs typeface="Times New Roman" panose="02020603050405020304" pitchFamily="18" charset="0"/>
              </a:rPr>
              <a:t>    </a:t>
            </a:r>
          </a:p>
          <a:p>
            <a:pPr algn="just">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R = 0.0126 = 1.26%</a:t>
            </a:r>
          </a:p>
          <a:p>
            <a:pPr marL="0" indent="0" algn="just">
              <a:buNone/>
            </a:pPr>
            <a:r>
              <a:rPr lang="en-US" sz="2000" dirty="0">
                <a:solidFill>
                  <a:schemeClr val="tx1"/>
                </a:solidFill>
                <a:latin typeface="Times New Roman" panose="02020603050405020304" pitchFamily="18" charset="0"/>
                <a:cs typeface="Times New Roman" panose="02020603050405020304" pitchFamily="18" charset="0"/>
              </a:rPr>
              <a:t>Population after 30 years:</a:t>
            </a:r>
          </a:p>
          <a:p>
            <a:pPr algn="just"/>
            <a:r>
              <a:rPr lang="en-US" sz="2000" dirty="0">
                <a:solidFill>
                  <a:schemeClr val="tx1"/>
                </a:solidFill>
                <a:latin typeface="Times New Roman" panose="02020603050405020304" pitchFamily="18" charset="0"/>
                <a:cs typeface="Times New Roman" panose="02020603050405020304" pitchFamily="18" charset="0"/>
              </a:rPr>
              <a:t>P_2050 = P_2017  (1+r)</a:t>
            </a:r>
            <a:r>
              <a:rPr lang="en-US" sz="2000" baseline="30000" dirty="0">
                <a:solidFill>
                  <a:schemeClr val="tx1"/>
                </a:solidFill>
                <a:latin typeface="Times New Roman" panose="02020603050405020304" pitchFamily="18" charset="0"/>
                <a:cs typeface="Times New Roman" panose="02020603050405020304" pitchFamily="18" charset="0"/>
              </a:rPr>
              <a:t>n</a:t>
            </a:r>
            <a:r>
              <a:rPr lang="en-US" sz="2000" dirty="0">
                <a:solidFill>
                  <a:schemeClr val="tx1"/>
                </a:solidFill>
                <a:latin typeface="Times New Roman" panose="02020603050405020304" pitchFamily="18" charset="0"/>
                <a:cs typeface="Times New Roman" panose="02020603050405020304" pitchFamily="18" charset="0"/>
              </a:rPr>
              <a:t>    </a:t>
            </a:r>
          </a:p>
          <a:p>
            <a:pPr algn="just"/>
            <a:r>
              <a:rPr lang="en-US" sz="2000" dirty="0">
                <a:solidFill>
                  <a:schemeClr val="tx1"/>
                </a:solidFill>
                <a:latin typeface="Times New Roman" panose="02020603050405020304" pitchFamily="18" charset="0"/>
                <a:cs typeface="Times New Roman" panose="02020603050405020304" pitchFamily="18" charset="0"/>
              </a:rPr>
              <a:t>P_2050 = 4116 (1+0.0126)</a:t>
            </a:r>
            <a:r>
              <a:rPr lang="en-US" sz="2000" baseline="30000" dirty="0">
                <a:solidFill>
                  <a:schemeClr val="tx1"/>
                </a:solidFill>
                <a:latin typeface="Times New Roman" panose="02020603050405020304" pitchFamily="18" charset="0"/>
                <a:cs typeface="Times New Roman" panose="02020603050405020304" pitchFamily="18" charset="0"/>
              </a:rPr>
              <a:t>33</a:t>
            </a:r>
            <a:r>
              <a:rPr lang="en-US" sz="2000" dirty="0">
                <a:solidFill>
                  <a:schemeClr val="tx1"/>
                </a:solidFill>
                <a:latin typeface="Times New Roman" panose="02020603050405020304" pitchFamily="18" charset="0"/>
                <a:cs typeface="Times New Roman" panose="02020603050405020304" pitchFamily="18" charset="0"/>
              </a:rPr>
              <a:t>  =6,222 persons</a:t>
            </a:r>
          </a:p>
          <a:p>
            <a:endParaRPr lang="en-US" dirty="0"/>
          </a:p>
        </p:txBody>
      </p:sp>
      <p:sp>
        <p:nvSpPr>
          <p:cNvPr id="2" name="Slide Number Placeholder 1">
            <a:extLst>
              <a:ext uri="{FF2B5EF4-FFF2-40B4-BE49-F238E27FC236}">
                <a16:creationId xmlns:a16="http://schemas.microsoft.com/office/drawing/2014/main" id="{647DAD7D-88D4-4842-8F13-D72A72E78AB0}"/>
              </a:ext>
            </a:extLst>
          </p:cNvPr>
          <p:cNvSpPr>
            <a:spLocks noGrp="1"/>
          </p:cNvSpPr>
          <p:nvPr>
            <p:ph type="sldNum" sz="quarter" idx="12"/>
          </p:nvPr>
        </p:nvSpPr>
        <p:spPr/>
        <p:txBody>
          <a:bodyPr/>
          <a:lstStyle/>
          <a:p>
            <a:fld id="{9FF96B15-8338-45D5-A943-561235072D66}" type="slidenum">
              <a:rPr lang="en-US" noProof="0" smtClean="0"/>
              <a:t>9</a:t>
            </a:fld>
            <a:endParaRPr lang="en-US" noProof="0" dirty="0"/>
          </a:p>
        </p:txBody>
      </p:sp>
    </p:spTree>
    <p:extLst>
      <p:ext uri="{BB962C8B-B14F-4D97-AF65-F5344CB8AC3E}">
        <p14:creationId xmlns:p14="http://schemas.microsoft.com/office/powerpoint/2010/main" val="26065207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TF66741836_Beginning of the year procedures_AAS_v5" id="{51CF042C-A21F-4772-ACB5-34142877F475}" vid="{78ABB5F0-5DDF-4844-A82C-FEADF47C5BA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CB9AE35-8A31-4380-94A6-86E5DFCDD123}">
  <ds:schemaRefs>
    <ds:schemaRef ds:uri="http://schemas.microsoft.com/sharepoint/v3/contenttype/forms"/>
  </ds:schemaRefs>
</ds:datastoreItem>
</file>

<file path=customXml/itemProps2.xml><?xml version="1.0" encoding="utf-8"?>
<ds:datastoreItem xmlns:ds="http://schemas.openxmlformats.org/officeDocument/2006/customXml" ds:itemID="{F983CA34-C6E2-49BA-ACFF-78ADEC0C28FA}">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570D0EAE-52CD-493E-A174-3A7CD0E9C7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Beginning of the year procedures</Template>
  <TotalTime>569</TotalTime>
  <Words>1599</Words>
  <Application>Microsoft Office PowerPoint</Application>
  <PresentationFormat>Widescreen</PresentationFormat>
  <Paragraphs>177</Paragraphs>
  <Slides>30</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Arial</vt:lpstr>
      <vt:lpstr>Calibri</vt:lpstr>
      <vt:lpstr>Cambria Math</vt:lpstr>
      <vt:lpstr>Century Gothic</vt:lpstr>
      <vt:lpstr>Symbol</vt:lpstr>
      <vt:lpstr>Times New Roman</vt:lpstr>
      <vt:lpstr>Wingdings</vt:lpstr>
      <vt:lpstr>Wingdings 3</vt:lpstr>
      <vt:lpstr>Ion Boardroom</vt:lpstr>
      <vt:lpstr>Design of Wastewater Collection Network for Burqa Village</vt:lpstr>
      <vt:lpstr>Introduction</vt:lpstr>
      <vt:lpstr>PowerPoint Presentation</vt:lpstr>
      <vt:lpstr>Introduction</vt:lpstr>
      <vt:lpstr>Standards &amp; Specifications</vt:lpstr>
      <vt:lpstr>Project constraints and limitations </vt:lpstr>
      <vt:lpstr>Design methodology </vt:lpstr>
      <vt:lpstr>PowerPoint Presentation</vt:lpstr>
      <vt:lpstr>Population and growth rate</vt:lpstr>
      <vt:lpstr>Total load</vt:lpstr>
      <vt:lpstr>Modeling, analysis and design of WWCN</vt:lpstr>
      <vt:lpstr>Modeling, analysis and design of WWCN</vt:lpstr>
      <vt:lpstr>PowerPoint Presentation</vt:lpstr>
      <vt:lpstr>Modeling, analysis and design of WWCN</vt:lpstr>
      <vt:lpstr>Manhole loads: special cases</vt:lpstr>
      <vt:lpstr>Manhole loads: special cases</vt:lpstr>
      <vt:lpstr>Manhole loads: special cases</vt:lpstr>
      <vt:lpstr>Design of the WWCN</vt:lpstr>
      <vt:lpstr>Results</vt:lpstr>
      <vt:lpstr>PowerPoint Presentation</vt:lpstr>
      <vt:lpstr>Slopes </vt:lpstr>
      <vt:lpstr>Velocities </vt:lpstr>
      <vt:lpstr>Cover (start and stop)</vt:lpstr>
      <vt:lpstr>Lengths</vt:lpstr>
      <vt:lpstr>Profiles</vt:lpstr>
      <vt:lpstr>Profiles</vt:lpstr>
      <vt:lpstr>Discussion</vt:lpstr>
      <vt:lpstr>Diameter check</vt:lpstr>
      <vt:lpstr>Conclusions and recommendations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Beginning of the Year Procedures</dc:title>
  <dc:creator>Nassar</dc:creator>
  <cp:lastModifiedBy>Hassan Hassoun</cp:lastModifiedBy>
  <cp:revision>161</cp:revision>
  <dcterms:created xsi:type="dcterms:W3CDTF">2021-01-03T09:07:32Z</dcterms:created>
  <dcterms:modified xsi:type="dcterms:W3CDTF">2021-06-05T00:04:36Z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