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8288000" cy="10287000"/>
  <p:notesSz cx="18288000" cy="10287000"/>
  <p:embeddedFontLst>
    <p:embeddedFont>
      <p:font typeface="Tahoma" panose="020B0604030504040204" pitchFamily="34" charset="0"/>
      <p:regular r:id="rId17"/>
      <p:bold r:id="rId18"/>
    </p:embeddedFont>
    <p:embeddedFont>
      <p:font typeface="Calibri" panose="020F0502020204030204" pitchFamily="34" charset="0"/>
      <p:regular r:id="rId19"/>
      <p:bold r:id="rId20"/>
      <p:italic r:id="rId21"/>
      <p:boldItalic r:id="rId22"/>
    </p:embeddedFont>
    <p:embeddedFont>
      <p:font typeface="Trebuchet MS" panose="020B0603020202020204" pitchFamily="34" charset="0"/>
      <p:regular r:id="rId23"/>
      <p:bold r:id="rId24"/>
      <p:italic r:id="rId25"/>
      <p:boldItalic r:id="rId26"/>
    </p:embeddedFont>
    <p:embeddedFont>
      <p:font typeface="Cambria" panose="02040503050406030204" pitchFamily="18" charset="0"/>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jyqKQ/RLc5VGuom3Q+VtbAu+20b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7" d="100"/>
          <a:sy n="47" d="100"/>
        </p:scale>
        <p:origin x="696" y="60"/>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font" Target="fonts/font5.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font" Target="fonts/font12.fntdata"/><Relationship Id="rId10" Type="http://schemas.openxmlformats.org/officeDocument/2006/relationships/slide" Target="slides/slide9.xml"/><Relationship Id="rId19" Type="http://schemas.openxmlformats.org/officeDocument/2006/relationships/font" Target="fonts/font3.fntdata"/><Relationship Id="rId31"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font" Target="fonts/font14.fntdata"/><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048600" y="771525"/>
            <a:ext cx="12192600" cy="385762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1828800" y="4886325"/>
            <a:ext cx="14630400" cy="462915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69750044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Google Shape;49;p1:notes"/>
          <p:cNvSpPr txBox="1">
            <a:spLocks noGrp="1"/>
          </p:cNvSpPr>
          <p:nvPr>
            <p:ph type="body" idx="1"/>
          </p:nvPr>
        </p:nvSpPr>
        <p:spPr>
          <a:xfrm>
            <a:off x="1828800" y="4886325"/>
            <a:ext cx="14630400" cy="46291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0" name="Google Shape;50;p1:notes"/>
          <p:cNvSpPr>
            <a:spLocks noGrp="1" noRot="1" noChangeAspect="1"/>
          </p:cNvSpPr>
          <p:nvPr>
            <p:ph type="sldImg" idx="2"/>
          </p:nvPr>
        </p:nvSpPr>
        <p:spPr>
          <a:xfrm>
            <a:off x="5715000" y="771525"/>
            <a:ext cx="6859588" cy="3857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220303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10:notes"/>
          <p:cNvSpPr txBox="1">
            <a:spLocks noGrp="1"/>
          </p:cNvSpPr>
          <p:nvPr>
            <p:ph type="body" idx="1"/>
          </p:nvPr>
        </p:nvSpPr>
        <p:spPr>
          <a:xfrm>
            <a:off x="1828800" y="4886325"/>
            <a:ext cx="14630400" cy="46291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7" name="Google Shape;177;p10:notes"/>
          <p:cNvSpPr>
            <a:spLocks noGrp="1" noRot="1" noChangeAspect="1"/>
          </p:cNvSpPr>
          <p:nvPr>
            <p:ph type="sldImg" idx="2"/>
          </p:nvPr>
        </p:nvSpPr>
        <p:spPr>
          <a:xfrm>
            <a:off x="5715000" y="771525"/>
            <a:ext cx="6859588" cy="3857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118838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11:notes"/>
          <p:cNvSpPr txBox="1">
            <a:spLocks noGrp="1"/>
          </p:cNvSpPr>
          <p:nvPr>
            <p:ph type="body" idx="1"/>
          </p:nvPr>
        </p:nvSpPr>
        <p:spPr>
          <a:xfrm>
            <a:off x="1828800" y="4886325"/>
            <a:ext cx="14630400" cy="46291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6" name="Google Shape;186;p11:notes"/>
          <p:cNvSpPr>
            <a:spLocks noGrp="1" noRot="1" noChangeAspect="1"/>
          </p:cNvSpPr>
          <p:nvPr>
            <p:ph type="sldImg" idx="2"/>
          </p:nvPr>
        </p:nvSpPr>
        <p:spPr>
          <a:xfrm>
            <a:off x="5715000" y="771525"/>
            <a:ext cx="6859588" cy="3857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190734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12:notes"/>
          <p:cNvSpPr txBox="1">
            <a:spLocks noGrp="1"/>
          </p:cNvSpPr>
          <p:nvPr>
            <p:ph type="body" idx="1"/>
          </p:nvPr>
        </p:nvSpPr>
        <p:spPr>
          <a:xfrm>
            <a:off x="1828800" y="4886325"/>
            <a:ext cx="14630400" cy="46291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6" name="Google Shape;206;p12:notes"/>
          <p:cNvSpPr>
            <a:spLocks noGrp="1" noRot="1" noChangeAspect="1"/>
          </p:cNvSpPr>
          <p:nvPr>
            <p:ph type="sldImg" idx="2"/>
          </p:nvPr>
        </p:nvSpPr>
        <p:spPr>
          <a:xfrm>
            <a:off x="5715000" y="771525"/>
            <a:ext cx="6859588" cy="3857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889724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13:notes"/>
          <p:cNvSpPr txBox="1">
            <a:spLocks noGrp="1"/>
          </p:cNvSpPr>
          <p:nvPr>
            <p:ph type="body" idx="1"/>
          </p:nvPr>
        </p:nvSpPr>
        <p:spPr>
          <a:xfrm>
            <a:off x="1828800" y="4886325"/>
            <a:ext cx="14630400" cy="46291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8" name="Google Shape;228;p13:notes"/>
          <p:cNvSpPr>
            <a:spLocks noGrp="1" noRot="1" noChangeAspect="1"/>
          </p:cNvSpPr>
          <p:nvPr>
            <p:ph type="sldImg" idx="2"/>
          </p:nvPr>
        </p:nvSpPr>
        <p:spPr>
          <a:xfrm>
            <a:off x="5715000" y="771525"/>
            <a:ext cx="6859588" cy="3857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333004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14:notes"/>
          <p:cNvSpPr txBox="1">
            <a:spLocks noGrp="1"/>
          </p:cNvSpPr>
          <p:nvPr>
            <p:ph type="body" idx="1"/>
          </p:nvPr>
        </p:nvSpPr>
        <p:spPr>
          <a:xfrm>
            <a:off x="1828800" y="4886325"/>
            <a:ext cx="14630400" cy="46291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4" name="Google Shape;244;p14:notes"/>
          <p:cNvSpPr>
            <a:spLocks noGrp="1" noRot="1" noChangeAspect="1"/>
          </p:cNvSpPr>
          <p:nvPr>
            <p:ph type="sldImg" idx="2"/>
          </p:nvPr>
        </p:nvSpPr>
        <p:spPr>
          <a:xfrm>
            <a:off x="5715000" y="771525"/>
            <a:ext cx="6859588" cy="3857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80485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p2:notes"/>
          <p:cNvSpPr txBox="1">
            <a:spLocks noGrp="1"/>
          </p:cNvSpPr>
          <p:nvPr>
            <p:ph type="body" idx="1"/>
          </p:nvPr>
        </p:nvSpPr>
        <p:spPr>
          <a:xfrm>
            <a:off x="1828800" y="4886325"/>
            <a:ext cx="14630400" cy="46291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9" name="Google Shape;59;p2:notes"/>
          <p:cNvSpPr>
            <a:spLocks noGrp="1" noRot="1" noChangeAspect="1"/>
          </p:cNvSpPr>
          <p:nvPr>
            <p:ph type="sldImg" idx="2"/>
          </p:nvPr>
        </p:nvSpPr>
        <p:spPr>
          <a:xfrm>
            <a:off x="5715000" y="771525"/>
            <a:ext cx="6859588" cy="3857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912681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3:notes"/>
          <p:cNvSpPr txBox="1">
            <a:spLocks noGrp="1"/>
          </p:cNvSpPr>
          <p:nvPr>
            <p:ph type="body" idx="1"/>
          </p:nvPr>
        </p:nvSpPr>
        <p:spPr>
          <a:xfrm>
            <a:off x="1828800" y="4886325"/>
            <a:ext cx="14630400" cy="46291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2" name="Google Shape;72;p3:notes"/>
          <p:cNvSpPr>
            <a:spLocks noGrp="1" noRot="1" noChangeAspect="1"/>
          </p:cNvSpPr>
          <p:nvPr>
            <p:ph type="sldImg" idx="2"/>
          </p:nvPr>
        </p:nvSpPr>
        <p:spPr>
          <a:xfrm>
            <a:off x="5715000" y="771525"/>
            <a:ext cx="6859588" cy="3857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541388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4:notes"/>
          <p:cNvSpPr txBox="1">
            <a:spLocks noGrp="1"/>
          </p:cNvSpPr>
          <p:nvPr>
            <p:ph type="body" idx="1"/>
          </p:nvPr>
        </p:nvSpPr>
        <p:spPr>
          <a:xfrm>
            <a:off x="1828800" y="4886325"/>
            <a:ext cx="14630400" cy="46291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3" name="Google Shape;83;p4:notes"/>
          <p:cNvSpPr>
            <a:spLocks noGrp="1" noRot="1" noChangeAspect="1"/>
          </p:cNvSpPr>
          <p:nvPr>
            <p:ph type="sldImg" idx="2"/>
          </p:nvPr>
        </p:nvSpPr>
        <p:spPr>
          <a:xfrm>
            <a:off x="5715000" y="771525"/>
            <a:ext cx="6859588" cy="3857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391643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5:notes"/>
          <p:cNvSpPr txBox="1">
            <a:spLocks noGrp="1"/>
          </p:cNvSpPr>
          <p:nvPr>
            <p:ph type="body" idx="1"/>
          </p:nvPr>
        </p:nvSpPr>
        <p:spPr>
          <a:xfrm>
            <a:off x="1828800" y="4886325"/>
            <a:ext cx="14630400" cy="46291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5:notes"/>
          <p:cNvSpPr>
            <a:spLocks noGrp="1" noRot="1" noChangeAspect="1"/>
          </p:cNvSpPr>
          <p:nvPr>
            <p:ph type="sldImg" idx="2"/>
          </p:nvPr>
        </p:nvSpPr>
        <p:spPr>
          <a:xfrm>
            <a:off x="5715000" y="771525"/>
            <a:ext cx="6859588" cy="3857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055219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6:notes"/>
          <p:cNvSpPr txBox="1">
            <a:spLocks noGrp="1"/>
          </p:cNvSpPr>
          <p:nvPr>
            <p:ph type="body" idx="1"/>
          </p:nvPr>
        </p:nvSpPr>
        <p:spPr>
          <a:xfrm>
            <a:off x="1828800" y="4886325"/>
            <a:ext cx="14630400" cy="46291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4" name="Google Shape;114;p6:notes"/>
          <p:cNvSpPr>
            <a:spLocks noGrp="1" noRot="1" noChangeAspect="1"/>
          </p:cNvSpPr>
          <p:nvPr>
            <p:ph type="sldImg" idx="2"/>
          </p:nvPr>
        </p:nvSpPr>
        <p:spPr>
          <a:xfrm>
            <a:off x="5715000" y="771525"/>
            <a:ext cx="6859588" cy="3857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925804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7:notes"/>
          <p:cNvSpPr txBox="1">
            <a:spLocks noGrp="1"/>
          </p:cNvSpPr>
          <p:nvPr>
            <p:ph type="body" idx="1"/>
          </p:nvPr>
        </p:nvSpPr>
        <p:spPr>
          <a:xfrm>
            <a:off x="1828800" y="4886325"/>
            <a:ext cx="14630400" cy="46291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9" name="Google Shape;129;p7:notes"/>
          <p:cNvSpPr>
            <a:spLocks noGrp="1" noRot="1" noChangeAspect="1"/>
          </p:cNvSpPr>
          <p:nvPr>
            <p:ph type="sldImg" idx="2"/>
          </p:nvPr>
        </p:nvSpPr>
        <p:spPr>
          <a:xfrm>
            <a:off x="5715000" y="771525"/>
            <a:ext cx="6859588" cy="3857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228348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8:notes"/>
          <p:cNvSpPr txBox="1">
            <a:spLocks noGrp="1"/>
          </p:cNvSpPr>
          <p:nvPr>
            <p:ph type="body" idx="1"/>
          </p:nvPr>
        </p:nvSpPr>
        <p:spPr>
          <a:xfrm>
            <a:off x="1828800" y="4886325"/>
            <a:ext cx="14630400" cy="46291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9" name="Google Shape;139;p8:notes"/>
          <p:cNvSpPr>
            <a:spLocks noGrp="1" noRot="1" noChangeAspect="1"/>
          </p:cNvSpPr>
          <p:nvPr>
            <p:ph type="sldImg" idx="2"/>
          </p:nvPr>
        </p:nvSpPr>
        <p:spPr>
          <a:xfrm>
            <a:off x="5715000" y="771525"/>
            <a:ext cx="6859588" cy="3857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112890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9:notes"/>
          <p:cNvSpPr txBox="1">
            <a:spLocks noGrp="1"/>
          </p:cNvSpPr>
          <p:nvPr>
            <p:ph type="body" idx="1"/>
          </p:nvPr>
        </p:nvSpPr>
        <p:spPr>
          <a:xfrm>
            <a:off x="1828800" y="4886325"/>
            <a:ext cx="14630400" cy="46291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9:notes"/>
          <p:cNvSpPr>
            <a:spLocks noGrp="1" noRot="1" noChangeAspect="1"/>
          </p:cNvSpPr>
          <p:nvPr>
            <p:ph type="sldImg" idx="2"/>
          </p:nvPr>
        </p:nvSpPr>
        <p:spPr>
          <a:xfrm>
            <a:off x="5715000" y="771525"/>
            <a:ext cx="6859588" cy="3857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106356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Only" type="obj">
  <p:cSld name="OBJECT">
    <p:spTree>
      <p:nvGrpSpPr>
        <p:cNvPr id="1" name="Shape 12"/>
        <p:cNvGrpSpPr/>
        <p:nvPr/>
      </p:nvGrpSpPr>
      <p:grpSpPr>
        <a:xfrm>
          <a:off x="0" y="0"/>
          <a:ext cx="0" cy="0"/>
          <a:chOff x="0" y="0"/>
          <a:chExt cx="0" cy="0"/>
        </a:xfrm>
      </p:grpSpPr>
      <p:sp>
        <p:nvSpPr>
          <p:cNvPr id="13" name="Google Shape;13;p16"/>
          <p:cNvSpPr txBox="1">
            <a:spLocks noGrp="1"/>
          </p:cNvSpPr>
          <p:nvPr>
            <p:ph type="title"/>
          </p:nvPr>
        </p:nvSpPr>
        <p:spPr>
          <a:xfrm>
            <a:off x="1866970" y="1470591"/>
            <a:ext cx="14554058" cy="10160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sz="2800" b="1" i="0">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 name="Google Shape;14;p16"/>
          <p:cNvSpPr txBox="1">
            <a:spLocks noGrp="1"/>
          </p:cNvSpPr>
          <p:nvPr>
            <p:ph type="ftr" idx="11"/>
          </p:nvPr>
        </p:nvSpPr>
        <p:spPr>
          <a:xfrm>
            <a:off x="6217920" y="9566910"/>
            <a:ext cx="5852160" cy="51435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16"/>
          <p:cNvSpPr txBox="1">
            <a:spLocks noGrp="1"/>
          </p:cNvSpPr>
          <p:nvPr>
            <p:ph type="dt" idx="10"/>
          </p:nvPr>
        </p:nvSpPr>
        <p:spPr>
          <a:xfrm>
            <a:off x="914400" y="9566910"/>
            <a:ext cx="4206240" cy="51435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16"/>
          <p:cNvSpPr txBox="1">
            <a:spLocks noGrp="1"/>
          </p:cNvSpPr>
          <p:nvPr>
            <p:ph type="sldNum" idx="12"/>
          </p:nvPr>
        </p:nvSpPr>
        <p:spPr>
          <a:xfrm>
            <a:off x="13167361" y="9566910"/>
            <a:ext cx="4206240" cy="514350"/>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ar-SA"/>
              <a:t>‹#›</a:t>
            </a:fld>
            <a:endParaRPr sz="1800">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7"/>
        <p:cNvGrpSpPr/>
        <p:nvPr/>
      </p:nvGrpSpPr>
      <p:grpSpPr>
        <a:xfrm>
          <a:off x="0" y="0"/>
          <a:ext cx="0" cy="0"/>
          <a:chOff x="0" y="0"/>
          <a:chExt cx="0" cy="0"/>
        </a:xfrm>
      </p:grpSpPr>
      <p:sp>
        <p:nvSpPr>
          <p:cNvPr id="18" name="Google Shape;18;p17"/>
          <p:cNvSpPr txBox="1">
            <a:spLocks noGrp="1"/>
          </p:cNvSpPr>
          <p:nvPr>
            <p:ph type="ftr" idx="11"/>
          </p:nvPr>
        </p:nvSpPr>
        <p:spPr>
          <a:xfrm>
            <a:off x="6217920" y="9566910"/>
            <a:ext cx="5852160" cy="51435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7"/>
          <p:cNvSpPr txBox="1">
            <a:spLocks noGrp="1"/>
          </p:cNvSpPr>
          <p:nvPr>
            <p:ph type="dt" idx="10"/>
          </p:nvPr>
        </p:nvSpPr>
        <p:spPr>
          <a:xfrm>
            <a:off x="914400" y="9566910"/>
            <a:ext cx="4206240" cy="51435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7"/>
          <p:cNvSpPr txBox="1">
            <a:spLocks noGrp="1"/>
          </p:cNvSpPr>
          <p:nvPr>
            <p:ph type="sldNum" idx="12"/>
          </p:nvPr>
        </p:nvSpPr>
        <p:spPr>
          <a:xfrm>
            <a:off x="13167361" y="9566910"/>
            <a:ext cx="4206240" cy="514350"/>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ar-SA"/>
              <a:t>‹#›</a:t>
            </a:fld>
            <a:endParaRPr sz="1800">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1"/>
        <p:cNvGrpSpPr/>
        <p:nvPr/>
      </p:nvGrpSpPr>
      <p:grpSpPr>
        <a:xfrm>
          <a:off x="0" y="0"/>
          <a:ext cx="0" cy="0"/>
          <a:chOff x="0" y="0"/>
          <a:chExt cx="0" cy="0"/>
        </a:xfrm>
      </p:grpSpPr>
      <p:sp>
        <p:nvSpPr>
          <p:cNvPr id="22" name="Google Shape;22;p18"/>
          <p:cNvSpPr txBox="1">
            <a:spLocks noGrp="1"/>
          </p:cNvSpPr>
          <p:nvPr>
            <p:ph type="title"/>
          </p:nvPr>
        </p:nvSpPr>
        <p:spPr>
          <a:xfrm>
            <a:off x="1866970" y="1470591"/>
            <a:ext cx="14554058" cy="10160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sz="2800" b="1" i="0">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8"/>
          <p:cNvSpPr txBox="1">
            <a:spLocks noGrp="1"/>
          </p:cNvSpPr>
          <p:nvPr>
            <p:ph type="body" idx="1"/>
          </p:nvPr>
        </p:nvSpPr>
        <p:spPr>
          <a:xfrm>
            <a:off x="914400" y="2366010"/>
            <a:ext cx="16459200" cy="6789420"/>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24" name="Google Shape;24;p18"/>
          <p:cNvSpPr txBox="1">
            <a:spLocks noGrp="1"/>
          </p:cNvSpPr>
          <p:nvPr>
            <p:ph type="ftr" idx="11"/>
          </p:nvPr>
        </p:nvSpPr>
        <p:spPr>
          <a:xfrm>
            <a:off x="6217920" y="9566910"/>
            <a:ext cx="5852160" cy="51435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8"/>
          <p:cNvSpPr txBox="1">
            <a:spLocks noGrp="1"/>
          </p:cNvSpPr>
          <p:nvPr>
            <p:ph type="dt" idx="10"/>
          </p:nvPr>
        </p:nvSpPr>
        <p:spPr>
          <a:xfrm>
            <a:off x="914400" y="9566910"/>
            <a:ext cx="4206240" cy="51435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8"/>
          <p:cNvSpPr txBox="1">
            <a:spLocks noGrp="1"/>
          </p:cNvSpPr>
          <p:nvPr>
            <p:ph type="sldNum" idx="12"/>
          </p:nvPr>
        </p:nvSpPr>
        <p:spPr>
          <a:xfrm>
            <a:off x="13167361" y="9566910"/>
            <a:ext cx="4206240" cy="514350"/>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ar-SA"/>
              <a:t>‹#›</a:t>
            </a:fld>
            <a:endParaRPr sz="1800">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Title Slide">
  <p:cSld name="Title Slide">
    <p:bg>
      <p:bgPr>
        <a:solidFill>
          <a:schemeClr val="lt1"/>
        </a:solidFill>
        <a:effectLst/>
      </p:bgPr>
    </p:bg>
    <p:spTree>
      <p:nvGrpSpPr>
        <p:cNvPr id="1" name="Shape 27"/>
        <p:cNvGrpSpPr/>
        <p:nvPr/>
      </p:nvGrpSpPr>
      <p:grpSpPr>
        <a:xfrm>
          <a:off x="0" y="0"/>
          <a:ext cx="0" cy="0"/>
          <a:chOff x="0" y="0"/>
          <a:chExt cx="0" cy="0"/>
        </a:xfrm>
      </p:grpSpPr>
      <p:sp>
        <p:nvSpPr>
          <p:cNvPr id="28" name="Google Shape;28;p19"/>
          <p:cNvSpPr/>
          <p:nvPr/>
        </p:nvSpPr>
        <p:spPr>
          <a:xfrm>
            <a:off x="0" y="0"/>
            <a:ext cx="18288000" cy="10287000"/>
          </a:xfrm>
          <a:custGeom>
            <a:avLst/>
            <a:gdLst/>
            <a:ahLst/>
            <a:cxnLst/>
            <a:rect l="l" t="t" r="r" b="b"/>
            <a:pathLst>
              <a:path w="18288000" h="10287000" extrusionOk="0">
                <a:moveTo>
                  <a:pt x="18287998" y="10286999"/>
                </a:moveTo>
                <a:lnTo>
                  <a:pt x="0" y="10286999"/>
                </a:lnTo>
                <a:lnTo>
                  <a:pt x="0" y="0"/>
                </a:lnTo>
                <a:lnTo>
                  <a:pt x="18287998" y="0"/>
                </a:lnTo>
                <a:lnTo>
                  <a:pt x="18287998" y="10286999"/>
                </a:lnTo>
                <a:close/>
              </a:path>
            </a:pathLst>
          </a:custGeom>
          <a:solidFill>
            <a:srgbClr val="004550"/>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 name="Google Shape;29;p19"/>
          <p:cNvSpPr/>
          <p:nvPr/>
        </p:nvSpPr>
        <p:spPr>
          <a:xfrm>
            <a:off x="0" y="6077995"/>
            <a:ext cx="2820670" cy="4209415"/>
          </a:xfrm>
          <a:custGeom>
            <a:avLst/>
            <a:gdLst/>
            <a:ahLst/>
            <a:cxnLst/>
            <a:rect l="l" t="t" r="r" b="b"/>
            <a:pathLst>
              <a:path w="2820670" h="4209415" extrusionOk="0">
                <a:moveTo>
                  <a:pt x="1986088" y="4209004"/>
                </a:moveTo>
                <a:lnTo>
                  <a:pt x="0" y="4209004"/>
                </a:lnTo>
                <a:lnTo>
                  <a:pt x="0" y="0"/>
                </a:lnTo>
                <a:lnTo>
                  <a:pt x="1224306" y="0"/>
                </a:lnTo>
                <a:lnTo>
                  <a:pt x="2820107" y="2763649"/>
                </a:lnTo>
                <a:lnTo>
                  <a:pt x="2820107" y="2764426"/>
                </a:lnTo>
                <a:lnTo>
                  <a:pt x="1986088" y="4209004"/>
                </a:lnTo>
                <a:close/>
              </a:path>
            </a:pathLst>
          </a:custGeom>
          <a:solidFill>
            <a:srgbClr val="00A181"/>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 name="Google Shape;30;p19"/>
          <p:cNvSpPr/>
          <p:nvPr/>
        </p:nvSpPr>
        <p:spPr>
          <a:xfrm>
            <a:off x="1671771" y="7004492"/>
            <a:ext cx="3034665" cy="2628265"/>
          </a:xfrm>
          <a:custGeom>
            <a:avLst/>
            <a:gdLst/>
            <a:ahLst/>
            <a:cxnLst/>
            <a:rect l="l" t="t" r="r" b="b"/>
            <a:pathLst>
              <a:path w="3034665" h="2628265" extrusionOk="0">
                <a:moveTo>
                  <a:pt x="2275817" y="2627916"/>
                </a:moveTo>
                <a:lnTo>
                  <a:pt x="758499" y="2627916"/>
                </a:lnTo>
                <a:lnTo>
                  <a:pt x="0" y="1314143"/>
                </a:lnTo>
                <a:lnTo>
                  <a:pt x="0" y="1313773"/>
                </a:lnTo>
                <a:lnTo>
                  <a:pt x="758499" y="0"/>
                </a:lnTo>
                <a:lnTo>
                  <a:pt x="2275710" y="0"/>
                </a:lnTo>
                <a:lnTo>
                  <a:pt x="3034316" y="1313773"/>
                </a:lnTo>
                <a:lnTo>
                  <a:pt x="3034316" y="1314143"/>
                </a:lnTo>
                <a:lnTo>
                  <a:pt x="2275817" y="2627916"/>
                </a:lnTo>
                <a:close/>
              </a:path>
            </a:pathLst>
          </a:custGeom>
          <a:solidFill>
            <a:srgbClr val="F4F4F4"/>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 name="Google Shape;31;p19"/>
          <p:cNvSpPr/>
          <p:nvPr/>
        </p:nvSpPr>
        <p:spPr>
          <a:xfrm>
            <a:off x="4053567" y="8956751"/>
            <a:ext cx="2141855" cy="1330325"/>
          </a:xfrm>
          <a:custGeom>
            <a:avLst/>
            <a:gdLst/>
            <a:ahLst/>
            <a:cxnLst/>
            <a:rect l="l" t="t" r="r" b="b"/>
            <a:pathLst>
              <a:path w="2141854" h="1330325" extrusionOk="0">
                <a:moveTo>
                  <a:pt x="1908918" y="1330248"/>
                </a:moveTo>
                <a:lnTo>
                  <a:pt x="232549" y="1330248"/>
                </a:lnTo>
                <a:lnTo>
                  <a:pt x="0" y="927456"/>
                </a:lnTo>
                <a:lnTo>
                  <a:pt x="0" y="927195"/>
                </a:lnTo>
                <a:lnTo>
                  <a:pt x="535310" y="0"/>
                </a:lnTo>
                <a:lnTo>
                  <a:pt x="1606082" y="0"/>
                </a:lnTo>
                <a:lnTo>
                  <a:pt x="2141467" y="927195"/>
                </a:lnTo>
                <a:lnTo>
                  <a:pt x="2141467" y="927456"/>
                </a:lnTo>
                <a:lnTo>
                  <a:pt x="1908918" y="1330248"/>
                </a:lnTo>
                <a:close/>
              </a:path>
            </a:pathLst>
          </a:custGeom>
          <a:solidFill>
            <a:srgbClr val="A3E373"/>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32" name="Google Shape;32;p19"/>
          <p:cNvPicPr preferRelativeResize="0"/>
          <p:nvPr/>
        </p:nvPicPr>
        <p:blipFill rotWithShape="1">
          <a:blip r:embed="rId2">
            <a:alphaModFix/>
          </a:blip>
          <a:srcRect/>
          <a:stretch/>
        </p:blipFill>
        <p:spPr>
          <a:xfrm>
            <a:off x="8696422" y="5419725"/>
            <a:ext cx="9591577" cy="4743449"/>
          </a:xfrm>
          <a:prstGeom prst="rect">
            <a:avLst/>
          </a:prstGeom>
          <a:noFill/>
          <a:ln>
            <a:noFill/>
          </a:ln>
        </p:spPr>
      </p:pic>
      <p:pic>
        <p:nvPicPr>
          <p:cNvPr id="33" name="Google Shape;33;p19"/>
          <p:cNvPicPr preferRelativeResize="0"/>
          <p:nvPr/>
        </p:nvPicPr>
        <p:blipFill rotWithShape="1">
          <a:blip r:embed="rId3">
            <a:alphaModFix/>
          </a:blip>
          <a:srcRect/>
          <a:stretch/>
        </p:blipFill>
        <p:spPr>
          <a:xfrm>
            <a:off x="359663" y="502920"/>
            <a:ext cx="13203935" cy="1679447"/>
          </a:xfrm>
          <a:prstGeom prst="rect">
            <a:avLst/>
          </a:prstGeom>
          <a:noFill/>
          <a:ln>
            <a:noFill/>
          </a:ln>
        </p:spPr>
      </p:pic>
      <p:pic>
        <p:nvPicPr>
          <p:cNvPr id="34" name="Google Shape;34;p19"/>
          <p:cNvPicPr preferRelativeResize="0"/>
          <p:nvPr/>
        </p:nvPicPr>
        <p:blipFill rotWithShape="1">
          <a:blip r:embed="rId4">
            <a:alphaModFix/>
          </a:blip>
          <a:srcRect/>
          <a:stretch/>
        </p:blipFill>
        <p:spPr>
          <a:xfrm>
            <a:off x="1895798" y="2715148"/>
            <a:ext cx="200025" cy="200024"/>
          </a:xfrm>
          <a:prstGeom prst="rect">
            <a:avLst/>
          </a:prstGeom>
          <a:noFill/>
          <a:ln>
            <a:noFill/>
          </a:ln>
        </p:spPr>
      </p:pic>
      <p:pic>
        <p:nvPicPr>
          <p:cNvPr id="35" name="Google Shape;35;p19"/>
          <p:cNvPicPr preferRelativeResize="0"/>
          <p:nvPr/>
        </p:nvPicPr>
        <p:blipFill rotWithShape="1">
          <a:blip r:embed="rId4">
            <a:alphaModFix/>
          </a:blip>
          <a:srcRect/>
          <a:stretch/>
        </p:blipFill>
        <p:spPr>
          <a:xfrm>
            <a:off x="1895798" y="3829572"/>
            <a:ext cx="200025" cy="200024"/>
          </a:xfrm>
          <a:prstGeom prst="rect">
            <a:avLst/>
          </a:prstGeom>
          <a:noFill/>
          <a:ln>
            <a:noFill/>
          </a:ln>
        </p:spPr>
      </p:pic>
      <p:sp>
        <p:nvSpPr>
          <p:cNvPr id="36" name="Google Shape;36;p19"/>
          <p:cNvSpPr txBox="1">
            <a:spLocks noGrp="1"/>
          </p:cNvSpPr>
          <p:nvPr>
            <p:ph type="ctrTitle"/>
          </p:nvPr>
        </p:nvSpPr>
        <p:spPr>
          <a:xfrm>
            <a:off x="2349823" y="2426223"/>
            <a:ext cx="13588353" cy="1825625"/>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b="0" i="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 name="Google Shape;37;p19"/>
          <p:cNvSpPr txBox="1">
            <a:spLocks noGrp="1"/>
          </p:cNvSpPr>
          <p:nvPr>
            <p:ph type="subTitle" idx="1"/>
          </p:nvPr>
        </p:nvSpPr>
        <p:spPr>
          <a:xfrm>
            <a:off x="2743200" y="5760720"/>
            <a:ext cx="12801600" cy="257175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9"/>
          <p:cNvSpPr txBox="1">
            <a:spLocks noGrp="1"/>
          </p:cNvSpPr>
          <p:nvPr>
            <p:ph type="ftr" idx="11"/>
          </p:nvPr>
        </p:nvSpPr>
        <p:spPr>
          <a:xfrm>
            <a:off x="6217920" y="9566910"/>
            <a:ext cx="5852160" cy="51435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9"/>
          <p:cNvSpPr txBox="1">
            <a:spLocks noGrp="1"/>
          </p:cNvSpPr>
          <p:nvPr>
            <p:ph type="dt" idx="10"/>
          </p:nvPr>
        </p:nvSpPr>
        <p:spPr>
          <a:xfrm>
            <a:off x="914400" y="9566910"/>
            <a:ext cx="4206240" cy="51435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19"/>
          <p:cNvSpPr txBox="1">
            <a:spLocks noGrp="1"/>
          </p:cNvSpPr>
          <p:nvPr>
            <p:ph type="sldNum" idx="12"/>
          </p:nvPr>
        </p:nvSpPr>
        <p:spPr>
          <a:xfrm>
            <a:off x="13167361" y="9566910"/>
            <a:ext cx="4206240" cy="514350"/>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ar-SA"/>
              <a:t>‹#›</a:t>
            </a:fld>
            <a:endParaRPr sz="1800">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41"/>
        <p:cNvGrpSpPr/>
        <p:nvPr/>
      </p:nvGrpSpPr>
      <p:grpSpPr>
        <a:xfrm>
          <a:off x="0" y="0"/>
          <a:ext cx="0" cy="0"/>
          <a:chOff x="0" y="0"/>
          <a:chExt cx="0" cy="0"/>
        </a:xfrm>
      </p:grpSpPr>
      <p:sp>
        <p:nvSpPr>
          <p:cNvPr id="42" name="Google Shape;42;p20"/>
          <p:cNvSpPr txBox="1">
            <a:spLocks noGrp="1"/>
          </p:cNvSpPr>
          <p:nvPr>
            <p:ph type="title"/>
          </p:nvPr>
        </p:nvSpPr>
        <p:spPr>
          <a:xfrm>
            <a:off x="1866970" y="1470591"/>
            <a:ext cx="14554058" cy="10160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sz="2800" b="1" i="0">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 name="Google Shape;43;p20"/>
          <p:cNvSpPr txBox="1">
            <a:spLocks noGrp="1"/>
          </p:cNvSpPr>
          <p:nvPr>
            <p:ph type="body" idx="1"/>
          </p:nvPr>
        </p:nvSpPr>
        <p:spPr>
          <a:xfrm>
            <a:off x="914400" y="2366010"/>
            <a:ext cx="7955280" cy="6789420"/>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44" name="Google Shape;44;p20"/>
          <p:cNvSpPr txBox="1">
            <a:spLocks noGrp="1"/>
          </p:cNvSpPr>
          <p:nvPr>
            <p:ph type="body" idx="2"/>
          </p:nvPr>
        </p:nvSpPr>
        <p:spPr>
          <a:xfrm>
            <a:off x="9418320" y="2366010"/>
            <a:ext cx="7955280" cy="6789420"/>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45" name="Google Shape;45;p20"/>
          <p:cNvSpPr txBox="1">
            <a:spLocks noGrp="1"/>
          </p:cNvSpPr>
          <p:nvPr>
            <p:ph type="ftr" idx="11"/>
          </p:nvPr>
        </p:nvSpPr>
        <p:spPr>
          <a:xfrm>
            <a:off x="6217920" y="9566910"/>
            <a:ext cx="5852160" cy="51435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20"/>
          <p:cNvSpPr txBox="1">
            <a:spLocks noGrp="1"/>
          </p:cNvSpPr>
          <p:nvPr>
            <p:ph type="dt" idx="10"/>
          </p:nvPr>
        </p:nvSpPr>
        <p:spPr>
          <a:xfrm>
            <a:off x="914400" y="9566910"/>
            <a:ext cx="4206240" cy="51435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20"/>
          <p:cNvSpPr txBox="1">
            <a:spLocks noGrp="1"/>
          </p:cNvSpPr>
          <p:nvPr>
            <p:ph type="sldNum" idx="12"/>
          </p:nvPr>
        </p:nvSpPr>
        <p:spPr>
          <a:xfrm>
            <a:off x="13167361" y="9566910"/>
            <a:ext cx="4206240" cy="514350"/>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ar-SA"/>
              <a:t>‹#›</a:t>
            </a:fld>
            <a:endParaRPr sz="1800">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5"/>
          <p:cNvSpPr/>
          <p:nvPr/>
        </p:nvSpPr>
        <p:spPr>
          <a:xfrm>
            <a:off x="0" y="3"/>
            <a:ext cx="18288000" cy="10287000"/>
          </a:xfrm>
          <a:custGeom>
            <a:avLst/>
            <a:gdLst/>
            <a:ahLst/>
            <a:cxnLst/>
            <a:rect l="l" t="t" r="r" b="b"/>
            <a:pathLst>
              <a:path w="18288000" h="10287000" extrusionOk="0">
                <a:moveTo>
                  <a:pt x="18287998" y="10286999"/>
                </a:moveTo>
                <a:lnTo>
                  <a:pt x="0" y="10286999"/>
                </a:lnTo>
                <a:lnTo>
                  <a:pt x="0" y="0"/>
                </a:lnTo>
                <a:lnTo>
                  <a:pt x="18287998" y="0"/>
                </a:lnTo>
                <a:lnTo>
                  <a:pt x="18287998" y="10286999"/>
                </a:lnTo>
                <a:close/>
              </a:path>
            </a:pathLst>
          </a:custGeom>
          <a:solidFill>
            <a:srgbClr val="F4F4F4"/>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 name="Google Shape;7;p15"/>
          <p:cNvSpPr txBox="1">
            <a:spLocks noGrp="1"/>
          </p:cNvSpPr>
          <p:nvPr>
            <p:ph type="title"/>
          </p:nvPr>
        </p:nvSpPr>
        <p:spPr>
          <a:xfrm>
            <a:off x="1866970" y="1470591"/>
            <a:ext cx="14554058" cy="1016000"/>
          </a:xfrm>
          <a:prstGeom prst="rect">
            <a:avLst/>
          </a:prstGeom>
          <a:noFill/>
          <a:ln>
            <a:noFill/>
          </a:ln>
        </p:spPr>
        <p:txBody>
          <a:bodyPr spcFirstLastPara="1" wrap="square" lIns="0" tIns="0" rIns="0" bIns="0" anchor="t" anchorCtr="0">
            <a:spAutoFit/>
          </a:bodyPr>
          <a:lstStyle>
            <a:lvl1pPr marR="0" lvl="0" algn="l" rtl="0">
              <a:spcBef>
                <a:spcPts val="0"/>
              </a:spcBef>
              <a:spcAft>
                <a:spcPts val="0"/>
              </a:spcAft>
              <a:buSzPts val="1400"/>
              <a:buNone/>
              <a:defRPr sz="2800" b="1" i="0" u="none" strike="noStrike" cap="none">
                <a:solidFill>
                  <a:schemeClr val="lt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 name="Google Shape;8;p15"/>
          <p:cNvSpPr txBox="1">
            <a:spLocks noGrp="1"/>
          </p:cNvSpPr>
          <p:nvPr>
            <p:ph type="body" idx="1"/>
          </p:nvPr>
        </p:nvSpPr>
        <p:spPr>
          <a:xfrm>
            <a:off x="914400" y="2366010"/>
            <a:ext cx="16459200" cy="6789420"/>
          </a:xfrm>
          <a:prstGeom prst="rect">
            <a:avLst/>
          </a:prstGeom>
          <a:noFill/>
          <a:ln>
            <a:noFill/>
          </a:ln>
        </p:spPr>
        <p:txBody>
          <a:bodyPr spcFirstLastPara="1" wrap="square" lIns="0" tIns="0" rIns="0" bIns="0" anchor="t" anchorCtr="0">
            <a:spAutoFit/>
          </a:bodyPr>
          <a:lstStyle>
            <a:lvl1pPr marL="457200" marR="0" lvl="0" indent="-228600" algn="l" rtl="0">
              <a:spcBef>
                <a:spcPts val="0"/>
              </a:spcBef>
              <a:spcAft>
                <a:spcPts val="0"/>
              </a:spcAft>
              <a:buSzPts val="1400"/>
              <a:buNone/>
              <a:defRPr sz="1800" b="0" i="0" u="none" strike="noStrike" cap="none">
                <a:latin typeface="Calibri"/>
                <a:ea typeface="Calibri"/>
                <a:cs typeface="Calibri"/>
                <a:sym typeface="Calibri"/>
              </a:defRPr>
            </a:lvl1pPr>
            <a:lvl2pPr marL="914400" marR="0" lvl="1" indent="-228600" algn="l" rtl="0">
              <a:spcBef>
                <a:spcPts val="0"/>
              </a:spcBef>
              <a:spcAft>
                <a:spcPts val="0"/>
              </a:spcAft>
              <a:buSzPts val="1400"/>
              <a:buNone/>
              <a:defRPr sz="1800" b="0" i="0" u="none" strike="noStrike" cap="none">
                <a:latin typeface="Calibri"/>
                <a:ea typeface="Calibri"/>
                <a:cs typeface="Calibri"/>
                <a:sym typeface="Calibri"/>
              </a:defRPr>
            </a:lvl2pPr>
            <a:lvl3pPr marL="1371600" marR="0" lvl="2" indent="-228600" algn="l" rtl="0">
              <a:spcBef>
                <a:spcPts val="0"/>
              </a:spcBef>
              <a:spcAft>
                <a:spcPts val="0"/>
              </a:spcAft>
              <a:buSzPts val="1400"/>
              <a:buNone/>
              <a:defRPr sz="1800" b="0" i="0" u="none" strike="noStrike" cap="none">
                <a:latin typeface="Calibri"/>
                <a:ea typeface="Calibri"/>
                <a:cs typeface="Calibri"/>
                <a:sym typeface="Calibri"/>
              </a:defRPr>
            </a:lvl3pPr>
            <a:lvl4pPr marL="1828800" marR="0" lvl="3" indent="-228600" algn="l" rtl="0">
              <a:spcBef>
                <a:spcPts val="0"/>
              </a:spcBef>
              <a:spcAft>
                <a:spcPts val="0"/>
              </a:spcAft>
              <a:buSzPts val="1400"/>
              <a:buNone/>
              <a:defRPr sz="1800" b="0" i="0" u="none" strike="noStrike" cap="none">
                <a:latin typeface="Calibri"/>
                <a:ea typeface="Calibri"/>
                <a:cs typeface="Calibri"/>
                <a:sym typeface="Calibri"/>
              </a:defRPr>
            </a:lvl4pPr>
            <a:lvl5pPr marL="2286000" marR="0" lvl="4" indent="-228600" algn="l" rtl="0">
              <a:spcBef>
                <a:spcPts val="0"/>
              </a:spcBef>
              <a:spcAft>
                <a:spcPts val="0"/>
              </a:spcAft>
              <a:buSzPts val="1400"/>
              <a:buNone/>
              <a:defRPr sz="1800" b="0" i="0" u="none" strike="noStrike" cap="none">
                <a:latin typeface="Calibri"/>
                <a:ea typeface="Calibri"/>
                <a:cs typeface="Calibri"/>
                <a:sym typeface="Calibri"/>
              </a:defRPr>
            </a:lvl5pPr>
            <a:lvl6pPr marL="2743200" marR="0" lvl="5" indent="-228600" algn="l" rtl="0">
              <a:spcBef>
                <a:spcPts val="0"/>
              </a:spcBef>
              <a:spcAft>
                <a:spcPts val="0"/>
              </a:spcAft>
              <a:buSzPts val="1400"/>
              <a:buNone/>
              <a:defRPr sz="1800" b="0" i="0" u="none" strike="noStrike" cap="none">
                <a:latin typeface="Calibri"/>
                <a:ea typeface="Calibri"/>
                <a:cs typeface="Calibri"/>
                <a:sym typeface="Calibri"/>
              </a:defRPr>
            </a:lvl6pPr>
            <a:lvl7pPr marL="3200400" marR="0" lvl="6" indent="-228600" algn="l" rtl="0">
              <a:spcBef>
                <a:spcPts val="0"/>
              </a:spcBef>
              <a:spcAft>
                <a:spcPts val="0"/>
              </a:spcAft>
              <a:buSzPts val="1400"/>
              <a:buNone/>
              <a:defRPr sz="1800" b="0" i="0" u="none" strike="noStrike" cap="none">
                <a:latin typeface="Calibri"/>
                <a:ea typeface="Calibri"/>
                <a:cs typeface="Calibri"/>
                <a:sym typeface="Calibri"/>
              </a:defRPr>
            </a:lvl7pPr>
            <a:lvl8pPr marL="3657600" marR="0" lvl="7" indent="-228600" algn="l" rtl="0">
              <a:spcBef>
                <a:spcPts val="0"/>
              </a:spcBef>
              <a:spcAft>
                <a:spcPts val="0"/>
              </a:spcAft>
              <a:buSzPts val="1400"/>
              <a:buNone/>
              <a:defRPr sz="1800" b="0" i="0" u="none" strike="noStrike" cap="none">
                <a:latin typeface="Calibri"/>
                <a:ea typeface="Calibri"/>
                <a:cs typeface="Calibri"/>
                <a:sym typeface="Calibri"/>
              </a:defRPr>
            </a:lvl8pPr>
            <a:lvl9pPr marL="4114800" marR="0" lvl="8" indent="-228600" algn="l" rtl="0">
              <a:spcBef>
                <a:spcPts val="0"/>
              </a:spcBef>
              <a:spcAft>
                <a:spcPts val="0"/>
              </a:spcAft>
              <a:buSzPts val="1400"/>
              <a:buNone/>
              <a:defRPr sz="1800" b="0" i="0" u="none" strike="noStrike" cap="none">
                <a:latin typeface="Calibri"/>
                <a:ea typeface="Calibri"/>
                <a:cs typeface="Calibri"/>
                <a:sym typeface="Calibri"/>
              </a:defRPr>
            </a:lvl9pPr>
          </a:lstStyle>
          <a:p>
            <a:endParaRPr/>
          </a:p>
        </p:txBody>
      </p:sp>
      <p:sp>
        <p:nvSpPr>
          <p:cNvPr id="9" name="Google Shape;9;p15"/>
          <p:cNvSpPr txBox="1">
            <a:spLocks noGrp="1"/>
          </p:cNvSpPr>
          <p:nvPr>
            <p:ph type="ftr" idx="11"/>
          </p:nvPr>
        </p:nvSpPr>
        <p:spPr>
          <a:xfrm>
            <a:off x="6217920" y="9566910"/>
            <a:ext cx="5852160" cy="514350"/>
          </a:xfrm>
          <a:prstGeom prst="rect">
            <a:avLst/>
          </a:prstGeom>
          <a:noFill/>
          <a:ln>
            <a:noFill/>
          </a:ln>
        </p:spPr>
        <p:txBody>
          <a:bodyPr spcFirstLastPara="1" wrap="square" lIns="0" tIns="0" rIns="0" bIns="0" anchor="t" anchorCtr="0">
            <a:spAutoFit/>
          </a:bodyPr>
          <a:lstStyle>
            <a:lvl1pPr marR="0" lvl="0" algn="ctr" rtl="0">
              <a:spcBef>
                <a:spcPts val="0"/>
              </a:spcBef>
              <a:spcAft>
                <a:spcPts val="0"/>
              </a:spcAft>
              <a:buSzPts val="1400"/>
              <a:buNone/>
              <a:defRPr sz="18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5"/>
          <p:cNvSpPr txBox="1">
            <a:spLocks noGrp="1"/>
          </p:cNvSpPr>
          <p:nvPr>
            <p:ph type="dt" idx="10"/>
          </p:nvPr>
        </p:nvSpPr>
        <p:spPr>
          <a:xfrm>
            <a:off x="914400" y="9566910"/>
            <a:ext cx="4206240" cy="514350"/>
          </a:xfrm>
          <a:prstGeom prst="rect">
            <a:avLst/>
          </a:prstGeom>
          <a:noFill/>
          <a:ln>
            <a:noFill/>
          </a:ln>
        </p:spPr>
        <p:txBody>
          <a:bodyPr spcFirstLastPara="1" wrap="square" lIns="0" tIns="0" rIns="0" bIns="0" anchor="t" anchorCtr="0">
            <a:spAutoFit/>
          </a:bodyPr>
          <a:lstStyle>
            <a:lvl1pPr marR="0" lvl="0" algn="l" rtl="0">
              <a:spcBef>
                <a:spcPts val="0"/>
              </a:spcBef>
              <a:spcAft>
                <a:spcPts val="0"/>
              </a:spcAft>
              <a:buSzPts val="1400"/>
              <a:buNone/>
              <a:defRPr sz="18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1" name="Google Shape;11;p15"/>
          <p:cNvSpPr txBox="1">
            <a:spLocks noGrp="1"/>
          </p:cNvSpPr>
          <p:nvPr>
            <p:ph type="sldNum" idx="12"/>
          </p:nvPr>
        </p:nvSpPr>
        <p:spPr>
          <a:xfrm>
            <a:off x="13167361" y="9566910"/>
            <a:ext cx="4206240" cy="514350"/>
          </a:xfrm>
          <a:prstGeom prst="rect">
            <a:avLst/>
          </a:prstGeom>
          <a:noFill/>
          <a:ln>
            <a:noFill/>
          </a:ln>
        </p:spPr>
        <p:txBody>
          <a:bodyPr spcFirstLastPara="1" wrap="square" lIns="0" tIns="0" rIns="0" bIns="0" anchor="t" anchorCtr="0">
            <a:spAutoFit/>
          </a:bodyPr>
          <a:lstStyle>
            <a:lvl1pPr marL="0" marR="0" lvl="0" indent="0" algn="r" rtl="0">
              <a:spcBef>
                <a:spcPts val="0"/>
              </a:spcBef>
              <a:buNone/>
              <a:defRPr sz="1800">
                <a:solidFill>
                  <a:srgbClr val="888888"/>
                </a:solidFill>
                <a:latin typeface="Calibri"/>
                <a:ea typeface="Calibri"/>
                <a:cs typeface="Calibri"/>
                <a:sym typeface="Calibri"/>
              </a:defRPr>
            </a:lvl1pPr>
            <a:lvl2pPr marL="0" marR="0" lvl="1" indent="0" algn="r" rtl="0">
              <a:spcBef>
                <a:spcPts val="0"/>
              </a:spcBef>
              <a:buNone/>
              <a:defRPr sz="1800">
                <a:solidFill>
                  <a:srgbClr val="888888"/>
                </a:solidFill>
                <a:latin typeface="Calibri"/>
                <a:ea typeface="Calibri"/>
                <a:cs typeface="Calibri"/>
                <a:sym typeface="Calibri"/>
              </a:defRPr>
            </a:lvl2pPr>
            <a:lvl3pPr marL="0" marR="0" lvl="2" indent="0" algn="r" rtl="0">
              <a:spcBef>
                <a:spcPts val="0"/>
              </a:spcBef>
              <a:buNone/>
              <a:defRPr sz="1800">
                <a:solidFill>
                  <a:srgbClr val="888888"/>
                </a:solidFill>
                <a:latin typeface="Calibri"/>
                <a:ea typeface="Calibri"/>
                <a:cs typeface="Calibri"/>
                <a:sym typeface="Calibri"/>
              </a:defRPr>
            </a:lvl3pPr>
            <a:lvl4pPr marL="0" marR="0" lvl="3" indent="0" algn="r" rtl="0">
              <a:spcBef>
                <a:spcPts val="0"/>
              </a:spcBef>
              <a:buNone/>
              <a:defRPr sz="1800">
                <a:solidFill>
                  <a:srgbClr val="888888"/>
                </a:solidFill>
                <a:latin typeface="Calibri"/>
                <a:ea typeface="Calibri"/>
                <a:cs typeface="Calibri"/>
                <a:sym typeface="Calibri"/>
              </a:defRPr>
            </a:lvl4pPr>
            <a:lvl5pPr marL="0" marR="0" lvl="4" indent="0" algn="r" rtl="0">
              <a:spcBef>
                <a:spcPts val="0"/>
              </a:spcBef>
              <a:buNone/>
              <a:defRPr sz="1800">
                <a:solidFill>
                  <a:srgbClr val="888888"/>
                </a:solidFill>
                <a:latin typeface="Calibri"/>
                <a:ea typeface="Calibri"/>
                <a:cs typeface="Calibri"/>
                <a:sym typeface="Calibri"/>
              </a:defRPr>
            </a:lvl5pPr>
            <a:lvl6pPr marL="0" marR="0" lvl="5" indent="0" algn="r" rtl="0">
              <a:spcBef>
                <a:spcPts val="0"/>
              </a:spcBef>
              <a:buNone/>
              <a:defRPr sz="1800">
                <a:solidFill>
                  <a:srgbClr val="888888"/>
                </a:solidFill>
                <a:latin typeface="Calibri"/>
                <a:ea typeface="Calibri"/>
                <a:cs typeface="Calibri"/>
                <a:sym typeface="Calibri"/>
              </a:defRPr>
            </a:lvl6pPr>
            <a:lvl7pPr marL="0" marR="0" lvl="6" indent="0" algn="r" rtl="0">
              <a:spcBef>
                <a:spcPts val="0"/>
              </a:spcBef>
              <a:buNone/>
              <a:defRPr sz="1800">
                <a:solidFill>
                  <a:srgbClr val="888888"/>
                </a:solidFill>
                <a:latin typeface="Calibri"/>
                <a:ea typeface="Calibri"/>
                <a:cs typeface="Calibri"/>
                <a:sym typeface="Calibri"/>
              </a:defRPr>
            </a:lvl7pPr>
            <a:lvl8pPr marL="0" marR="0" lvl="7" indent="0" algn="r" rtl="0">
              <a:spcBef>
                <a:spcPts val="0"/>
              </a:spcBef>
              <a:buNone/>
              <a:defRPr sz="1800">
                <a:solidFill>
                  <a:srgbClr val="888888"/>
                </a:solidFill>
                <a:latin typeface="Calibri"/>
                <a:ea typeface="Calibri"/>
                <a:cs typeface="Calibri"/>
                <a:sym typeface="Calibri"/>
              </a:defRPr>
            </a:lvl8pPr>
            <a:lvl9pPr marL="0" marR="0" lvl="8" indent="0" algn="r" rtl="0">
              <a:spcBef>
                <a:spcPts val="0"/>
              </a:spcBef>
              <a:buNone/>
              <a:defRPr sz="18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ar-SA"/>
              <a:t>‹#›</a:t>
            </a:fld>
            <a:endParaRPr b="0" u="none"/>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22.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grpSp>
        <p:nvGrpSpPr>
          <p:cNvPr id="52" name="Google Shape;52;p1"/>
          <p:cNvGrpSpPr/>
          <p:nvPr/>
        </p:nvGrpSpPr>
        <p:grpSpPr>
          <a:xfrm>
            <a:off x="9586172" y="0"/>
            <a:ext cx="8701987" cy="10287615"/>
            <a:chOff x="9586172" y="0"/>
            <a:chExt cx="8701987" cy="10287615"/>
          </a:xfrm>
        </p:grpSpPr>
        <p:sp>
          <p:nvSpPr>
            <p:cNvPr id="53" name="Google Shape;53;p1"/>
            <p:cNvSpPr/>
            <p:nvPr/>
          </p:nvSpPr>
          <p:spPr>
            <a:xfrm>
              <a:off x="14151769" y="4201140"/>
              <a:ext cx="4136390" cy="6086475"/>
            </a:xfrm>
            <a:custGeom>
              <a:avLst/>
              <a:gdLst/>
              <a:ahLst/>
              <a:cxnLst/>
              <a:rect l="l" t="t" r="r" b="b"/>
              <a:pathLst>
                <a:path w="4136390" h="6086475" extrusionOk="0">
                  <a:moveTo>
                    <a:pt x="4136228" y="6085859"/>
                  </a:moveTo>
                  <a:lnTo>
                    <a:pt x="1756815" y="6085859"/>
                  </a:lnTo>
                  <a:lnTo>
                    <a:pt x="0" y="3042931"/>
                  </a:lnTo>
                  <a:lnTo>
                    <a:pt x="1756815" y="0"/>
                  </a:lnTo>
                  <a:lnTo>
                    <a:pt x="4136228" y="0"/>
                  </a:lnTo>
                  <a:lnTo>
                    <a:pt x="4136228" y="6085859"/>
                  </a:lnTo>
                  <a:close/>
                </a:path>
              </a:pathLst>
            </a:custGeom>
            <a:solidFill>
              <a:srgbClr val="004550"/>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 name="Google Shape;54;p1"/>
            <p:cNvSpPr/>
            <p:nvPr/>
          </p:nvSpPr>
          <p:spPr>
            <a:xfrm>
              <a:off x="9586172" y="0"/>
              <a:ext cx="5234940" cy="4832350"/>
            </a:xfrm>
            <a:custGeom>
              <a:avLst/>
              <a:gdLst/>
              <a:ahLst/>
              <a:cxnLst/>
              <a:rect l="l" t="t" r="r" b="b"/>
              <a:pathLst>
                <a:path w="5234940" h="4832350" extrusionOk="0">
                  <a:moveTo>
                    <a:pt x="3926239" y="4831861"/>
                  </a:moveTo>
                  <a:lnTo>
                    <a:pt x="1308684" y="4831861"/>
                  </a:lnTo>
                  <a:lnTo>
                    <a:pt x="0" y="2401643"/>
                  </a:lnTo>
                  <a:lnTo>
                    <a:pt x="1293297" y="0"/>
                  </a:lnTo>
                  <a:lnTo>
                    <a:pt x="3941444" y="0"/>
                  </a:lnTo>
                  <a:lnTo>
                    <a:pt x="5234739" y="2401301"/>
                  </a:lnTo>
                  <a:lnTo>
                    <a:pt x="5234739" y="2401985"/>
                  </a:lnTo>
                  <a:lnTo>
                    <a:pt x="3926239" y="4831861"/>
                  </a:lnTo>
                  <a:close/>
                </a:path>
              </a:pathLst>
            </a:custGeom>
            <a:solidFill>
              <a:srgbClr val="00A181"/>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55" name="Google Shape;55;p1"/>
          <p:cNvSpPr txBox="1">
            <a:spLocks noGrp="1"/>
          </p:cNvSpPr>
          <p:nvPr>
            <p:ph type="title"/>
          </p:nvPr>
        </p:nvSpPr>
        <p:spPr>
          <a:xfrm>
            <a:off x="926934" y="5893459"/>
            <a:ext cx="10764900" cy="1960200"/>
          </a:xfrm>
          <a:prstGeom prst="rect">
            <a:avLst/>
          </a:prstGeom>
          <a:noFill/>
          <a:ln>
            <a:noFill/>
          </a:ln>
        </p:spPr>
        <p:txBody>
          <a:bodyPr spcFirstLastPara="1" wrap="square" lIns="0" tIns="56500" rIns="0" bIns="0" anchor="t" anchorCtr="0">
            <a:spAutoFit/>
          </a:bodyPr>
          <a:lstStyle/>
          <a:p>
            <a:pPr marL="329565" marR="5080" lvl="0" indent="-317500" algn="l" rtl="0">
              <a:lnSpc>
                <a:spcPct val="119771"/>
              </a:lnSpc>
              <a:spcBef>
                <a:spcPts val="0"/>
              </a:spcBef>
              <a:spcAft>
                <a:spcPts val="0"/>
              </a:spcAft>
              <a:buNone/>
            </a:pPr>
            <a:r>
              <a:rPr lang="ar-SA" sz="13150">
                <a:solidFill>
                  <a:srgbClr val="004550"/>
                </a:solidFill>
                <a:latin typeface="Cambria"/>
                <a:ea typeface="Cambria"/>
                <a:cs typeface="Cambria"/>
                <a:sym typeface="Cambria"/>
              </a:rPr>
              <a:t> Auto- Farm</a:t>
            </a:r>
            <a:endParaRPr sz="13150">
              <a:latin typeface="Cambria"/>
              <a:ea typeface="Cambria"/>
              <a:cs typeface="Cambria"/>
              <a:sym typeface="Cambria"/>
            </a:endParaRPr>
          </a:p>
        </p:txBody>
      </p:sp>
      <p:pic>
        <p:nvPicPr>
          <p:cNvPr id="56" name="Google Shape;56;p1"/>
          <p:cNvPicPr preferRelativeResize="0"/>
          <p:nvPr/>
        </p:nvPicPr>
        <p:blipFill rotWithShape="1">
          <a:blip r:embed="rId3">
            <a:alphaModFix/>
          </a:blip>
          <a:srcRect/>
          <a:stretch/>
        </p:blipFill>
        <p:spPr>
          <a:xfrm>
            <a:off x="10043556" y="491343"/>
            <a:ext cx="7805056" cy="7849589"/>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8"/>
        <p:cNvGrpSpPr/>
        <p:nvPr/>
      </p:nvGrpSpPr>
      <p:grpSpPr>
        <a:xfrm>
          <a:off x="0" y="0"/>
          <a:ext cx="0" cy="0"/>
          <a:chOff x="0" y="0"/>
          <a:chExt cx="0" cy="0"/>
        </a:xfrm>
      </p:grpSpPr>
      <p:sp>
        <p:nvSpPr>
          <p:cNvPr id="179" name="Google Shape;179;p10"/>
          <p:cNvSpPr/>
          <p:nvPr/>
        </p:nvSpPr>
        <p:spPr>
          <a:xfrm>
            <a:off x="0" y="0"/>
            <a:ext cx="18283428" cy="10287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0" name="Google Shape;180;p10"/>
          <p:cNvSpPr txBox="1">
            <a:spLocks noGrp="1"/>
          </p:cNvSpPr>
          <p:nvPr>
            <p:ph type="title"/>
          </p:nvPr>
        </p:nvSpPr>
        <p:spPr>
          <a:xfrm>
            <a:off x="377837" y="380223"/>
            <a:ext cx="7243016" cy="2935262"/>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None/>
            </a:pPr>
            <a:r>
              <a:rPr lang="ar-SA" sz="6900">
                <a:solidFill>
                  <a:srgbClr val="31859B"/>
                </a:solidFill>
              </a:rPr>
              <a:t>Implementation</a:t>
            </a:r>
            <a:endParaRPr>
              <a:solidFill>
                <a:srgbClr val="31859B"/>
              </a:solidFill>
            </a:endParaRPr>
          </a:p>
        </p:txBody>
      </p:sp>
      <p:sp>
        <p:nvSpPr>
          <p:cNvPr id="181" name="Google Shape;181;p10"/>
          <p:cNvSpPr/>
          <p:nvPr/>
        </p:nvSpPr>
        <p:spPr>
          <a:xfrm>
            <a:off x="960120" y="3880491"/>
            <a:ext cx="5212080" cy="27432"/>
          </a:xfrm>
          <a:custGeom>
            <a:avLst/>
            <a:gdLst/>
            <a:ahLst/>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2" name="Google Shape;182;p10"/>
          <p:cNvSpPr txBox="1">
            <a:spLocks noGrp="1"/>
          </p:cNvSpPr>
          <p:nvPr>
            <p:ph type="body" idx="1"/>
          </p:nvPr>
        </p:nvSpPr>
        <p:spPr>
          <a:xfrm>
            <a:off x="960120" y="4309348"/>
            <a:ext cx="6365383" cy="4981002"/>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ar-SA" sz="3300"/>
              <a:t>This Project Could be controled by several ways:</a:t>
            </a:r>
            <a:endParaRPr/>
          </a:p>
          <a:p>
            <a:pPr marL="0" lvl="0" indent="0" algn="l" rtl="0">
              <a:spcBef>
                <a:spcPts val="1000"/>
              </a:spcBef>
              <a:spcAft>
                <a:spcPts val="0"/>
              </a:spcAft>
              <a:buNone/>
            </a:pPr>
            <a:r>
              <a:rPr lang="ar-SA" sz="3300">
                <a:solidFill>
                  <a:srgbClr val="000000"/>
                </a:solidFill>
                <a:latin typeface="Calibri"/>
                <a:ea typeface="Calibri"/>
                <a:cs typeface="Calibri"/>
                <a:sym typeface="Calibri"/>
              </a:rPr>
              <a:t>-Automatically</a:t>
            </a:r>
            <a:endParaRPr/>
          </a:p>
          <a:p>
            <a:pPr marL="0" lvl="0" indent="0" algn="l" rtl="0">
              <a:spcBef>
                <a:spcPts val="0"/>
              </a:spcBef>
              <a:spcAft>
                <a:spcPts val="0"/>
              </a:spcAft>
              <a:buNone/>
            </a:pPr>
            <a:r>
              <a:rPr lang="ar-SA" sz="3300">
                <a:solidFill>
                  <a:srgbClr val="000000"/>
                </a:solidFill>
                <a:latin typeface="Calibri"/>
                <a:ea typeface="Calibri"/>
                <a:cs typeface="Calibri"/>
                <a:sym typeface="Calibri"/>
              </a:rPr>
              <a:t>-Manually</a:t>
            </a:r>
            <a:endParaRPr/>
          </a:p>
          <a:p>
            <a:pPr marL="0" lvl="0" indent="0" algn="l" rtl="0">
              <a:spcBef>
                <a:spcPts val="1000"/>
              </a:spcBef>
              <a:spcAft>
                <a:spcPts val="0"/>
              </a:spcAft>
              <a:buNone/>
            </a:pPr>
            <a:endParaRPr sz="3300">
              <a:solidFill>
                <a:srgbClr val="000000"/>
              </a:solidFill>
              <a:latin typeface="Calibri"/>
              <a:ea typeface="Calibri"/>
              <a:cs typeface="Calibri"/>
              <a:sym typeface="Calibri"/>
            </a:endParaRPr>
          </a:p>
          <a:p>
            <a:pPr marL="0" lvl="0" indent="0" algn="l" rtl="0">
              <a:spcBef>
                <a:spcPts val="1000"/>
              </a:spcBef>
              <a:spcAft>
                <a:spcPts val="0"/>
              </a:spcAft>
              <a:buNone/>
            </a:pPr>
            <a:endParaRPr sz="3300">
              <a:solidFill>
                <a:srgbClr val="000000"/>
              </a:solidFill>
              <a:latin typeface="Calibri"/>
              <a:ea typeface="Calibri"/>
              <a:cs typeface="Calibri"/>
              <a:sym typeface="Calibri"/>
            </a:endParaRPr>
          </a:p>
        </p:txBody>
      </p:sp>
      <p:pic>
        <p:nvPicPr>
          <p:cNvPr id="183" name="Google Shape;183;p10" descr="صورة تحتوي على داخلي, فوضوي, قذر&#10;&#10;تم إنشاء الوصف تلقائياً"/>
          <p:cNvPicPr preferRelativeResize="0"/>
          <p:nvPr/>
        </p:nvPicPr>
        <p:blipFill rotWithShape="1">
          <a:blip r:embed="rId3">
            <a:alphaModFix/>
          </a:blip>
          <a:srcRect t="13202" b="11530"/>
          <a:stretch/>
        </p:blipFill>
        <p:spPr>
          <a:xfrm>
            <a:off x="7967553" y="10"/>
            <a:ext cx="10318162" cy="10286990"/>
          </a:xfrm>
          <a:custGeom>
            <a:avLst/>
            <a:gdLst/>
            <a:ahLst/>
            <a:cxnLst/>
            <a:rect l="l" t="t" r="r" b="b"/>
            <a:pathLst>
              <a:path w="6878775" h="6858000" extrusionOk="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180"/>
                                        </p:tgtEl>
                                        <p:attrNameLst>
                                          <p:attrName>style.visibility</p:attrName>
                                        </p:attrNameLst>
                                      </p:cBhvr>
                                      <p:to>
                                        <p:strVal val="visible"/>
                                      </p:to>
                                    </p:set>
                                    <p:animEffect transition="in" filter="fade">
                                      <p:cBhvr>
                                        <p:cTn id="7" dur="4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7"/>
        <p:cNvGrpSpPr/>
        <p:nvPr/>
      </p:nvGrpSpPr>
      <p:grpSpPr>
        <a:xfrm>
          <a:off x="0" y="0"/>
          <a:ext cx="0" cy="0"/>
          <a:chOff x="0" y="0"/>
          <a:chExt cx="0" cy="0"/>
        </a:xfrm>
      </p:grpSpPr>
      <p:sp>
        <p:nvSpPr>
          <p:cNvPr id="188" name="Google Shape;188;p11"/>
          <p:cNvSpPr/>
          <p:nvPr/>
        </p:nvSpPr>
        <p:spPr>
          <a:xfrm>
            <a:off x="0" y="0"/>
            <a:ext cx="18288000" cy="1028700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9" name="Google Shape;189;p11"/>
          <p:cNvSpPr txBox="1">
            <a:spLocks noGrp="1"/>
          </p:cNvSpPr>
          <p:nvPr>
            <p:ph type="title"/>
          </p:nvPr>
        </p:nvSpPr>
        <p:spPr>
          <a:xfrm>
            <a:off x="9352300" y="852775"/>
            <a:ext cx="7872329" cy="1600814"/>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None/>
            </a:pPr>
            <a:r>
              <a:rPr lang="ar-SA" sz="4400">
                <a:latin typeface="Calibri"/>
                <a:ea typeface="Calibri"/>
                <a:cs typeface="Calibri"/>
                <a:sym typeface="Calibri"/>
              </a:rPr>
              <a:t>Automatic Mode: </a:t>
            </a:r>
            <a:endParaRPr/>
          </a:p>
        </p:txBody>
      </p:sp>
      <p:pic>
        <p:nvPicPr>
          <p:cNvPr id="190" name="Google Shape;190;p11" descr="صورة تحتوي على نص&#10;&#10;تم إنشاء الوصف تلقائياً"/>
          <p:cNvPicPr preferRelativeResize="0"/>
          <p:nvPr/>
        </p:nvPicPr>
        <p:blipFill rotWithShape="1">
          <a:blip r:embed="rId3">
            <a:alphaModFix/>
          </a:blip>
          <a:srcRect t="5088" r="-2" b="2045"/>
          <a:stretch/>
        </p:blipFill>
        <p:spPr>
          <a:xfrm>
            <a:off x="270321" y="-1"/>
            <a:ext cx="4944834" cy="4171385"/>
          </a:xfrm>
          <a:custGeom>
            <a:avLst/>
            <a:gdLst/>
            <a:ahLst/>
            <a:cxnLst/>
            <a:rect l="l" t="t" r="r" b="b"/>
            <a:pathLst>
              <a:path w="3296556" h="2780924" extrusionOk="0">
                <a:moveTo>
                  <a:pt x="452902" y="0"/>
                </a:moveTo>
                <a:lnTo>
                  <a:pt x="2843654" y="0"/>
                </a:lnTo>
                <a:lnTo>
                  <a:pt x="2920169" y="84188"/>
                </a:lnTo>
                <a:cubicBezTo>
                  <a:pt x="3155306" y="369108"/>
                  <a:pt x="3296556" y="734382"/>
                  <a:pt x="3296556" y="1132646"/>
                </a:cubicBezTo>
                <a:cubicBezTo>
                  <a:pt x="3296556" y="2042964"/>
                  <a:pt x="2558596" y="2780924"/>
                  <a:pt x="1648278" y="2780924"/>
                </a:cubicBezTo>
                <a:cubicBezTo>
                  <a:pt x="737960" y="2780924"/>
                  <a:pt x="0" y="2042964"/>
                  <a:pt x="0" y="1132646"/>
                </a:cubicBezTo>
                <a:cubicBezTo>
                  <a:pt x="0" y="734382"/>
                  <a:pt x="141250" y="369108"/>
                  <a:pt x="376387" y="84188"/>
                </a:cubicBezTo>
                <a:close/>
              </a:path>
            </a:pathLst>
          </a:custGeom>
          <a:noFill/>
          <a:ln>
            <a:noFill/>
          </a:ln>
        </p:spPr>
      </p:pic>
      <p:pic>
        <p:nvPicPr>
          <p:cNvPr id="191" name="Google Shape;191;p11"/>
          <p:cNvPicPr preferRelativeResize="0"/>
          <p:nvPr/>
        </p:nvPicPr>
        <p:blipFill rotWithShape="1">
          <a:blip r:embed="rId4">
            <a:alphaModFix/>
          </a:blip>
          <a:srcRect t="5556" r="-1" b="-1"/>
          <a:stretch/>
        </p:blipFill>
        <p:spPr>
          <a:xfrm>
            <a:off x="352068" y="4589868"/>
            <a:ext cx="3038622" cy="3038622"/>
          </a:xfrm>
          <a:custGeom>
            <a:avLst/>
            <a:gdLst/>
            <a:ahLst/>
            <a:cxnLst/>
            <a:rect l="l" t="t" r="r" b="b"/>
            <a:pathLst>
              <a:path w="2388070" h="2388070" extrusionOk="0">
                <a:moveTo>
                  <a:pt x="1194035" y="0"/>
                </a:moveTo>
                <a:cubicBezTo>
                  <a:pt x="1853482" y="0"/>
                  <a:pt x="2388070" y="534588"/>
                  <a:pt x="2388070" y="1194035"/>
                </a:cubicBezTo>
                <a:cubicBezTo>
                  <a:pt x="2388070" y="1853482"/>
                  <a:pt x="1853482" y="2388070"/>
                  <a:pt x="1194035" y="2388070"/>
                </a:cubicBezTo>
                <a:cubicBezTo>
                  <a:pt x="534588" y="2388070"/>
                  <a:pt x="0" y="1853482"/>
                  <a:pt x="0" y="1194035"/>
                </a:cubicBezTo>
                <a:cubicBezTo>
                  <a:pt x="0" y="534588"/>
                  <a:pt x="534588" y="0"/>
                  <a:pt x="1194035" y="0"/>
                </a:cubicBezTo>
                <a:close/>
              </a:path>
            </a:pathLst>
          </a:custGeom>
          <a:noFill/>
          <a:ln>
            <a:noFill/>
          </a:ln>
        </p:spPr>
      </p:pic>
      <p:grpSp>
        <p:nvGrpSpPr>
          <p:cNvPr id="192" name="Google Shape;192;p11"/>
          <p:cNvGrpSpPr/>
          <p:nvPr/>
        </p:nvGrpSpPr>
        <p:grpSpPr>
          <a:xfrm>
            <a:off x="4455579" y="4634661"/>
            <a:ext cx="620346" cy="620346"/>
            <a:chOff x="817371" y="4276255"/>
            <a:chExt cx="413564" cy="413564"/>
          </a:xfrm>
        </p:grpSpPr>
        <p:sp>
          <p:nvSpPr>
            <p:cNvPr id="193" name="Google Shape;193;p11"/>
            <p:cNvSpPr/>
            <p:nvPr/>
          </p:nvSpPr>
          <p:spPr>
            <a:xfrm>
              <a:off x="817371" y="4276255"/>
              <a:ext cx="413564" cy="413564"/>
            </a:xfrm>
            <a:custGeom>
              <a:avLst/>
              <a:gdLst/>
              <a:ahLst/>
              <a:cxnLst/>
              <a:rect l="l" t="t" r="r" b="b"/>
              <a:pathLst>
                <a:path w="807148" h="807148" extrusionOk="0">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4" name="Google Shape;194;p11"/>
            <p:cNvSpPr/>
            <p:nvPr/>
          </p:nvSpPr>
          <p:spPr>
            <a:xfrm>
              <a:off x="817371" y="4276255"/>
              <a:ext cx="413564" cy="413564"/>
            </a:xfrm>
            <a:custGeom>
              <a:avLst/>
              <a:gdLst/>
              <a:ahLst/>
              <a:cxnLst/>
              <a:rect l="l" t="t" r="r" b="b"/>
              <a:pathLst>
                <a:path w="807148" h="807148" extrusionOk="0">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nvGrpSpPr>
          <p:cNvPr id="195" name="Google Shape;195;p11"/>
          <p:cNvGrpSpPr/>
          <p:nvPr/>
        </p:nvGrpSpPr>
        <p:grpSpPr>
          <a:xfrm>
            <a:off x="4455579" y="4634661"/>
            <a:ext cx="620346" cy="620346"/>
            <a:chOff x="817371" y="4276255"/>
            <a:chExt cx="413564" cy="413564"/>
          </a:xfrm>
        </p:grpSpPr>
        <p:sp>
          <p:nvSpPr>
            <p:cNvPr id="196" name="Google Shape;196;p11"/>
            <p:cNvSpPr/>
            <p:nvPr/>
          </p:nvSpPr>
          <p:spPr>
            <a:xfrm>
              <a:off x="817371" y="4276255"/>
              <a:ext cx="413564" cy="413564"/>
            </a:xfrm>
            <a:custGeom>
              <a:avLst/>
              <a:gdLst/>
              <a:ahLst/>
              <a:cxnLst/>
              <a:rect l="l" t="t" r="r" b="b"/>
              <a:pathLst>
                <a:path w="807148" h="807148" extrusionOk="0">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2">
                <a:alpha val="29803"/>
              </a:schemeClr>
            </a:solidFill>
            <a:ln w="2857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7" name="Google Shape;197;p11"/>
            <p:cNvSpPr/>
            <p:nvPr/>
          </p:nvSpPr>
          <p:spPr>
            <a:xfrm>
              <a:off x="817371" y="4276255"/>
              <a:ext cx="413564" cy="413564"/>
            </a:xfrm>
            <a:custGeom>
              <a:avLst/>
              <a:gdLst/>
              <a:ahLst/>
              <a:cxnLst/>
              <a:rect l="l" t="t" r="r" b="b"/>
              <a:pathLst>
                <a:path w="807148" h="807148" extrusionOk="0">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2">
                <a:alpha val="29803"/>
              </a:schemeClr>
            </a:solidFill>
            <a:ln w="2857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pic>
        <p:nvPicPr>
          <p:cNvPr id="198" name="Google Shape;198;p11" descr="صورة تحتوي على الإلكترونيات, دائرة كهربائية&#10;&#10;تم إنشاء الوصف تلقائياً"/>
          <p:cNvPicPr preferRelativeResize="0"/>
          <p:nvPr/>
        </p:nvPicPr>
        <p:blipFill rotWithShape="1">
          <a:blip r:embed="rId5">
            <a:alphaModFix/>
          </a:blip>
          <a:srcRect r="1" b="1"/>
          <a:stretch/>
        </p:blipFill>
        <p:spPr>
          <a:xfrm>
            <a:off x="5342148" y="2361888"/>
            <a:ext cx="3251578" cy="3251578"/>
          </a:xfrm>
          <a:custGeom>
            <a:avLst/>
            <a:gdLst/>
            <a:ahLst/>
            <a:cxnLst/>
            <a:rect l="l" t="t" r="r" b="b"/>
            <a:pathLst>
              <a:path w="2388070" h="2388070" extrusionOk="0">
                <a:moveTo>
                  <a:pt x="1194035" y="0"/>
                </a:moveTo>
                <a:cubicBezTo>
                  <a:pt x="1853482" y="0"/>
                  <a:pt x="2388070" y="534588"/>
                  <a:pt x="2388070" y="1194035"/>
                </a:cubicBezTo>
                <a:cubicBezTo>
                  <a:pt x="2388070" y="1853482"/>
                  <a:pt x="1853482" y="2388070"/>
                  <a:pt x="1194035" y="2388070"/>
                </a:cubicBezTo>
                <a:cubicBezTo>
                  <a:pt x="534588" y="2388070"/>
                  <a:pt x="0" y="1853482"/>
                  <a:pt x="0" y="1194035"/>
                </a:cubicBezTo>
                <a:cubicBezTo>
                  <a:pt x="0" y="534588"/>
                  <a:pt x="534588" y="0"/>
                  <a:pt x="1194035" y="0"/>
                </a:cubicBezTo>
                <a:close/>
              </a:path>
            </a:pathLst>
          </a:custGeom>
          <a:noFill/>
          <a:ln>
            <a:noFill/>
          </a:ln>
        </p:spPr>
      </p:pic>
      <p:grpSp>
        <p:nvGrpSpPr>
          <p:cNvPr id="199" name="Google Shape;199;p11"/>
          <p:cNvGrpSpPr/>
          <p:nvPr/>
        </p:nvGrpSpPr>
        <p:grpSpPr>
          <a:xfrm>
            <a:off x="0" y="8420954"/>
            <a:ext cx="2792781" cy="1076272"/>
            <a:chOff x="0" y="377893"/>
            <a:chExt cx="1861854" cy="717514"/>
          </a:xfrm>
        </p:grpSpPr>
        <p:sp>
          <p:nvSpPr>
            <p:cNvPr id="200" name="Google Shape;200;p11"/>
            <p:cNvSpPr/>
            <p:nvPr/>
          </p:nvSpPr>
          <p:spPr>
            <a:xfrm>
              <a:off x="0" y="377893"/>
              <a:ext cx="1861854" cy="277779"/>
            </a:xfrm>
            <a:custGeom>
              <a:avLst/>
              <a:gdLst/>
              <a:ahLst/>
              <a:cxnLst/>
              <a:rect l="l" t="t" r="r" b="b"/>
              <a:pathLst>
                <a:path w="1861854" h="277779" extrusionOk="0">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1" name="Google Shape;201;p11"/>
            <p:cNvSpPr/>
            <p:nvPr/>
          </p:nvSpPr>
          <p:spPr>
            <a:xfrm>
              <a:off x="0" y="817628"/>
              <a:ext cx="1861854" cy="277779"/>
            </a:xfrm>
            <a:custGeom>
              <a:avLst/>
              <a:gdLst/>
              <a:ahLst/>
              <a:cxnLst/>
              <a:rect l="l" t="t" r="r" b="b"/>
              <a:pathLst>
                <a:path w="1861854" h="277779" extrusionOk="0">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02" name="Google Shape;202;p11"/>
          <p:cNvSpPr txBox="1"/>
          <p:nvPr/>
        </p:nvSpPr>
        <p:spPr>
          <a:xfrm>
            <a:off x="9352302" y="3762940"/>
            <a:ext cx="7825759" cy="6527007"/>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lt1"/>
              </a:buClr>
              <a:buSzPts val="2500"/>
              <a:buFont typeface="Arial"/>
              <a:buChar char="•"/>
            </a:pPr>
            <a:r>
              <a:rPr lang="ar-SA" sz="2500" b="1">
                <a:solidFill>
                  <a:schemeClr val="lt1"/>
                </a:solidFill>
                <a:latin typeface="Calibri"/>
                <a:ea typeface="Calibri"/>
                <a:cs typeface="Calibri"/>
                <a:sym typeface="Calibri"/>
              </a:rPr>
              <a:t>If the light intensity reading in the room is less than required, the system automatically turns on the light.</a:t>
            </a:r>
            <a:endParaRPr/>
          </a:p>
          <a:p>
            <a:pPr marL="0" marR="0" lvl="0" indent="158750" algn="l" rtl="0">
              <a:lnSpc>
                <a:spcPct val="90000"/>
              </a:lnSpc>
              <a:spcBef>
                <a:spcPts val="600"/>
              </a:spcBef>
              <a:spcAft>
                <a:spcPts val="0"/>
              </a:spcAft>
              <a:buClr>
                <a:schemeClr val="dk1"/>
              </a:buClr>
              <a:buSzPts val="2500"/>
              <a:buFont typeface="Arial"/>
              <a:buNone/>
            </a:pPr>
            <a:endParaRPr sz="2500" b="1">
              <a:solidFill>
                <a:schemeClr val="lt1"/>
              </a:solidFill>
              <a:latin typeface="Calibri"/>
              <a:ea typeface="Calibri"/>
              <a:cs typeface="Calibri"/>
              <a:sym typeface="Calibri"/>
            </a:endParaRPr>
          </a:p>
          <a:p>
            <a:pPr marL="0" marR="0" lvl="0" indent="0" algn="l" rtl="0">
              <a:lnSpc>
                <a:spcPct val="90000"/>
              </a:lnSpc>
              <a:spcBef>
                <a:spcPts val="600"/>
              </a:spcBef>
              <a:spcAft>
                <a:spcPts val="0"/>
              </a:spcAft>
              <a:buNone/>
            </a:pPr>
            <a:endParaRPr sz="2500" b="1">
              <a:solidFill>
                <a:schemeClr val="lt1"/>
              </a:solidFill>
              <a:latin typeface="Calibri"/>
              <a:ea typeface="Calibri"/>
              <a:cs typeface="Calibri"/>
              <a:sym typeface="Calibri"/>
            </a:endParaRPr>
          </a:p>
          <a:p>
            <a:pPr marL="0" marR="0" lvl="0" indent="0" algn="l" rtl="0">
              <a:lnSpc>
                <a:spcPct val="90000"/>
              </a:lnSpc>
              <a:spcBef>
                <a:spcPts val="600"/>
              </a:spcBef>
              <a:spcAft>
                <a:spcPts val="0"/>
              </a:spcAft>
              <a:buClr>
                <a:schemeClr val="lt1"/>
              </a:buClr>
              <a:buSzPts val="2500"/>
              <a:buFont typeface="Arial"/>
              <a:buChar char="•"/>
            </a:pPr>
            <a:r>
              <a:rPr lang="ar-SA" sz="2500" b="1">
                <a:solidFill>
                  <a:schemeClr val="lt1"/>
                </a:solidFill>
                <a:latin typeface="Calibri"/>
                <a:ea typeface="Calibri"/>
                <a:cs typeface="Calibri"/>
                <a:sym typeface="Calibri"/>
              </a:rPr>
              <a:t>If the soil moisture is less than 60%, the water pumps will turn on automatically to adjust the deficiency.</a:t>
            </a:r>
            <a:endParaRPr/>
          </a:p>
          <a:p>
            <a:pPr marL="0" marR="0" lvl="0" indent="158750" algn="l" rtl="0">
              <a:lnSpc>
                <a:spcPct val="90000"/>
              </a:lnSpc>
              <a:spcBef>
                <a:spcPts val="600"/>
              </a:spcBef>
              <a:spcAft>
                <a:spcPts val="0"/>
              </a:spcAft>
              <a:buClr>
                <a:schemeClr val="dk1"/>
              </a:buClr>
              <a:buSzPts val="2500"/>
              <a:buFont typeface="Arial"/>
              <a:buNone/>
            </a:pPr>
            <a:endParaRPr sz="2500" b="1">
              <a:solidFill>
                <a:schemeClr val="lt1"/>
              </a:solidFill>
              <a:latin typeface="Calibri"/>
              <a:ea typeface="Calibri"/>
              <a:cs typeface="Calibri"/>
              <a:sym typeface="Calibri"/>
            </a:endParaRPr>
          </a:p>
          <a:p>
            <a:pPr marL="0" marR="0" lvl="0" indent="0" algn="l" rtl="0">
              <a:lnSpc>
                <a:spcPct val="90000"/>
              </a:lnSpc>
              <a:spcBef>
                <a:spcPts val="600"/>
              </a:spcBef>
              <a:spcAft>
                <a:spcPts val="0"/>
              </a:spcAft>
              <a:buClr>
                <a:schemeClr val="lt1"/>
              </a:buClr>
              <a:buSzPts val="2500"/>
              <a:buFont typeface="Arial"/>
              <a:buChar char="•"/>
            </a:pPr>
            <a:r>
              <a:rPr lang="ar-SA" sz="2500" b="1">
                <a:solidFill>
                  <a:schemeClr val="lt1"/>
                </a:solidFill>
                <a:latin typeface="Calibri"/>
                <a:ea typeface="Calibri"/>
                <a:cs typeface="Calibri"/>
                <a:sym typeface="Calibri"/>
              </a:rPr>
              <a:t>If the fire sensor senses any flame, it will turn on the second pump to extinguish it.</a:t>
            </a:r>
            <a:endParaRPr/>
          </a:p>
        </p:txBody>
      </p:sp>
      <p:pic>
        <p:nvPicPr>
          <p:cNvPr id="203" name="Google Shape;203;p11" descr="صورة تحتوي على نص&#10;&#10;تم إنشاء الوصف تلقائياً"/>
          <p:cNvPicPr preferRelativeResize="0"/>
          <p:nvPr/>
        </p:nvPicPr>
        <p:blipFill rotWithShape="1">
          <a:blip r:embed="rId6">
            <a:alphaModFix/>
          </a:blip>
          <a:srcRect t="1456" r="1" b="4628"/>
          <a:stretch/>
        </p:blipFill>
        <p:spPr>
          <a:xfrm>
            <a:off x="3377761" y="6108858"/>
            <a:ext cx="4448817" cy="4178142"/>
          </a:xfrm>
          <a:custGeom>
            <a:avLst/>
            <a:gdLst/>
            <a:ahLst/>
            <a:cxnLst/>
            <a:rect l="l" t="t" r="r" b="b"/>
            <a:pathLst>
              <a:path w="2965878" h="2785428" extrusionOk="0">
                <a:moveTo>
                  <a:pt x="1482939" y="0"/>
                </a:moveTo>
                <a:cubicBezTo>
                  <a:pt x="2301943" y="0"/>
                  <a:pt x="2965878" y="663935"/>
                  <a:pt x="2965878" y="1482939"/>
                </a:cubicBezTo>
                <a:cubicBezTo>
                  <a:pt x="2965878" y="1994817"/>
                  <a:pt x="2706529" y="2446120"/>
                  <a:pt x="2312064" y="2712615"/>
                </a:cubicBezTo>
                <a:lnTo>
                  <a:pt x="2192211" y="2785428"/>
                </a:lnTo>
                <a:lnTo>
                  <a:pt x="773668" y="2785428"/>
                </a:lnTo>
                <a:lnTo>
                  <a:pt x="653814" y="2712615"/>
                </a:lnTo>
                <a:cubicBezTo>
                  <a:pt x="259350" y="2446120"/>
                  <a:pt x="0" y="1994817"/>
                  <a:pt x="0" y="1482939"/>
                </a:cubicBezTo>
                <a:cubicBezTo>
                  <a:pt x="0" y="663935"/>
                  <a:pt x="663935" y="0"/>
                  <a:pt x="1482939" y="0"/>
                </a:cubicBezTo>
                <a:close/>
              </a:path>
            </a:pathLst>
          </a:cu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189"/>
                                        </p:tgtEl>
                                        <p:attrNameLst>
                                          <p:attrName>style.visibility</p:attrName>
                                        </p:attrNameLst>
                                      </p:cBhvr>
                                      <p:to>
                                        <p:strVal val="visible"/>
                                      </p:to>
                                    </p:set>
                                    <p:animEffect transition="in" filter="fade">
                                      <p:cBhvr>
                                        <p:cTn id="7" dur="700"/>
                                        <p:tgtEl>
                                          <p:spTgt spid="1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7"/>
        <p:cNvGrpSpPr/>
        <p:nvPr/>
      </p:nvGrpSpPr>
      <p:grpSpPr>
        <a:xfrm>
          <a:off x="0" y="0"/>
          <a:ext cx="0" cy="0"/>
          <a:chOff x="0" y="0"/>
          <a:chExt cx="0" cy="0"/>
        </a:xfrm>
      </p:grpSpPr>
      <p:sp>
        <p:nvSpPr>
          <p:cNvPr id="208" name="Google Shape;208;p12"/>
          <p:cNvSpPr/>
          <p:nvPr/>
        </p:nvSpPr>
        <p:spPr>
          <a:xfrm>
            <a:off x="0" y="0"/>
            <a:ext cx="18288000" cy="1028700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09" name="Google Shape;209;p12"/>
          <p:cNvSpPr/>
          <p:nvPr/>
        </p:nvSpPr>
        <p:spPr>
          <a:xfrm>
            <a:off x="1" y="3"/>
            <a:ext cx="3348377" cy="3542835"/>
          </a:xfrm>
          <a:custGeom>
            <a:avLst/>
            <a:gdLst/>
            <a:ahLst/>
            <a:cxnLst/>
            <a:rect l="l" t="t" r="r" b="b"/>
            <a:pathLst>
              <a:path w="3871489" h="4096327" extrusionOk="0">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accent1"/>
              </a:solidFill>
              <a:latin typeface="Calibri"/>
              <a:ea typeface="Calibri"/>
              <a:cs typeface="Calibri"/>
              <a:sym typeface="Calibri"/>
            </a:endParaRPr>
          </a:p>
        </p:txBody>
      </p:sp>
      <p:sp>
        <p:nvSpPr>
          <p:cNvPr id="210" name="Google Shape;210;p12"/>
          <p:cNvSpPr txBox="1">
            <a:spLocks noGrp="1"/>
          </p:cNvSpPr>
          <p:nvPr>
            <p:ph type="title"/>
          </p:nvPr>
        </p:nvSpPr>
        <p:spPr>
          <a:xfrm>
            <a:off x="3348376" y="949569"/>
            <a:ext cx="5795624" cy="1972494"/>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None/>
            </a:pPr>
            <a:r>
              <a:rPr lang="ar-SA" sz="4400">
                <a:latin typeface="Calibri"/>
                <a:ea typeface="Calibri"/>
                <a:cs typeface="Calibri"/>
                <a:sym typeface="Calibri"/>
              </a:rPr>
              <a:t>Manual Mode: </a:t>
            </a:r>
            <a:endParaRPr/>
          </a:p>
        </p:txBody>
      </p:sp>
      <p:sp>
        <p:nvSpPr>
          <p:cNvPr id="211" name="Google Shape;211;p12"/>
          <p:cNvSpPr/>
          <p:nvPr/>
        </p:nvSpPr>
        <p:spPr>
          <a:xfrm>
            <a:off x="0" y="438984"/>
            <a:ext cx="2792781" cy="416668"/>
          </a:xfrm>
          <a:custGeom>
            <a:avLst/>
            <a:gdLst/>
            <a:ahLst/>
            <a:cxnLst/>
            <a:rect l="l" t="t" r="r" b="b"/>
            <a:pathLst>
              <a:path w="1861854" h="277779" extrusionOk="0">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2" name="Google Shape;212;p12"/>
          <p:cNvSpPr/>
          <p:nvPr/>
        </p:nvSpPr>
        <p:spPr>
          <a:xfrm>
            <a:off x="0" y="1098586"/>
            <a:ext cx="2792781" cy="416669"/>
          </a:xfrm>
          <a:custGeom>
            <a:avLst/>
            <a:gdLst/>
            <a:ahLst/>
            <a:cxnLst/>
            <a:rect l="l" t="t" r="r" b="b"/>
            <a:pathLst>
              <a:path w="1861854" h="277779" extrusionOk="0">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3" name="Google Shape;213;p12"/>
          <p:cNvSpPr txBox="1"/>
          <p:nvPr/>
        </p:nvSpPr>
        <p:spPr>
          <a:xfrm>
            <a:off x="3348376" y="3188605"/>
            <a:ext cx="5795624" cy="6066695"/>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None/>
            </a:pPr>
            <a:r>
              <a:rPr lang="ar-SA" sz="2500" b="1">
                <a:solidFill>
                  <a:schemeClr val="lt1"/>
                </a:solidFill>
                <a:latin typeface="Calibri"/>
                <a:ea typeface="Calibri"/>
                <a:cs typeface="Calibri"/>
                <a:sym typeface="Calibri"/>
              </a:rPr>
              <a:t>After turning off the automatic mode first through the application we will be able to control :</a:t>
            </a:r>
            <a:endParaRPr/>
          </a:p>
          <a:p>
            <a:pPr marL="0" marR="0" lvl="0" indent="0" algn="l" rtl="0">
              <a:lnSpc>
                <a:spcPct val="90000"/>
              </a:lnSpc>
              <a:spcBef>
                <a:spcPts val="600"/>
              </a:spcBef>
              <a:spcAft>
                <a:spcPts val="0"/>
              </a:spcAft>
              <a:buNone/>
            </a:pPr>
            <a:endParaRPr sz="2500" b="1">
              <a:solidFill>
                <a:schemeClr val="lt1"/>
              </a:solidFill>
              <a:latin typeface="Calibri"/>
              <a:ea typeface="Calibri"/>
              <a:cs typeface="Calibri"/>
              <a:sym typeface="Calibri"/>
            </a:endParaRPr>
          </a:p>
          <a:p>
            <a:pPr marL="457200" marR="0" lvl="0" indent="-457200" algn="l" rtl="0">
              <a:lnSpc>
                <a:spcPct val="90000"/>
              </a:lnSpc>
              <a:spcBef>
                <a:spcPts val="600"/>
              </a:spcBef>
              <a:spcAft>
                <a:spcPts val="0"/>
              </a:spcAft>
              <a:buClr>
                <a:schemeClr val="lt1"/>
              </a:buClr>
              <a:buSzPts val="2500"/>
              <a:buFont typeface="Calibri"/>
              <a:buAutoNum type="arabicPeriod"/>
            </a:pPr>
            <a:r>
              <a:rPr lang="ar-SA" sz="2500" b="1">
                <a:solidFill>
                  <a:schemeClr val="lt1"/>
                </a:solidFill>
                <a:latin typeface="Calibri"/>
                <a:ea typeface="Calibri"/>
                <a:cs typeface="Calibri"/>
                <a:sym typeface="Calibri"/>
              </a:rPr>
              <a:t>Water Pump</a:t>
            </a:r>
            <a:endParaRPr/>
          </a:p>
          <a:p>
            <a:pPr marL="457200" marR="0" lvl="0" indent="-298450" algn="l" rtl="0">
              <a:lnSpc>
                <a:spcPct val="90000"/>
              </a:lnSpc>
              <a:spcBef>
                <a:spcPts val="600"/>
              </a:spcBef>
              <a:spcAft>
                <a:spcPts val="0"/>
              </a:spcAft>
              <a:buClr>
                <a:schemeClr val="dk1"/>
              </a:buClr>
              <a:buSzPts val="2500"/>
              <a:buFont typeface="Calibri"/>
              <a:buNone/>
            </a:pPr>
            <a:endParaRPr sz="2500" b="1">
              <a:solidFill>
                <a:schemeClr val="lt1"/>
              </a:solidFill>
              <a:latin typeface="Calibri"/>
              <a:ea typeface="Calibri"/>
              <a:cs typeface="Calibri"/>
              <a:sym typeface="Calibri"/>
            </a:endParaRPr>
          </a:p>
          <a:p>
            <a:pPr marL="457200" marR="0" lvl="0" indent="-457200" algn="l" rtl="0">
              <a:lnSpc>
                <a:spcPct val="90000"/>
              </a:lnSpc>
              <a:spcBef>
                <a:spcPts val="600"/>
              </a:spcBef>
              <a:spcAft>
                <a:spcPts val="0"/>
              </a:spcAft>
              <a:buClr>
                <a:schemeClr val="lt1"/>
              </a:buClr>
              <a:buSzPts val="2500"/>
              <a:buFont typeface="Calibri"/>
              <a:buAutoNum type="arabicPeriod"/>
            </a:pPr>
            <a:r>
              <a:rPr lang="ar-SA" sz="2500" b="1">
                <a:solidFill>
                  <a:schemeClr val="lt1"/>
                </a:solidFill>
                <a:latin typeface="Calibri"/>
                <a:ea typeface="Calibri"/>
                <a:cs typeface="Calibri"/>
                <a:sym typeface="Calibri"/>
              </a:rPr>
              <a:t>Servo Motor(Gate)</a:t>
            </a:r>
            <a:endParaRPr sz="2500">
              <a:solidFill>
                <a:schemeClr val="lt1"/>
              </a:solidFill>
              <a:latin typeface="Calibri"/>
              <a:ea typeface="Calibri"/>
              <a:cs typeface="Calibri"/>
              <a:sym typeface="Calibri"/>
            </a:endParaRPr>
          </a:p>
          <a:p>
            <a:pPr marL="457200" marR="0" lvl="0" indent="-298450" algn="l" rtl="0">
              <a:lnSpc>
                <a:spcPct val="90000"/>
              </a:lnSpc>
              <a:spcBef>
                <a:spcPts val="600"/>
              </a:spcBef>
              <a:spcAft>
                <a:spcPts val="0"/>
              </a:spcAft>
              <a:buClr>
                <a:schemeClr val="dk1"/>
              </a:buClr>
              <a:buSzPts val="2500"/>
              <a:buFont typeface="Calibri"/>
              <a:buNone/>
            </a:pPr>
            <a:endParaRPr sz="2500" b="1">
              <a:solidFill>
                <a:schemeClr val="lt1"/>
              </a:solidFill>
              <a:latin typeface="Calibri"/>
              <a:ea typeface="Calibri"/>
              <a:cs typeface="Calibri"/>
              <a:sym typeface="Calibri"/>
            </a:endParaRPr>
          </a:p>
          <a:p>
            <a:pPr marL="457200" marR="0" lvl="0" indent="-457200" algn="l" rtl="0">
              <a:lnSpc>
                <a:spcPct val="90000"/>
              </a:lnSpc>
              <a:spcBef>
                <a:spcPts val="600"/>
              </a:spcBef>
              <a:spcAft>
                <a:spcPts val="0"/>
              </a:spcAft>
              <a:buClr>
                <a:schemeClr val="lt1"/>
              </a:buClr>
              <a:buSzPts val="2500"/>
              <a:buFont typeface="Calibri"/>
              <a:buAutoNum type="arabicPeriod"/>
            </a:pPr>
            <a:r>
              <a:rPr lang="ar-SA" sz="2500" b="1">
                <a:solidFill>
                  <a:schemeClr val="lt1"/>
                </a:solidFill>
                <a:latin typeface="Calibri"/>
                <a:ea typeface="Calibri"/>
                <a:cs typeface="Calibri"/>
                <a:sym typeface="Calibri"/>
              </a:rPr>
              <a:t>Light</a:t>
            </a:r>
            <a:endParaRPr/>
          </a:p>
          <a:p>
            <a:pPr marL="457200" marR="0" lvl="0" indent="-298450" algn="l" rtl="0">
              <a:lnSpc>
                <a:spcPct val="90000"/>
              </a:lnSpc>
              <a:spcBef>
                <a:spcPts val="600"/>
              </a:spcBef>
              <a:spcAft>
                <a:spcPts val="0"/>
              </a:spcAft>
              <a:buClr>
                <a:schemeClr val="dk1"/>
              </a:buClr>
              <a:buSzPts val="2500"/>
              <a:buFont typeface="Calibri"/>
              <a:buNone/>
            </a:pPr>
            <a:endParaRPr sz="2500" b="1">
              <a:solidFill>
                <a:schemeClr val="lt1"/>
              </a:solidFill>
              <a:latin typeface="Calibri"/>
              <a:ea typeface="Calibri"/>
              <a:cs typeface="Calibri"/>
              <a:sym typeface="Calibri"/>
            </a:endParaRPr>
          </a:p>
          <a:p>
            <a:pPr marL="0" marR="0" lvl="0" indent="0" algn="l" rtl="0">
              <a:lnSpc>
                <a:spcPct val="90000"/>
              </a:lnSpc>
              <a:spcBef>
                <a:spcPts val="600"/>
              </a:spcBef>
              <a:spcAft>
                <a:spcPts val="0"/>
              </a:spcAft>
              <a:buNone/>
            </a:pPr>
            <a:endParaRPr sz="2500" b="1">
              <a:solidFill>
                <a:schemeClr val="lt1"/>
              </a:solidFill>
              <a:latin typeface="Calibri"/>
              <a:ea typeface="Calibri"/>
              <a:cs typeface="Calibri"/>
              <a:sym typeface="Calibri"/>
            </a:endParaRPr>
          </a:p>
          <a:p>
            <a:pPr marL="0" marR="0" lvl="0" indent="0" algn="l" rtl="0">
              <a:lnSpc>
                <a:spcPct val="90000"/>
              </a:lnSpc>
              <a:spcBef>
                <a:spcPts val="600"/>
              </a:spcBef>
              <a:spcAft>
                <a:spcPts val="0"/>
              </a:spcAft>
              <a:buNone/>
            </a:pPr>
            <a:endParaRPr sz="2500" b="1">
              <a:solidFill>
                <a:schemeClr val="lt1"/>
              </a:solidFill>
              <a:latin typeface="Calibri"/>
              <a:ea typeface="Calibri"/>
              <a:cs typeface="Calibri"/>
              <a:sym typeface="Calibri"/>
            </a:endParaRPr>
          </a:p>
        </p:txBody>
      </p:sp>
      <p:sp>
        <p:nvSpPr>
          <p:cNvPr id="214" name="Google Shape;214;p12"/>
          <p:cNvSpPr/>
          <p:nvPr/>
        </p:nvSpPr>
        <p:spPr>
          <a:xfrm>
            <a:off x="1" y="3"/>
            <a:ext cx="3348377" cy="3542835"/>
          </a:xfrm>
          <a:custGeom>
            <a:avLst/>
            <a:gdLst/>
            <a:ahLst/>
            <a:cxnLst/>
            <a:rect l="l" t="t" r="r" b="b"/>
            <a:pathLst>
              <a:path w="3871489" h="4096327" extrusionOk="0">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chemeClr val="accent6">
              <a:alpha val="2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accent1"/>
              </a:solidFill>
              <a:latin typeface="Calibri"/>
              <a:ea typeface="Calibri"/>
              <a:cs typeface="Calibri"/>
              <a:sym typeface="Calibri"/>
            </a:endParaRPr>
          </a:p>
        </p:txBody>
      </p:sp>
      <p:pic>
        <p:nvPicPr>
          <p:cNvPr id="215" name="Google Shape;215;p12" descr="صورة تحتوي على ضوء&#10;&#10;تم إنشاء الوصف تلقائياً"/>
          <p:cNvPicPr preferRelativeResize="0"/>
          <p:nvPr/>
        </p:nvPicPr>
        <p:blipFill rotWithShape="1">
          <a:blip r:embed="rId3">
            <a:alphaModFix/>
          </a:blip>
          <a:srcRect t="22064" r="4" b="4439"/>
          <a:stretch/>
        </p:blipFill>
        <p:spPr>
          <a:xfrm>
            <a:off x="9635230" y="1394413"/>
            <a:ext cx="3777171" cy="3777171"/>
          </a:xfrm>
          <a:custGeom>
            <a:avLst/>
            <a:gdLst/>
            <a:ahLst/>
            <a:cxnLst/>
            <a:rect l="l" t="t" r="r" b="b"/>
            <a:pathLst>
              <a:path w="2518114" h="2518114" extrusionOk="0">
                <a:moveTo>
                  <a:pt x="1259057" y="0"/>
                </a:moveTo>
                <a:cubicBezTo>
                  <a:pt x="1954415" y="0"/>
                  <a:pt x="2518114" y="563699"/>
                  <a:pt x="2518114" y="1259057"/>
                </a:cubicBezTo>
                <a:cubicBezTo>
                  <a:pt x="2518114" y="1954415"/>
                  <a:pt x="1954415" y="2518114"/>
                  <a:pt x="1259057" y="2518114"/>
                </a:cubicBezTo>
                <a:cubicBezTo>
                  <a:pt x="563699" y="2518114"/>
                  <a:pt x="0" y="1954415"/>
                  <a:pt x="0" y="1259057"/>
                </a:cubicBezTo>
                <a:cubicBezTo>
                  <a:pt x="0" y="563699"/>
                  <a:pt x="563699" y="0"/>
                  <a:pt x="1259057" y="0"/>
                </a:cubicBezTo>
                <a:close/>
              </a:path>
            </a:pathLst>
          </a:custGeom>
          <a:noFill/>
          <a:ln>
            <a:noFill/>
          </a:ln>
        </p:spPr>
      </p:pic>
      <p:pic>
        <p:nvPicPr>
          <p:cNvPr id="216" name="Google Shape;216;p12"/>
          <p:cNvPicPr preferRelativeResize="0"/>
          <p:nvPr/>
        </p:nvPicPr>
        <p:blipFill rotWithShape="1">
          <a:blip r:embed="rId4">
            <a:alphaModFix/>
          </a:blip>
          <a:srcRect l="7667" r="16996" b="2"/>
          <a:stretch/>
        </p:blipFill>
        <p:spPr>
          <a:xfrm>
            <a:off x="13635639" y="129954"/>
            <a:ext cx="4429122" cy="4429122"/>
          </a:xfrm>
          <a:custGeom>
            <a:avLst/>
            <a:gdLst/>
            <a:ahLst/>
            <a:cxnLst/>
            <a:rect l="l" t="t" r="r" b="b"/>
            <a:pathLst>
              <a:path w="2361890" h="2361890" extrusionOk="0">
                <a:moveTo>
                  <a:pt x="1180945" y="0"/>
                </a:moveTo>
                <a:cubicBezTo>
                  <a:pt x="1833163" y="0"/>
                  <a:pt x="2361890" y="528727"/>
                  <a:pt x="2361890" y="1180945"/>
                </a:cubicBezTo>
                <a:cubicBezTo>
                  <a:pt x="2361890" y="1833163"/>
                  <a:pt x="1833163" y="2361890"/>
                  <a:pt x="1180945" y="2361890"/>
                </a:cubicBezTo>
                <a:cubicBezTo>
                  <a:pt x="528727" y="2361890"/>
                  <a:pt x="0" y="1833163"/>
                  <a:pt x="0" y="1180945"/>
                </a:cubicBezTo>
                <a:cubicBezTo>
                  <a:pt x="0" y="528727"/>
                  <a:pt x="528727" y="0"/>
                  <a:pt x="1180945" y="0"/>
                </a:cubicBezTo>
                <a:close/>
              </a:path>
            </a:pathLst>
          </a:custGeom>
          <a:noFill/>
          <a:ln>
            <a:noFill/>
          </a:ln>
        </p:spPr>
      </p:pic>
      <p:sp>
        <p:nvSpPr>
          <p:cNvPr id="217" name="Google Shape;217;p12"/>
          <p:cNvSpPr/>
          <p:nvPr/>
        </p:nvSpPr>
        <p:spPr>
          <a:xfrm>
            <a:off x="15076764" y="7205976"/>
            <a:ext cx="3211236" cy="3081024"/>
          </a:xfrm>
          <a:custGeom>
            <a:avLst/>
            <a:gdLst/>
            <a:ahLst/>
            <a:cxnLst/>
            <a:rect l="l" t="t" r="r" b="b"/>
            <a:pathLst>
              <a:path w="3432581" h="3293393" extrusionOk="0">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18" name="Google Shape;218;p12"/>
          <p:cNvSpPr/>
          <p:nvPr/>
        </p:nvSpPr>
        <p:spPr>
          <a:xfrm>
            <a:off x="15076764" y="7205976"/>
            <a:ext cx="3211236" cy="3081024"/>
          </a:xfrm>
          <a:custGeom>
            <a:avLst/>
            <a:gdLst/>
            <a:ahLst/>
            <a:cxnLst/>
            <a:rect l="l" t="t" r="r" b="b"/>
            <a:pathLst>
              <a:path w="3432581" h="3293393" extrusionOk="0">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chemeClr val="accent2">
              <a:alpha val="2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219" name="Google Shape;219;p12"/>
          <p:cNvGrpSpPr/>
          <p:nvPr/>
        </p:nvGrpSpPr>
        <p:grpSpPr>
          <a:xfrm>
            <a:off x="15449009" y="8980596"/>
            <a:ext cx="1581699" cy="704533"/>
            <a:chOff x="9841624" y="4115729"/>
            <a:chExt cx="602169" cy="268223"/>
          </a:xfrm>
        </p:grpSpPr>
        <p:sp>
          <p:nvSpPr>
            <p:cNvPr id="220" name="Google Shape;220;p12"/>
            <p:cNvSpPr/>
            <p:nvPr/>
          </p:nvSpPr>
          <p:spPr>
            <a:xfrm>
              <a:off x="9841624" y="4115729"/>
              <a:ext cx="202882" cy="268223"/>
            </a:xfrm>
            <a:custGeom>
              <a:avLst/>
              <a:gdLst/>
              <a:ahLst/>
              <a:cxnLst/>
              <a:rect l="l" t="t" r="r" b="b"/>
              <a:pathLst>
                <a:path w="202882" h="268223" extrusionOk="0">
                  <a:moveTo>
                    <a:pt x="20765" y="268224"/>
                  </a:moveTo>
                  <a:lnTo>
                    <a:pt x="0" y="268224"/>
                  </a:lnTo>
                  <a:lnTo>
                    <a:pt x="182118" y="0"/>
                  </a:lnTo>
                  <a:lnTo>
                    <a:pt x="202883" y="0"/>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1" name="Google Shape;221;p12"/>
            <p:cNvSpPr/>
            <p:nvPr/>
          </p:nvSpPr>
          <p:spPr>
            <a:xfrm>
              <a:off x="9941445" y="4115729"/>
              <a:ext cx="202882" cy="268223"/>
            </a:xfrm>
            <a:custGeom>
              <a:avLst/>
              <a:gdLst/>
              <a:ahLst/>
              <a:cxnLst/>
              <a:rect l="l" t="t" r="r" b="b"/>
              <a:pathLst>
                <a:path w="202882" h="268223" extrusionOk="0">
                  <a:moveTo>
                    <a:pt x="20765" y="268224"/>
                  </a:moveTo>
                  <a:lnTo>
                    <a:pt x="0" y="268224"/>
                  </a:lnTo>
                  <a:lnTo>
                    <a:pt x="182118" y="0"/>
                  </a:lnTo>
                  <a:lnTo>
                    <a:pt x="202883" y="0"/>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2" name="Google Shape;222;p12"/>
            <p:cNvSpPr/>
            <p:nvPr/>
          </p:nvSpPr>
          <p:spPr>
            <a:xfrm>
              <a:off x="10041267" y="4115729"/>
              <a:ext cx="202882" cy="268223"/>
            </a:xfrm>
            <a:custGeom>
              <a:avLst/>
              <a:gdLst/>
              <a:ahLst/>
              <a:cxnLst/>
              <a:rect l="l" t="t" r="r" b="b"/>
              <a:pathLst>
                <a:path w="202882" h="268223" extrusionOk="0">
                  <a:moveTo>
                    <a:pt x="20669" y="268224"/>
                  </a:moveTo>
                  <a:lnTo>
                    <a:pt x="0" y="268224"/>
                  </a:lnTo>
                  <a:lnTo>
                    <a:pt x="182118" y="0"/>
                  </a:lnTo>
                  <a:lnTo>
                    <a:pt x="202883" y="0"/>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3" name="Google Shape;223;p12"/>
            <p:cNvSpPr/>
            <p:nvPr/>
          </p:nvSpPr>
          <p:spPr>
            <a:xfrm>
              <a:off x="10141090" y="4115729"/>
              <a:ext cx="202882" cy="268223"/>
            </a:xfrm>
            <a:custGeom>
              <a:avLst/>
              <a:gdLst/>
              <a:ahLst/>
              <a:cxnLst/>
              <a:rect l="l" t="t" r="r" b="b"/>
              <a:pathLst>
                <a:path w="202882" h="268223" extrusionOk="0">
                  <a:moveTo>
                    <a:pt x="20669" y="268224"/>
                  </a:moveTo>
                  <a:lnTo>
                    <a:pt x="0" y="268224"/>
                  </a:lnTo>
                  <a:lnTo>
                    <a:pt x="182118" y="0"/>
                  </a:lnTo>
                  <a:lnTo>
                    <a:pt x="202883" y="0"/>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4" name="Google Shape;224;p12"/>
            <p:cNvSpPr/>
            <p:nvPr/>
          </p:nvSpPr>
          <p:spPr>
            <a:xfrm>
              <a:off x="10240911" y="4115729"/>
              <a:ext cx="202882" cy="268223"/>
            </a:xfrm>
            <a:custGeom>
              <a:avLst/>
              <a:gdLst/>
              <a:ahLst/>
              <a:cxnLst/>
              <a:rect l="l" t="t" r="r" b="b"/>
              <a:pathLst>
                <a:path w="202882" h="268223" extrusionOk="0">
                  <a:moveTo>
                    <a:pt x="20669" y="268224"/>
                  </a:moveTo>
                  <a:lnTo>
                    <a:pt x="0" y="268224"/>
                  </a:lnTo>
                  <a:lnTo>
                    <a:pt x="182118" y="0"/>
                  </a:lnTo>
                  <a:lnTo>
                    <a:pt x="202883" y="0"/>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pic>
        <p:nvPicPr>
          <p:cNvPr id="225" name="Google Shape;225;p12" descr="صورة تحتوي على نص&#10;&#10;تم إنشاء الوصف تلقائياً"/>
          <p:cNvPicPr preferRelativeResize="0"/>
          <p:nvPr/>
        </p:nvPicPr>
        <p:blipFill rotWithShape="1">
          <a:blip r:embed="rId5">
            <a:alphaModFix/>
          </a:blip>
          <a:srcRect l="1459" r="7700" b="-2"/>
          <a:stretch/>
        </p:blipFill>
        <p:spPr>
          <a:xfrm>
            <a:off x="11523817" y="4763863"/>
            <a:ext cx="5181585" cy="5181585"/>
          </a:xfrm>
          <a:custGeom>
            <a:avLst/>
            <a:gdLst/>
            <a:ahLst/>
            <a:cxnLst/>
            <a:rect l="l" t="t" r="r" b="b"/>
            <a:pathLst>
              <a:path w="2452978" h="2452978" extrusionOk="0">
                <a:moveTo>
                  <a:pt x="1226489" y="0"/>
                </a:moveTo>
                <a:cubicBezTo>
                  <a:pt x="1903860" y="0"/>
                  <a:pt x="2452978" y="549118"/>
                  <a:pt x="2452978" y="1226489"/>
                </a:cubicBezTo>
                <a:cubicBezTo>
                  <a:pt x="2452978" y="1903860"/>
                  <a:pt x="1903860" y="2452978"/>
                  <a:pt x="1226489" y="2452978"/>
                </a:cubicBezTo>
                <a:cubicBezTo>
                  <a:pt x="549118" y="2452978"/>
                  <a:pt x="0" y="1903860"/>
                  <a:pt x="0" y="1226489"/>
                </a:cubicBezTo>
                <a:cubicBezTo>
                  <a:pt x="0" y="549118"/>
                  <a:pt x="549118" y="0"/>
                  <a:pt x="1226489" y="0"/>
                </a:cubicBezTo>
                <a:close/>
              </a:path>
            </a:pathLst>
          </a:cu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210"/>
                                        </p:tgtEl>
                                        <p:attrNameLst>
                                          <p:attrName>style.visibility</p:attrName>
                                        </p:attrNameLst>
                                      </p:cBhvr>
                                      <p:to>
                                        <p:strVal val="visible"/>
                                      </p:to>
                                    </p:set>
                                    <p:animEffect transition="in" filter="fade">
                                      <p:cBhvr>
                                        <p:cTn id="7" dur="700"/>
                                        <p:tgtEl>
                                          <p:spTgt spid="2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9"/>
        <p:cNvGrpSpPr/>
        <p:nvPr/>
      </p:nvGrpSpPr>
      <p:grpSpPr>
        <a:xfrm>
          <a:off x="0" y="0"/>
          <a:ext cx="0" cy="0"/>
          <a:chOff x="0" y="0"/>
          <a:chExt cx="0" cy="0"/>
        </a:xfrm>
      </p:grpSpPr>
      <p:sp>
        <p:nvSpPr>
          <p:cNvPr id="230" name="Google Shape;230;p13"/>
          <p:cNvSpPr/>
          <p:nvPr/>
        </p:nvSpPr>
        <p:spPr>
          <a:xfrm>
            <a:off x="4572" y="0"/>
            <a:ext cx="18283428" cy="10287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31" name="Google Shape;231;p13"/>
          <p:cNvSpPr txBox="1">
            <a:spLocks noGrp="1"/>
          </p:cNvSpPr>
          <p:nvPr>
            <p:ph type="title"/>
          </p:nvPr>
        </p:nvSpPr>
        <p:spPr>
          <a:xfrm>
            <a:off x="1257300" y="547687"/>
            <a:ext cx="8337733" cy="1988345"/>
          </a:xfrm>
          <a:prstGeom prst="rect">
            <a:avLst/>
          </a:prstGeom>
          <a:noFill/>
          <a:ln>
            <a:noFill/>
          </a:ln>
        </p:spPr>
        <p:txBody>
          <a:bodyPr spcFirstLastPara="1" wrap="square" lIns="0" tIns="0" rIns="0" bIns="0" anchor="t" anchorCtr="0">
            <a:normAutofit/>
          </a:bodyPr>
          <a:lstStyle/>
          <a:p>
            <a:pPr marL="0" lvl="0" indent="0" algn="l" rtl="0">
              <a:spcBef>
                <a:spcPts val="0"/>
              </a:spcBef>
              <a:spcAft>
                <a:spcPts val="0"/>
              </a:spcAft>
              <a:buNone/>
            </a:pPr>
            <a:r>
              <a:rPr lang="ar-SA" dirty="0"/>
              <a:t>Future Work</a:t>
            </a:r>
            <a:endParaRPr dirty="0"/>
          </a:p>
        </p:txBody>
      </p:sp>
      <p:sp>
        <p:nvSpPr>
          <p:cNvPr id="232" name="Google Shape;232;p13"/>
          <p:cNvSpPr/>
          <p:nvPr/>
        </p:nvSpPr>
        <p:spPr>
          <a:xfrm>
            <a:off x="15313042" y="1"/>
            <a:ext cx="1702599" cy="716996"/>
          </a:xfrm>
          <a:custGeom>
            <a:avLst/>
            <a:gdLst/>
            <a:ahLst/>
            <a:cxnLst/>
            <a:rect l="l" t="t" r="r" b="b"/>
            <a:pathLst>
              <a:path w="1135066" h="477997" extrusionOk="0">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33" name="Google Shape;233;p13"/>
          <p:cNvSpPr txBox="1">
            <a:spLocks noGrp="1"/>
          </p:cNvSpPr>
          <p:nvPr>
            <p:ph type="body" idx="1"/>
          </p:nvPr>
        </p:nvSpPr>
        <p:spPr>
          <a:xfrm>
            <a:off x="1257300" y="4410287"/>
            <a:ext cx="8337733" cy="4872216"/>
          </a:xfrm>
          <a:prstGeom prst="rect">
            <a:avLst/>
          </a:prstGeom>
          <a:noFill/>
          <a:ln>
            <a:noFill/>
          </a:ln>
        </p:spPr>
        <p:txBody>
          <a:bodyPr spcFirstLastPara="1" wrap="square" lIns="0" tIns="0" rIns="0" bIns="0" anchor="t" anchorCtr="0">
            <a:normAutofit/>
          </a:bodyPr>
          <a:lstStyle/>
          <a:p>
            <a:pPr marL="342900" lvl="0" indent="-184150" algn="l" rtl="0">
              <a:spcBef>
                <a:spcPts val="0"/>
              </a:spcBef>
              <a:spcAft>
                <a:spcPts val="0"/>
              </a:spcAft>
              <a:buSzPts val="2500"/>
              <a:buFont typeface="Arial"/>
              <a:buNone/>
            </a:pPr>
            <a:endParaRPr sz="2500" b="1" dirty="0">
              <a:solidFill>
                <a:srgbClr val="205867"/>
              </a:solidFill>
            </a:endParaRPr>
          </a:p>
          <a:p>
            <a:pPr marL="342900" lvl="0" indent="-342900" algn="l" rtl="0">
              <a:spcBef>
                <a:spcPts val="600"/>
              </a:spcBef>
              <a:spcAft>
                <a:spcPts val="0"/>
              </a:spcAft>
              <a:buClr>
                <a:srgbClr val="205867"/>
              </a:buClr>
              <a:buSzPts val="2500"/>
              <a:buFont typeface="Arial"/>
              <a:buChar char="•"/>
            </a:pPr>
            <a:r>
              <a:rPr lang="ar-SA" sz="2500" b="1" dirty="0">
                <a:solidFill>
                  <a:srgbClr val="205867"/>
                </a:solidFill>
              </a:rPr>
              <a:t>Add Camera in front of the plants with image proccessing and machine learning.</a:t>
            </a:r>
            <a:endParaRPr dirty="0"/>
          </a:p>
          <a:p>
            <a:pPr marL="0" lvl="0" indent="-158750" algn="l" rtl="0">
              <a:spcBef>
                <a:spcPts val="600"/>
              </a:spcBef>
              <a:spcAft>
                <a:spcPts val="0"/>
              </a:spcAft>
              <a:buClr>
                <a:srgbClr val="205867"/>
              </a:buClr>
              <a:buSzPts val="2500"/>
              <a:buFont typeface="Arial"/>
              <a:buChar char="•"/>
            </a:pPr>
            <a:r>
              <a:rPr lang="ar-SA" sz="2500" b="1" dirty="0">
                <a:solidFill>
                  <a:srgbClr val="205867"/>
                </a:solidFill>
              </a:rPr>
              <a:t>Add more Sensors to add more features as leaf wetness sensor, Carbon Dioxide (</a:t>
            </a:r>
            <a:r>
              <a:rPr lang="ar-SA" sz="2500" b="1" dirty="0" smtClean="0">
                <a:solidFill>
                  <a:srgbClr val="205867"/>
                </a:solidFill>
              </a:rPr>
              <a:t>CO</a:t>
            </a:r>
            <a:r>
              <a:rPr lang="en-US" sz="2500" b="1" dirty="0" smtClean="0">
                <a:solidFill>
                  <a:srgbClr val="205867"/>
                </a:solidFill>
              </a:rPr>
              <a:t>2</a:t>
            </a:r>
            <a:r>
              <a:rPr lang="en-US" sz="2500" b="1" dirty="0">
                <a:solidFill>
                  <a:srgbClr val="205867"/>
                </a:solidFill>
              </a:rPr>
              <a:t>)</a:t>
            </a:r>
            <a:r>
              <a:rPr lang="ar-SA" sz="2500" b="1" dirty="0" smtClean="0">
                <a:solidFill>
                  <a:srgbClr val="205867"/>
                </a:solidFill>
              </a:rPr>
              <a:t> </a:t>
            </a:r>
            <a:r>
              <a:rPr lang="ar-SA" sz="2500" b="1" dirty="0">
                <a:solidFill>
                  <a:srgbClr val="205867"/>
                </a:solidFill>
              </a:rPr>
              <a:t>Sensors.</a:t>
            </a:r>
            <a:endParaRPr sz="2500" b="1" dirty="0">
              <a:solidFill>
                <a:srgbClr val="205867"/>
              </a:solidFill>
            </a:endParaRPr>
          </a:p>
        </p:txBody>
      </p:sp>
      <p:sp>
        <p:nvSpPr>
          <p:cNvPr id="234" name="Google Shape;234;p13"/>
          <p:cNvSpPr/>
          <p:nvPr/>
        </p:nvSpPr>
        <p:spPr>
          <a:xfrm>
            <a:off x="10231965" y="3936718"/>
            <a:ext cx="1218640" cy="1218641"/>
          </a:xfrm>
          <a:prstGeom prst="ellipse">
            <a:avLst/>
          </a:prstGeom>
          <a:noFill/>
          <a:ln w="1270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35" name="Google Shape;235;p13"/>
          <p:cNvSpPr/>
          <p:nvPr/>
        </p:nvSpPr>
        <p:spPr>
          <a:xfrm rot="-5400000">
            <a:off x="13368626" y="1827797"/>
            <a:ext cx="3581400" cy="3581400"/>
          </a:xfrm>
          <a:prstGeom prst="blockArc">
            <a:avLst>
              <a:gd name="adj1" fmla="val 10800000"/>
              <a:gd name="adj2" fmla="val 0"/>
              <a:gd name="adj3" fmla="val 25000"/>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236" name="Google Shape;236;p13"/>
          <p:cNvSpPr/>
          <p:nvPr/>
        </p:nvSpPr>
        <p:spPr>
          <a:xfrm>
            <a:off x="10231965" y="0"/>
            <a:ext cx="3472876" cy="2326488"/>
          </a:xfrm>
          <a:custGeom>
            <a:avLst/>
            <a:gdLst/>
            <a:ahLst/>
            <a:cxnLst/>
            <a:rect l="l" t="t" r="r" b="b"/>
            <a:pathLst>
              <a:path w="2315251" h="1550992" extrusionOk="0">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cxnSp>
        <p:nvCxnSpPr>
          <p:cNvPr id="237" name="Google Shape;237;p13"/>
          <p:cNvCxnSpPr/>
          <p:nvPr/>
        </p:nvCxnSpPr>
        <p:spPr>
          <a:xfrm>
            <a:off x="17586957" y="1997358"/>
            <a:ext cx="0" cy="2396562"/>
          </a:xfrm>
          <a:prstGeom prst="straightConnector1">
            <a:avLst/>
          </a:prstGeom>
          <a:noFill/>
          <a:ln w="127000" cap="rnd" cmpd="sng">
            <a:solidFill>
              <a:schemeClr val="accent4"/>
            </a:solidFill>
            <a:prstDash val="dash"/>
            <a:round/>
            <a:headEnd type="none" w="sm" len="sm"/>
            <a:tailEnd type="none" w="sm" len="sm"/>
          </a:ln>
        </p:spPr>
      </p:cxnSp>
      <p:sp>
        <p:nvSpPr>
          <p:cNvPr id="238" name="Google Shape;238;p13"/>
          <p:cNvSpPr/>
          <p:nvPr/>
        </p:nvSpPr>
        <p:spPr>
          <a:xfrm>
            <a:off x="16508325" y="6168121"/>
            <a:ext cx="1779676" cy="2657475"/>
          </a:xfrm>
          <a:custGeom>
            <a:avLst/>
            <a:gdLst/>
            <a:ahLst/>
            <a:cxnLst/>
            <a:rect l="l" t="t" r="r" b="b"/>
            <a:pathLst>
              <a:path w="1186451" h="1771650" extrusionOk="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9" name="Google Shape;239;p13"/>
          <p:cNvSpPr/>
          <p:nvPr/>
        </p:nvSpPr>
        <p:spPr>
          <a:xfrm rot="-607105">
            <a:off x="9130410" y="6217683"/>
            <a:ext cx="6125149" cy="6125149"/>
          </a:xfrm>
          <a:prstGeom prst="arc">
            <a:avLst>
              <a:gd name="adj1" fmla="val 16200000"/>
              <a:gd name="adj2" fmla="val 0"/>
            </a:avLst>
          </a:prstGeom>
          <a:noFill/>
          <a:ln w="127000" cap="rnd" cmpd="sng">
            <a:solidFill>
              <a:schemeClr val="accent4"/>
            </a:solidFill>
            <a:prstDash val="dash"/>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240" name="Google Shape;240;p13"/>
          <p:cNvSpPr/>
          <p:nvPr/>
        </p:nvSpPr>
        <p:spPr>
          <a:xfrm>
            <a:off x="10231965" y="7444005"/>
            <a:ext cx="3965028" cy="2842996"/>
          </a:xfrm>
          <a:custGeom>
            <a:avLst/>
            <a:gdLst/>
            <a:ahLst/>
            <a:cxnLst/>
            <a:rect l="l" t="t" r="r" b="b"/>
            <a:pathLst>
              <a:path w="2643352" h="1895331" extrusionOk="0">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41" name="Google Shape;241;p13"/>
          <p:cNvSpPr txBox="1"/>
          <p:nvPr/>
        </p:nvSpPr>
        <p:spPr>
          <a:xfrm>
            <a:off x="-260160" y="1168589"/>
            <a:ext cx="5182736" cy="147732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4500" b="1">
                <a:solidFill>
                  <a:srgbClr val="205867"/>
                </a:solidFill>
                <a:latin typeface="Times New Roman"/>
                <a:ea typeface="Times New Roman"/>
                <a:cs typeface="Times New Roman"/>
                <a:sym typeface="Times New Roman"/>
              </a:rPr>
              <a:t>       </a:t>
            </a:r>
            <a:r>
              <a:rPr lang="ar-SA" sz="4500" b="1">
                <a:solidFill>
                  <a:srgbClr val="205867"/>
                </a:solidFill>
                <a:latin typeface="Calibri"/>
                <a:ea typeface="Calibri"/>
                <a:cs typeface="Calibri"/>
                <a:sym typeface="Calibri"/>
              </a:rPr>
              <a:t>Future Work</a:t>
            </a:r>
            <a:endParaRPr sz="4500" b="1">
              <a:solidFill>
                <a:srgbClr val="205867"/>
              </a:solidFill>
              <a:latin typeface="Calibri"/>
              <a:ea typeface="Calibri"/>
              <a:cs typeface="Calibri"/>
              <a:sym typeface="Calibri"/>
            </a:endParaRPr>
          </a:p>
          <a:p>
            <a:pPr marL="0" marR="0" lvl="0" indent="0" algn="l" rtl="0">
              <a:spcBef>
                <a:spcPts val="0"/>
              </a:spcBef>
              <a:spcAft>
                <a:spcPts val="0"/>
              </a:spcAft>
              <a:buNone/>
            </a:pPr>
            <a:endParaRPr sz="4500" b="1">
              <a:solidFill>
                <a:srgbClr val="205867"/>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Shape 245"/>
        <p:cNvGrpSpPr/>
        <p:nvPr/>
      </p:nvGrpSpPr>
      <p:grpSpPr>
        <a:xfrm>
          <a:off x="0" y="0"/>
          <a:ext cx="0" cy="0"/>
          <a:chOff x="0" y="0"/>
          <a:chExt cx="0" cy="0"/>
        </a:xfrm>
      </p:grpSpPr>
      <p:pic>
        <p:nvPicPr>
          <p:cNvPr id="246" name="Google Shape;246;p14"/>
          <p:cNvPicPr preferRelativeResize="0"/>
          <p:nvPr/>
        </p:nvPicPr>
        <p:blipFill rotWithShape="1">
          <a:blip r:embed="rId3">
            <a:alphaModFix/>
          </a:blip>
          <a:srcRect/>
          <a:stretch/>
        </p:blipFill>
        <p:spPr>
          <a:xfrm>
            <a:off x="0" y="3383"/>
            <a:ext cx="18287999" cy="10283616"/>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grpSp>
        <p:nvGrpSpPr>
          <p:cNvPr id="61" name="Google Shape;61;p2"/>
          <p:cNvGrpSpPr/>
          <p:nvPr/>
        </p:nvGrpSpPr>
        <p:grpSpPr>
          <a:xfrm>
            <a:off x="0" y="5552401"/>
            <a:ext cx="4734311" cy="4735195"/>
            <a:chOff x="0" y="5552401"/>
            <a:chExt cx="4734311" cy="4735195"/>
          </a:xfrm>
        </p:grpSpPr>
        <p:sp>
          <p:nvSpPr>
            <p:cNvPr id="62" name="Google Shape;62;p2"/>
            <p:cNvSpPr/>
            <p:nvPr/>
          </p:nvSpPr>
          <p:spPr>
            <a:xfrm>
              <a:off x="0" y="6151705"/>
              <a:ext cx="2531110" cy="3323590"/>
            </a:xfrm>
            <a:custGeom>
              <a:avLst/>
              <a:gdLst/>
              <a:ahLst/>
              <a:cxnLst/>
              <a:rect l="l" t="t" r="r" b="b"/>
              <a:pathLst>
                <a:path w="2531110" h="3323590" extrusionOk="0">
                  <a:moveTo>
                    <a:pt x="0" y="0"/>
                  </a:moveTo>
                  <a:lnTo>
                    <a:pt x="1571746" y="0"/>
                  </a:lnTo>
                  <a:lnTo>
                    <a:pt x="2531000" y="1661495"/>
                  </a:lnTo>
                  <a:lnTo>
                    <a:pt x="1571746" y="3322990"/>
                  </a:lnTo>
                  <a:lnTo>
                    <a:pt x="0" y="3322990"/>
                  </a:lnTo>
                  <a:lnTo>
                    <a:pt x="0" y="0"/>
                  </a:lnTo>
                  <a:close/>
                </a:path>
              </a:pathLst>
            </a:custGeom>
            <a:solidFill>
              <a:srgbClr val="004550"/>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3" name="Google Shape;63;p2"/>
            <p:cNvSpPr/>
            <p:nvPr/>
          </p:nvSpPr>
          <p:spPr>
            <a:xfrm>
              <a:off x="2055246" y="8217793"/>
              <a:ext cx="2679065" cy="2069464"/>
            </a:xfrm>
            <a:custGeom>
              <a:avLst/>
              <a:gdLst/>
              <a:ahLst/>
              <a:cxnLst/>
              <a:rect l="l" t="t" r="r" b="b"/>
              <a:pathLst>
                <a:path w="2679064" h="2069465" extrusionOk="0">
                  <a:moveTo>
                    <a:pt x="669553" y="0"/>
                  </a:moveTo>
                  <a:lnTo>
                    <a:pt x="2008941" y="0"/>
                  </a:lnTo>
                  <a:lnTo>
                    <a:pt x="2678493" y="1159713"/>
                  </a:lnTo>
                  <a:lnTo>
                    <a:pt x="2678493" y="1160039"/>
                  </a:lnTo>
                  <a:lnTo>
                    <a:pt x="2153592" y="2069206"/>
                  </a:lnTo>
                  <a:lnTo>
                    <a:pt x="524975" y="2069206"/>
                  </a:lnTo>
                  <a:lnTo>
                    <a:pt x="0" y="1160039"/>
                  </a:lnTo>
                  <a:lnTo>
                    <a:pt x="0" y="1159713"/>
                  </a:lnTo>
                  <a:lnTo>
                    <a:pt x="669553" y="0"/>
                  </a:lnTo>
                  <a:close/>
                </a:path>
              </a:pathLst>
            </a:custGeom>
            <a:solidFill>
              <a:srgbClr val="A3E373"/>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4" name="Google Shape;64;p2"/>
            <p:cNvSpPr/>
            <p:nvPr/>
          </p:nvSpPr>
          <p:spPr>
            <a:xfrm>
              <a:off x="0" y="5552401"/>
              <a:ext cx="3223260" cy="4735195"/>
            </a:xfrm>
            <a:custGeom>
              <a:avLst/>
              <a:gdLst/>
              <a:ahLst/>
              <a:cxnLst/>
              <a:rect l="l" t="t" r="r" b="b"/>
              <a:pathLst>
                <a:path w="3223260" h="4735195" extrusionOk="0">
                  <a:moveTo>
                    <a:pt x="2530995" y="4042791"/>
                  </a:moveTo>
                  <a:lnTo>
                    <a:pt x="1880958" y="2916885"/>
                  </a:lnTo>
                  <a:lnTo>
                    <a:pt x="580796" y="2916885"/>
                  </a:lnTo>
                  <a:lnTo>
                    <a:pt x="0" y="3922865"/>
                  </a:lnTo>
                  <a:lnTo>
                    <a:pt x="0" y="4162704"/>
                  </a:lnTo>
                  <a:lnTo>
                    <a:pt x="330225" y="4734598"/>
                  </a:lnTo>
                  <a:lnTo>
                    <a:pt x="2131580" y="4734598"/>
                  </a:lnTo>
                  <a:lnTo>
                    <a:pt x="2530995" y="4042791"/>
                  </a:lnTo>
                  <a:close/>
                </a:path>
                <a:path w="3223260" h="4735195" extrusionOk="0">
                  <a:moveTo>
                    <a:pt x="3223107" y="599325"/>
                  </a:moveTo>
                  <a:lnTo>
                    <a:pt x="2877083" y="0"/>
                  </a:lnTo>
                  <a:lnTo>
                    <a:pt x="2184908" y="0"/>
                  </a:lnTo>
                  <a:lnTo>
                    <a:pt x="1838896" y="599325"/>
                  </a:lnTo>
                  <a:lnTo>
                    <a:pt x="1838896" y="599490"/>
                  </a:lnTo>
                  <a:lnTo>
                    <a:pt x="2184958" y="1198816"/>
                  </a:lnTo>
                  <a:lnTo>
                    <a:pt x="2877083" y="1198816"/>
                  </a:lnTo>
                  <a:lnTo>
                    <a:pt x="3223107" y="599490"/>
                  </a:lnTo>
                  <a:lnTo>
                    <a:pt x="3223107" y="599325"/>
                  </a:lnTo>
                  <a:close/>
                </a:path>
              </a:pathLst>
            </a:custGeom>
            <a:solidFill>
              <a:srgbClr val="00A181"/>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65" name="Google Shape;65;p2"/>
          <p:cNvSpPr txBox="1"/>
          <p:nvPr/>
        </p:nvSpPr>
        <p:spPr>
          <a:xfrm>
            <a:off x="11388629" y="6511604"/>
            <a:ext cx="4041140" cy="711200"/>
          </a:xfrm>
          <a:prstGeom prst="rect">
            <a:avLst/>
          </a:prstGeom>
          <a:noFill/>
          <a:ln>
            <a:noFill/>
          </a:ln>
        </p:spPr>
        <p:txBody>
          <a:bodyPr spcFirstLastPara="1" wrap="square" lIns="0" tIns="12700" rIns="0" bIns="0" anchor="t" anchorCtr="0">
            <a:spAutoFit/>
          </a:bodyPr>
          <a:lstStyle/>
          <a:p>
            <a:pPr marL="12700" marR="0" lvl="0" indent="0" algn="l" rtl="0">
              <a:spcBef>
                <a:spcPts val="0"/>
              </a:spcBef>
              <a:spcAft>
                <a:spcPts val="0"/>
              </a:spcAft>
              <a:buNone/>
            </a:pPr>
            <a:r>
              <a:rPr lang="ar-SA" sz="4500" b="1">
                <a:solidFill>
                  <a:schemeClr val="dk1"/>
                </a:solidFill>
                <a:latin typeface="Arial"/>
                <a:ea typeface="Arial"/>
                <a:cs typeface="Arial"/>
                <a:sym typeface="Arial"/>
              </a:rPr>
              <a:t>Faiza Batta</a:t>
            </a:r>
            <a:endParaRPr sz="1800">
              <a:solidFill>
                <a:schemeClr val="dk1"/>
              </a:solidFill>
              <a:latin typeface="Calibri"/>
              <a:ea typeface="Calibri"/>
              <a:cs typeface="Calibri"/>
              <a:sym typeface="Calibri"/>
            </a:endParaRPr>
          </a:p>
        </p:txBody>
      </p:sp>
      <p:sp>
        <p:nvSpPr>
          <p:cNvPr id="66" name="Google Shape;66;p2"/>
          <p:cNvSpPr txBox="1"/>
          <p:nvPr/>
        </p:nvSpPr>
        <p:spPr>
          <a:xfrm>
            <a:off x="3313436" y="6458215"/>
            <a:ext cx="5809935" cy="705321"/>
          </a:xfrm>
          <a:prstGeom prst="rect">
            <a:avLst/>
          </a:prstGeom>
          <a:noFill/>
          <a:ln>
            <a:noFill/>
          </a:ln>
        </p:spPr>
        <p:txBody>
          <a:bodyPr spcFirstLastPara="1" wrap="square" lIns="0" tIns="12700" rIns="0" bIns="0" anchor="t" anchorCtr="0">
            <a:spAutoFit/>
          </a:bodyPr>
          <a:lstStyle/>
          <a:p>
            <a:pPr marL="12700" marR="0" lvl="0" indent="0" algn="l" rtl="0">
              <a:spcBef>
                <a:spcPts val="0"/>
              </a:spcBef>
              <a:spcAft>
                <a:spcPts val="0"/>
              </a:spcAft>
              <a:buNone/>
            </a:pPr>
            <a:r>
              <a:rPr lang="ar-SA" sz="4500" b="1">
                <a:solidFill>
                  <a:schemeClr val="dk1"/>
                </a:solidFill>
                <a:latin typeface="Arial"/>
                <a:ea typeface="Arial"/>
                <a:cs typeface="Arial"/>
                <a:sym typeface="Arial"/>
              </a:rPr>
              <a:t>Ibrahim Shalhoub</a:t>
            </a:r>
            <a:endParaRPr sz="1800">
              <a:solidFill>
                <a:schemeClr val="dk1"/>
              </a:solidFill>
              <a:latin typeface="Calibri"/>
              <a:ea typeface="Calibri"/>
              <a:cs typeface="Calibri"/>
              <a:sym typeface="Calibri"/>
            </a:endParaRPr>
          </a:p>
        </p:txBody>
      </p:sp>
      <p:sp>
        <p:nvSpPr>
          <p:cNvPr id="67" name="Google Shape;67;p2"/>
          <p:cNvSpPr txBox="1"/>
          <p:nvPr/>
        </p:nvSpPr>
        <p:spPr>
          <a:xfrm>
            <a:off x="8543026" y="8252602"/>
            <a:ext cx="4108598" cy="978088"/>
          </a:xfrm>
          <a:prstGeom prst="rect">
            <a:avLst/>
          </a:prstGeom>
          <a:noFill/>
          <a:ln>
            <a:noFill/>
          </a:ln>
        </p:spPr>
        <p:txBody>
          <a:bodyPr spcFirstLastPara="1" wrap="square" lIns="0" tIns="12050" rIns="0" bIns="0" anchor="t" anchorCtr="0">
            <a:spAutoFit/>
          </a:bodyPr>
          <a:lstStyle/>
          <a:p>
            <a:pPr marL="12700" marR="5080" lvl="0" indent="449580" algn="l" rtl="0">
              <a:lnSpc>
                <a:spcPct val="115100"/>
              </a:lnSpc>
              <a:spcBef>
                <a:spcPts val="0"/>
              </a:spcBef>
              <a:spcAft>
                <a:spcPts val="0"/>
              </a:spcAft>
              <a:buNone/>
            </a:pPr>
            <a:r>
              <a:rPr lang="ar-SA" sz="2850" b="1">
                <a:solidFill>
                  <a:schemeClr val="dk1"/>
                </a:solidFill>
                <a:latin typeface="Arial"/>
                <a:ea typeface="Arial"/>
                <a:cs typeface="Arial"/>
                <a:sym typeface="Arial"/>
              </a:rPr>
              <a:t>Supervisor:  Dr. Mohannad Al-Jabi</a:t>
            </a:r>
            <a:endParaRPr sz="2850" b="1">
              <a:solidFill>
                <a:schemeClr val="dk1"/>
              </a:solidFill>
              <a:latin typeface="Arial"/>
              <a:ea typeface="Arial"/>
              <a:cs typeface="Arial"/>
              <a:sym typeface="Arial"/>
            </a:endParaRPr>
          </a:p>
        </p:txBody>
      </p:sp>
      <p:pic>
        <p:nvPicPr>
          <p:cNvPr id="68" name="Google Shape;68;p2"/>
          <p:cNvPicPr preferRelativeResize="0"/>
          <p:nvPr/>
        </p:nvPicPr>
        <p:blipFill rotWithShape="1">
          <a:blip r:embed="rId3">
            <a:alphaModFix/>
          </a:blip>
          <a:srcRect/>
          <a:stretch/>
        </p:blipFill>
        <p:spPr>
          <a:xfrm>
            <a:off x="4739759" y="1616529"/>
            <a:ext cx="2484872" cy="4114800"/>
          </a:xfrm>
          <a:prstGeom prst="rect">
            <a:avLst/>
          </a:prstGeom>
          <a:noFill/>
          <a:ln>
            <a:noFill/>
          </a:ln>
        </p:spPr>
      </p:pic>
      <p:pic>
        <p:nvPicPr>
          <p:cNvPr id="69" name="Google Shape;69;p2"/>
          <p:cNvPicPr preferRelativeResize="0"/>
          <p:nvPr/>
        </p:nvPicPr>
        <p:blipFill rotWithShape="1">
          <a:blip r:embed="rId4">
            <a:alphaModFix/>
          </a:blip>
          <a:srcRect/>
          <a:stretch/>
        </p:blipFill>
        <p:spPr>
          <a:xfrm>
            <a:off x="11572504" y="1703975"/>
            <a:ext cx="2936174" cy="3939908"/>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3"/>
        <p:cNvGrpSpPr/>
        <p:nvPr/>
      </p:nvGrpSpPr>
      <p:grpSpPr>
        <a:xfrm>
          <a:off x="0" y="0"/>
          <a:ext cx="0" cy="0"/>
          <a:chOff x="0" y="0"/>
          <a:chExt cx="0" cy="0"/>
        </a:xfrm>
      </p:grpSpPr>
      <p:sp>
        <p:nvSpPr>
          <p:cNvPr id="74" name="Google Shape;74;p3"/>
          <p:cNvSpPr/>
          <p:nvPr/>
        </p:nvSpPr>
        <p:spPr>
          <a:xfrm>
            <a:off x="0" y="0"/>
            <a:ext cx="18287998" cy="1028604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5" name="Google Shape;75;p3"/>
          <p:cNvSpPr txBox="1"/>
          <p:nvPr/>
        </p:nvSpPr>
        <p:spPr>
          <a:xfrm>
            <a:off x="13901863" y="3034665"/>
            <a:ext cx="3704436" cy="426910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None/>
            </a:pPr>
            <a:r>
              <a:rPr lang="ar-SA" sz="5600" b="1">
                <a:solidFill>
                  <a:schemeClr val="dk1"/>
                </a:solidFill>
                <a:latin typeface="Calibri"/>
                <a:ea typeface="Calibri"/>
                <a:cs typeface="Calibri"/>
                <a:sym typeface="Calibri"/>
              </a:rPr>
              <a:t>Problem </a:t>
            </a:r>
            <a:endParaRPr/>
          </a:p>
        </p:txBody>
      </p:sp>
      <p:sp>
        <p:nvSpPr>
          <p:cNvPr id="76" name="Google Shape;76;p3"/>
          <p:cNvSpPr txBox="1"/>
          <p:nvPr/>
        </p:nvSpPr>
        <p:spPr>
          <a:xfrm>
            <a:off x="13901862" y="7629525"/>
            <a:ext cx="3669697" cy="1767447"/>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None/>
            </a:pPr>
            <a:r>
              <a:rPr lang="ar-SA" sz="2400">
                <a:solidFill>
                  <a:schemeClr val="dk1"/>
                </a:solidFill>
                <a:latin typeface="Calibri"/>
                <a:ea typeface="Calibri"/>
                <a:cs typeface="Calibri"/>
                <a:sym typeface="Calibri"/>
              </a:rPr>
              <a:t>: </a:t>
            </a:r>
            <a:endParaRPr/>
          </a:p>
        </p:txBody>
      </p:sp>
      <p:sp>
        <p:nvSpPr>
          <p:cNvPr id="77" name="Google Shape;77;p3"/>
          <p:cNvSpPr/>
          <p:nvPr/>
        </p:nvSpPr>
        <p:spPr>
          <a:xfrm rot="-5400000">
            <a:off x="5150960" y="-1240850"/>
            <a:ext cx="2573217" cy="12875132"/>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 name="Google Shape;78;p3"/>
          <p:cNvSpPr/>
          <p:nvPr/>
        </p:nvSpPr>
        <p:spPr>
          <a:xfrm>
            <a:off x="453127" y="996462"/>
            <a:ext cx="12123948" cy="8400510"/>
          </a:xfrm>
          <a:prstGeom prst="rect">
            <a:avLst/>
          </a:prstGeom>
          <a:solidFill>
            <a:schemeClr val="lt1"/>
          </a:solidFill>
          <a:ln>
            <a:noFill/>
          </a:ln>
          <a:effectLst>
            <a:outerShdw blurRad="139700" dist="127000" dir="5400000" algn="t" rotWithShape="0">
              <a:srgbClr val="000000">
                <a:alpha val="1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9" name="Google Shape;79;p3"/>
          <p:cNvSpPr/>
          <p:nvPr/>
        </p:nvSpPr>
        <p:spPr>
          <a:xfrm rot="5400000">
            <a:off x="11925671" y="5088146"/>
            <a:ext cx="2578608" cy="228573"/>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0" name="Google Shape;80;p3"/>
          <p:cNvSpPr txBox="1"/>
          <p:nvPr/>
        </p:nvSpPr>
        <p:spPr>
          <a:xfrm>
            <a:off x="928122" y="2736104"/>
            <a:ext cx="6150632" cy="48320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4400" b="1">
                <a:solidFill>
                  <a:schemeClr val="dk1"/>
                </a:solidFill>
                <a:latin typeface="Calibri"/>
                <a:ea typeface="Calibri"/>
                <a:cs typeface="Calibri"/>
                <a:sym typeface="Calibri"/>
              </a:rPr>
              <a:t>Plants need special care, and farms or people who own planted home gardens may not have enough time to take care of them, so these farms are often neglected.</a:t>
            </a:r>
            <a:endParaRPr sz="4400" b="1">
              <a:solidFill>
                <a:schemeClr val="dk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4"/>
        <p:cNvGrpSpPr/>
        <p:nvPr/>
      </p:nvGrpSpPr>
      <p:grpSpPr>
        <a:xfrm>
          <a:off x="0" y="0"/>
          <a:ext cx="0" cy="0"/>
          <a:chOff x="0" y="0"/>
          <a:chExt cx="0" cy="0"/>
        </a:xfrm>
      </p:grpSpPr>
      <p:sp>
        <p:nvSpPr>
          <p:cNvPr id="85" name="Google Shape;85;p4"/>
          <p:cNvSpPr/>
          <p:nvPr/>
        </p:nvSpPr>
        <p:spPr>
          <a:xfrm>
            <a:off x="0" y="0"/>
            <a:ext cx="18288000" cy="10287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 name="Google Shape;86;p4"/>
          <p:cNvSpPr/>
          <p:nvPr/>
        </p:nvSpPr>
        <p:spPr>
          <a:xfrm flipH="1">
            <a:off x="12865080" y="5003800"/>
            <a:ext cx="4937760" cy="4800600"/>
          </a:xfrm>
          <a:prstGeom prst="rtTriangle">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 name="Google Shape;87;p4"/>
          <p:cNvSpPr/>
          <p:nvPr/>
        </p:nvSpPr>
        <p:spPr>
          <a:xfrm>
            <a:off x="11301979" y="934912"/>
            <a:ext cx="6018260" cy="8411823"/>
          </a:xfrm>
          <a:prstGeom prst="rect">
            <a:avLst/>
          </a:prstGeom>
          <a:noFill/>
          <a:ln w="19050" cap="flat" cmpd="sng">
            <a:solidFill>
              <a:srgbClr val="3F3F3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 name="Google Shape;88;p4"/>
          <p:cNvSpPr txBox="1"/>
          <p:nvPr/>
        </p:nvSpPr>
        <p:spPr>
          <a:xfrm>
            <a:off x="11625859" y="1584960"/>
            <a:ext cx="5249376" cy="4688619"/>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None/>
            </a:pPr>
            <a:r>
              <a:rPr lang="ar-SA" sz="10800" b="1">
                <a:solidFill>
                  <a:schemeClr val="dk1"/>
                </a:solidFill>
                <a:latin typeface="Calibri"/>
                <a:ea typeface="Calibri"/>
                <a:cs typeface="Calibri"/>
                <a:sym typeface="Calibri"/>
              </a:rPr>
              <a:t>Solution</a:t>
            </a:r>
            <a:endParaRPr sz="10800">
              <a:solidFill>
                <a:schemeClr val="dk1"/>
              </a:solidFill>
              <a:latin typeface="Calibri"/>
              <a:ea typeface="Calibri"/>
              <a:cs typeface="Calibri"/>
              <a:sym typeface="Calibri"/>
            </a:endParaRPr>
          </a:p>
        </p:txBody>
      </p:sp>
      <p:sp>
        <p:nvSpPr>
          <p:cNvPr id="89" name="Google Shape;89;p4"/>
          <p:cNvSpPr txBox="1"/>
          <p:nvPr/>
        </p:nvSpPr>
        <p:spPr>
          <a:xfrm>
            <a:off x="12078744" y="6452484"/>
            <a:ext cx="4058428" cy="1143927"/>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None/>
            </a:pPr>
            <a:r>
              <a:rPr lang="ar-SA" sz="3000">
                <a:solidFill>
                  <a:schemeClr val="dk1"/>
                </a:solidFill>
                <a:latin typeface="Calibri"/>
                <a:ea typeface="Calibri"/>
                <a:cs typeface="Calibri"/>
                <a:sym typeface="Calibri"/>
              </a:rPr>
              <a:t>: </a:t>
            </a:r>
            <a:endParaRPr/>
          </a:p>
        </p:txBody>
      </p:sp>
      <p:sp>
        <p:nvSpPr>
          <p:cNvPr id="90" name="Google Shape;90;p4"/>
          <p:cNvSpPr txBox="1"/>
          <p:nvPr/>
        </p:nvSpPr>
        <p:spPr>
          <a:xfrm>
            <a:off x="626198" y="2477311"/>
            <a:ext cx="8781688" cy="563231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4000" b="1">
                <a:solidFill>
                  <a:schemeClr val="dk1"/>
                </a:solidFill>
                <a:latin typeface="Calibri"/>
                <a:ea typeface="Calibri"/>
                <a:cs typeface="Calibri"/>
                <a:sym typeface="Calibri"/>
              </a:rPr>
              <a:t>To solve this problem, we have created this automatic - manual system to solve, which will help the farmer to take care of their farms, and will certainly save time and effort on it, which will provide many advantages, including opening and closing the gate, sensing any movement, extinguishing the fire in the event of its occurrence and other advantages</a:t>
            </a:r>
            <a:endParaRPr sz="2400" b="1">
              <a:solidFill>
                <a:schemeClr val="dk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grpSp>
        <p:nvGrpSpPr>
          <p:cNvPr id="95" name="Google Shape;95;p5"/>
          <p:cNvGrpSpPr/>
          <p:nvPr/>
        </p:nvGrpSpPr>
        <p:grpSpPr>
          <a:xfrm>
            <a:off x="0" y="0"/>
            <a:ext cx="8472774" cy="10287270"/>
            <a:chOff x="0" y="0"/>
            <a:chExt cx="8472774" cy="10287270"/>
          </a:xfrm>
        </p:grpSpPr>
        <p:sp>
          <p:nvSpPr>
            <p:cNvPr id="96" name="Google Shape;96;p5"/>
            <p:cNvSpPr/>
            <p:nvPr/>
          </p:nvSpPr>
          <p:spPr>
            <a:xfrm>
              <a:off x="0" y="0"/>
              <a:ext cx="7610475" cy="8689975"/>
            </a:xfrm>
            <a:custGeom>
              <a:avLst/>
              <a:gdLst/>
              <a:ahLst/>
              <a:cxnLst/>
              <a:rect l="l" t="t" r="r" b="b"/>
              <a:pathLst>
                <a:path w="7610475" h="8689975" extrusionOk="0">
                  <a:moveTo>
                    <a:pt x="5075931" y="8689669"/>
                  </a:moveTo>
                  <a:lnTo>
                    <a:pt x="6696" y="8689669"/>
                  </a:lnTo>
                  <a:lnTo>
                    <a:pt x="0" y="8678070"/>
                  </a:lnTo>
                  <a:lnTo>
                    <a:pt x="0" y="0"/>
                  </a:lnTo>
                  <a:lnTo>
                    <a:pt x="5127536" y="0"/>
                  </a:lnTo>
                  <a:lnTo>
                    <a:pt x="7610015" y="4299225"/>
                  </a:lnTo>
                  <a:lnTo>
                    <a:pt x="7610015" y="4300458"/>
                  </a:lnTo>
                  <a:lnTo>
                    <a:pt x="5075931" y="8689669"/>
                  </a:lnTo>
                  <a:close/>
                </a:path>
              </a:pathLst>
            </a:custGeom>
            <a:solidFill>
              <a:srgbClr val="00A181"/>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7" name="Google Shape;97;p5"/>
            <p:cNvSpPr/>
            <p:nvPr/>
          </p:nvSpPr>
          <p:spPr>
            <a:xfrm>
              <a:off x="2505679" y="5832745"/>
              <a:ext cx="5967095" cy="4454525"/>
            </a:xfrm>
            <a:custGeom>
              <a:avLst/>
              <a:gdLst/>
              <a:ahLst/>
              <a:cxnLst/>
              <a:rect l="l" t="t" r="r" b="b"/>
              <a:pathLst>
                <a:path w="5967095" h="4454525" extrusionOk="0">
                  <a:moveTo>
                    <a:pt x="4887036" y="4454254"/>
                  </a:moveTo>
                  <a:lnTo>
                    <a:pt x="1079943" y="4454254"/>
                  </a:lnTo>
                  <a:lnTo>
                    <a:pt x="0" y="2583716"/>
                  </a:lnTo>
                  <a:lnTo>
                    <a:pt x="1491692" y="0"/>
                  </a:lnTo>
                  <a:lnTo>
                    <a:pt x="4475077" y="0"/>
                  </a:lnTo>
                  <a:lnTo>
                    <a:pt x="5966770" y="2583353"/>
                  </a:lnTo>
                  <a:lnTo>
                    <a:pt x="5966770" y="2584079"/>
                  </a:lnTo>
                  <a:lnTo>
                    <a:pt x="4887036" y="4454254"/>
                  </a:lnTo>
                  <a:close/>
                </a:path>
              </a:pathLst>
            </a:custGeom>
            <a:solidFill>
              <a:srgbClr val="A3E373"/>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98" name="Google Shape;98;p5"/>
            <p:cNvPicPr preferRelativeResize="0"/>
            <p:nvPr/>
          </p:nvPicPr>
          <p:blipFill rotWithShape="1">
            <a:blip r:embed="rId3">
              <a:alphaModFix/>
            </a:blip>
            <a:srcRect/>
            <a:stretch/>
          </p:blipFill>
          <p:spPr>
            <a:xfrm>
              <a:off x="292607" y="2907791"/>
              <a:ext cx="5843015" cy="1840991"/>
            </a:xfrm>
            <a:prstGeom prst="rect">
              <a:avLst/>
            </a:prstGeom>
            <a:noFill/>
            <a:ln>
              <a:noFill/>
            </a:ln>
          </p:spPr>
        </p:pic>
      </p:grpSp>
      <p:sp>
        <p:nvSpPr>
          <p:cNvPr id="99" name="Google Shape;99;p5"/>
          <p:cNvSpPr txBox="1"/>
          <p:nvPr/>
        </p:nvSpPr>
        <p:spPr>
          <a:xfrm>
            <a:off x="4495959" y="7874392"/>
            <a:ext cx="1986914" cy="878840"/>
          </a:xfrm>
          <a:prstGeom prst="rect">
            <a:avLst/>
          </a:prstGeom>
          <a:noFill/>
          <a:ln>
            <a:noFill/>
          </a:ln>
        </p:spPr>
        <p:txBody>
          <a:bodyPr spcFirstLastPara="1" wrap="square" lIns="0" tIns="12700" rIns="0" bIns="0" anchor="t" anchorCtr="0">
            <a:spAutoFit/>
          </a:bodyPr>
          <a:lstStyle/>
          <a:p>
            <a:pPr marL="12700" marR="0" lvl="0" indent="0" algn="l" rtl="0">
              <a:lnSpc>
                <a:spcPct val="100000"/>
              </a:lnSpc>
              <a:spcBef>
                <a:spcPts val="0"/>
              </a:spcBef>
              <a:spcAft>
                <a:spcPts val="0"/>
              </a:spcAft>
              <a:buNone/>
            </a:pPr>
            <a:r>
              <a:rPr lang="ar-SA" sz="5600" b="1">
                <a:solidFill>
                  <a:srgbClr val="004550"/>
                </a:solidFill>
                <a:latin typeface="Tahoma"/>
                <a:ea typeface="Tahoma"/>
                <a:cs typeface="Tahoma"/>
                <a:sym typeface="Tahoma"/>
              </a:rPr>
              <a:t>Users</a:t>
            </a:r>
            <a:endParaRPr sz="5600">
              <a:solidFill>
                <a:schemeClr val="dk1"/>
              </a:solidFill>
              <a:latin typeface="Tahoma"/>
              <a:ea typeface="Tahoma"/>
              <a:cs typeface="Tahoma"/>
              <a:sym typeface="Tahoma"/>
            </a:endParaRPr>
          </a:p>
        </p:txBody>
      </p:sp>
      <p:sp>
        <p:nvSpPr>
          <p:cNvPr id="100" name="Google Shape;100;p5"/>
          <p:cNvSpPr txBox="1"/>
          <p:nvPr/>
        </p:nvSpPr>
        <p:spPr>
          <a:xfrm>
            <a:off x="11740426" y="1048000"/>
            <a:ext cx="3773153" cy="729046"/>
          </a:xfrm>
          <a:prstGeom prst="rect">
            <a:avLst/>
          </a:prstGeom>
          <a:noFill/>
          <a:ln>
            <a:noFill/>
          </a:ln>
        </p:spPr>
        <p:txBody>
          <a:bodyPr spcFirstLastPara="1" wrap="square" lIns="0" tIns="13325" rIns="0" bIns="0" anchor="t" anchorCtr="0">
            <a:spAutoFit/>
          </a:bodyPr>
          <a:lstStyle/>
          <a:p>
            <a:pPr marL="12700" marR="0" lvl="0" indent="0" algn="l" rtl="0">
              <a:spcBef>
                <a:spcPts val="0"/>
              </a:spcBef>
              <a:spcAft>
                <a:spcPts val="0"/>
              </a:spcAft>
              <a:buNone/>
            </a:pPr>
            <a:r>
              <a:rPr lang="ar-SA" sz="4650" b="1">
                <a:solidFill>
                  <a:schemeClr val="dk1"/>
                </a:solidFill>
                <a:latin typeface="Tahoma"/>
                <a:ea typeface="Tahoma"/>
                <a:cs typeface="Tahoma"/>
                <a:sym typeface="Tahoma"/>
              </a:rPr>
              <a:t>Save Time</a:t>
            </a:r>
            <a:endParaRPr sz="4650">
              <a:solidFill>
                <a:schemeClr val="dk1"/>
              </a:solidFill>
              <a:latin typeface="Tahoma"/>
              <a:ea typeface="Tahoma"/>
              <a:cs typeface="Tahoma"/>
              <a:sym typeface="Tahoma"/>
            </a:endParaRPr>
          </a:p>
        </p:txBody>
      </p:sp>
      <p:sp>
        <p:nvSpPr>
          <p:cNvPr id="101" name="Google Shape;101;p5"/>
          <p:cNvSpPr txBox="1"/>
          <p:nvPr/>
        </p:nvSpPr>
        <p:spPr>
          <a:xfrm>
            <a:off x="11747648" y="4739097"/>
            <a:ext cx="3563620" cy="810260"/>
          </a:xfrm>
          <a:prstGeom prst="rect">
            <a:avLst/>
          </a:prstGeom>
          <a:noFill/>
          <a:ln>
            <a:noFill/>
          </a:ln>
        </p:spPr>
        <p:txBody>
          <a:bodyPr spcFirstLastPara="1" wrap="square" lIns="0" tIns="12050" rIns="0" bIns="0" anchor="t" anchorCtr="0">
            <a:spAutoFit/>
          </a:bodyPr>
          <a:lstStyle/>
          <a:p>
            <a:pPr marL="12700" marR="0" lvl="0" indent="0" algn="l" rtl="0">
              <a:lnSpc>
                <a:spcPct val="100000"/>
              </a:lnSpc>
              <a:spcBef>
                <a:spcPts val="0"/>
              </a:spcBef>
              <a:spcAft>
                <a:spcPts val="0"/>
              </a:spcAft>
              <a:buNone/>
            </a:pPr>
            <a:r>
              <a:rPr lang="ar-SA" sz="5150" b="1">
                <a:solidFill>
                  <a:schemeClr val="dk1"/>
                </a:solidFill>
                <a:latin typeface="Tahoma"/>
                <a:ea typeface="Tahoma"/>
                <a:cs typeface="Tahoma"/>
                <a:sym typeface="Tahoma"/>
              </a:rPr>
              <a:t>Save Effort</a:t>
            </a:r>
            <a:endParaRPr sz="5150">
              <a:solidFill>
                <a:schemeClr val="dk1"/>
              </a:solidFill>
              <a:latin typeface="Tahoma"/>
              <a:ea typeface="Tahoma"/>
              <a:cs typeface="Tahoma"/>
              <a:sym typeface="Tahoma"/>
            </a:endParaRPr>
          </a:p>
        </p:txBody>
      </p:sp>
      <p:sp>
        <p:nvSpPr>
          <p:cNvPr id="102" name="Google Shape;102;p5"/>
          <p:cNvSpPr/>
          <p:nvPr/>
        </p:nvSpPr>
        <p:spPr>
          <a:xfrm>
            <a:off x="9855836" y="974750"/>
            <a:ext cx="1168400" cy="981867"/>
          </a:xfrm>
          <a:custGeom>
            <a:avLst/>
            <a:gdLst/>
            <a:ahLst/>
            <a:cxnLst/>
            <a:rect l="l" t="t" r="r" b="b"/>
            <a:pathLst>
              <a:path w="1168400" h="1011554" extrusionOk="0">
                <a:moveTo>
                  <a:pt x="876026" y="1011558"/>
                </a:moveTo>
                <a:lnTo>
                  <a:pt x="291968" y="1011558"/>
                </a:lnTo>
                <a:lnTo>
                  <a:pt x="0" y="505849"/>
                </a:lnTo>
                <a:lnTo>
                  <a:pt x="0" y="505708"/>
                </a:lnTo>
                <a:lnTo>
                  <a:pt x="291968" y="0"/>
                </a:lnTo>
                <a:lnTo>
                  <a:pt x="875985" y="0"/>
                </a:lnTo>
                <a:lnTo>
                  <a:pt x="1167993" y="505708"/>
                </a:lnTo>
                <a:lnTo>
                  <a:pt x="1167993" y="505849"/>
                </a:lnTo>
                <a:lnTo>
                  <a:pt x="876026" y="1011558"/>
                </a:lnTo>
                <a:close/>
              </a:path>
            </a:pathLst>
          </a:custGeom>
          <a:solidFill>
            <a:srgbClr val="004550"/>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3" name="Google Shape;103;p5"/>
          <p:cNvSpPr/>
          <p:nvPr/>
        </p:nvSpPr>
        <p:spPr>
          <a:xfrm>
            <a:off x="9870680" y="6594374"/>
            <a:ext cx="1168400" cy="1011555"/>
          </a:xfrm>
          <a:custGeom>
            <a:avLst/>
            <a:gdLst/>
            <a:ahLst/>
            <a:cxnLst/>
            <a:rect l="l" t="t" r="r" b="b"/>
            <a:pathLst>
              <a:path w="1168400" h="1011554" extrusionOk="0">
                <a:moveTo>
                  <a:pt x="876026" y="1011558"/>
                </a:moveTo>
                <a:lnTo>
                  <a:pt x="291968" y="1011558"/>
                </a:lnTo>
                <a:lnTo>
                  <a:pt x="0" y="505850"/>
                </a:lnTo>
                <a:lnTo>
                  <a:pt x="0" y="505709"/>
                </a:lnTo>
                <a:lnTo>
                  <a:pt x="291968" y="0"/>
                </a:lnTo>
                <a:lnTo>
                  <a:pt x="875985" y="0"/>
                </a:lnTo>
                <a:lnTo>
                  <a:pt x="1167993" y="505709"/>
                </a:lnTo>
                <a:lnTo>
                  <a:pt x="1167993" y="505850"/>
                </a:lnTo>
                <a:lnTo>
                  <a:pt x="876026" y="1011558"/>
                </a:lnTo>
                <a:close/>
              </a:path>
            </a:pathLst>
          </a:custGeom>
          <a:solidFill>
            <a:srgbClr val="004550"/>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4" name="Google Shape;104;p5"/>
          <p:cNvSpPr txBox="1"/>
          <p:nvPr/>
        </p:nvSpPr>
        <p:spPr>
          <a:xfrm>
            <a:off x="10121472" y="1053572"/>
            <a:ext cx="484505" cy="711200"/>
          </a:xfrm>
          <a:prstGeom prst="rect">
            <a:avLst/>
          </a:prstGeom>
          <a:noFill/>
          <a:ln>
            <a:noFill/>
          </a:ln>
        </p:spPr>
        <p:txBody>
          <a:bodyPr spcFirstLastPara="1" wrap="square" lIns="0" tIns="12700" rIns="0" bIns="0" anchor="t" anchorCtr="0">
            <a:spAutoFit/>
          </a:bodyPr>
          <a:lstStyle/>
          <a:p>
            <a:pPr marL="12700" marR="0" lvl="0" indent="0" algn="l" rtl="0">
              <a:lnSpc>
                <a:spcPct val="100000"/>
              </a:lnSpc>
              <a:spcBef>
                <a:spcPts val="0"/>
              </a:spcBef>
              <a:spcAft>
                <a:spcPts val="0"/>
              </a:spcAft>
              <a:buNone/>
            </a:pPr>
            <a:r>
              <a:rPr lang="ar-SA" sz="4500" b="1">
                <a:solidFill>
                  <a:srgbClr val="F4F4F4"/>
                </a:solidFill>
                <a:latin typeface="Tahoma"/>
                <a:ea typeface="Tahoma"/>
                <a:cs typeface="Tahoma"/>
                <a:sym typeface="Tahoma"/>
              </a:rPr>
              <a:t>1.</a:t>
            </a:r>
            <a:endParaRPr sz="4500">
              <a:solidFill>
                <a:schemeClr val="dk1"/>
              </a:solidFill>
              <a:latin typeface="Tahoma"/>
              <a:ea typeface="Tahoma"/>
              <a:cs typeface="Tahoma"/>
              <a:sym typeface="Tahoma"/>
            </a:endParaRPr>
          </a:p>
        </p:txBody>
      </p:sp>
      <p:sp>
        <p:nvSpPr>
          <p:cNvPr id="105" name="Google Shape;105;p5"/>
          <p:cNvSpPr/>
          <p:nvPr/>
        </p:nvSpPr>
        <p:spPr>
          <a:xfrm>
            <a:off x="9870680" y="2577918"/>
            <a:ext cx="1168400" cy="981867"/>
          </a:xfrm>
          <a:custGeom>
            <a:avLst/>
            <a:gdLst/>
            <a:ahLst/>
            <a:cxnLst/>
            <a:rect l="l" t="t" r="r" b="b"/>
            <a:pathLst>
              <a:path w="1168400" h="1011554" extrusionOk="0">
                <a:moveTo>
                  <a:pt x="876026" y="1011558"/>
                </a:moveTo>
                <a:lnTo>
                  <a:pt x="291968" y="1011558"/>
                </a:lnTo>
                <a:lnTo>
                  <a:pt x="0" y="505849"/>
                </a:lnTo>
                <a:lnTo>
                  <a:pt x="0" y="505708"/>
                </a:lnTo>
                <a:lnTo>
                  <a:pt x="291968" y="0"/>
                </a:lnTo>
                <a:lnTo>
                  <a:pt x="875985" y="0"/>
                </a:lnTo>
                <a:lnTo>
                  <a:pt x="1167993" y="505708"/>
                </a:lnTo>
                <a:lnTo>
                  <a:pt x="1167993" y="505849"/>
                </a:lnTo>
                <a:lnTo>
                  <a:pt x="876026" y="1011558"/>
                </a:lnTo>
                <a:close/>
              </a:path>
            </a:pathLst>
          </a:custGeom>
          <a:solidFill>
            <a:srgbClr val="004550"/>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6" name="Google Shape;106;p5"/>
          <p:cNvSpPr/>
          <p:nvPr/>
        </p:nvSpPr>
        <p:spPr>
          <a:xfrm>
            <a:off x="9930057" y="4700633"/>
            <a:ext cx="1168400" cy="981867"/>
          </a:xfrm>
          <a:custGeom>
            <a:avLst/>
            <a:gdLst/>
            <a:ahLst/>
            <a:cxnLst/>
            <a:rect l="l" t="t" r="r" b="b"/>
            <a:pathLst>
              <a:path w="1168400" h="1011554" extrusionOk="0">
                <a:moveTo>
                  <a:pt x="876026" y="1011558"/>
                </a:moveTo>
                <a:lnTo>
                  <a:pt x="291968" y="1011558"/>
                </a:lnTo>
                <a:lnTo>
                  <a:pt x="0" y="505849"/>
                </a:lnTo>
                <a:lnTo>
                  <a:pt x="0" y="505708"/>
                </a:lnTo>
                <a:lnTo>
                  <a:pt x="291968" y="0"/>
                </a:lnTo>
                <a:lnTo>
                  <a:pt x="875985" y="0"/>
                </a:lnTo>
                <a:lnTo>
                  <a:pt x="1167993" y="505708"/>
                </a:lnTo>
                <a:lnTo>
                  <a:pt x="1167993" y="505849"/>
                </a:lnTo>
                <a:lnTo>
                  <a:pt x="876026" y="1011558"/>
                </a:lnTo>
                <a:close/>
              </a:path>
            </a:pathLst>
          </a:custGeom>
          <a:solidFill>
            <a:srgbClr val="004550"/>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7" name="Google Shape;107;p5"/>
          <p:cNvSpPr txBox="1"/>
          <p:nvPr/>
        </p:nvSpPr>
        <p:spPr>
          <a:xfrm>
            <a:off x="10240225" y="4794299"/>
            <a:ext cx="484505" cy="711200"/>
          </a:xfrm>
          <a:prstGeom prst="rect">
            <a:avLst/>
          </a:prstGeom>
          <a:noFill/>
          <a:ln>
            <a:noFill/>
          </a:ln>
        </p:spPr>
        <p:txBody>
          <a:bodyPr spcFirstLastPara="1" wrap="square" lIns="0" tIns="12700" rIns="0" bIns="0" anchor="t" anchorCtr="0">
            <a:spAutoFit/>
          </a:bodyPr>
          <a:lstStyle/>
          <a:p>
            <a:pPr marL="12700" marR="0" lvl="0" indent="0" algn="l" rtl="0">
              <a:lnSpc>
                <a:spcPct val="100000"/>
              </a:lnSpc>
              <a:spcBef>
                <a:spcPts val="0"/>
              </a:spcBef>
              <a:spcAft>
                <a:spcPts val="0"/>
              </a:spcAft>
              <a:buNone/>
            </a:pPr>
            <a:r>
              <a:rPr lang="ar-SA" sz="4500" b="1">
                <a:solidFill>
                  <a:srgbClr val="F4F4F4"/>
                </a:solidFill>
                <a:latin typeface="Tahoma"/>
                <a:ea typeface="Tahoma"/>
                <a:cs typeface="Tahoma"/>
                <a:sym typeface="Tahoma"/>
              </a:rPr>
              <a:t>3.</a:t>
            </a:r>
            <a:endParaRPr sz="1800">
              <a:solidFill>
                <a:schemeClr val="dk1"/>
              </a:solidFill>
              <a:latin typeface="Calibri"/>
              <a:ea typeface="Calibri"/>
              <a:cs typeface="Calibri"/>
              <a:sym typeface="Calibri"/>
            </a:endParaRPr>
          </a:p>
        </p:txBody>
      </p:sp>
      <p:sp>
        <p:nvSpPr>
          <p:cNvPr id="108" name="Google Shape;108;p5"/>
          <p:cNvSpPr txBox="1"/>
          <p:nvPr/>
        </p:nvSpPr>
        <p:spPr>
          <a:xfrm>
            <a:off x="10133897" y="2714173"/>
            <a:ext cx="501650" cy="711200"/>
          </a:xfrm>
          <a:prstGeom prst="rect">
            <a:avLst/>
          </a:prstGeom>
          <a:noFill/>
          <a:ln>
            <a:noFill/>
          </a:ln>
        </p:spPr>
        <p:txBody>
          <a:bodyPr spcFirstLastPara="1" wrap="square" lIns="0" tIns="12700" rIns="0" bIns="0" anchor="t" anchorCtr="0">
            <a:spAutoFit/>
          </a:bodyPr>
          <a:lstStyle/>
          <a:p>
            <a:pPr marL="12700" marR="0" lvl="0" indent="0" algn="l" rtl="0">
              <a:lnSpc>
                <a:spcPct val="100000"/>
              </a:lnSpc>
              <a:spcBef>
                <a:spcPts val="0"/>
              </a:spcBef>
              <a:spcAft>
                <a:spcPts val="0"/>
              </a:spcAft>
              <a:buNone/>
            </a:pPr>
            <a:r>
              <a:rPr lang="ar-SA" sz="4500" b="1">
                <a:solidFill>
                  <a:srgbClr val="F4F4F4"/>
                </a:solidFill>
                <a:latin typeface="Tahoma"/>
                <a:ea typeface="Tahoma"/>
                <a:cs typeface="Tahoma"/>
                <a:sym typeface="Tahoma"/>
              </a:rPr>
              <a:t>2.</a:t>
            </a:r>
            <a:endParaRPr sz="4500">
              <a:solidFill>
                <a:schemeClr val="dk1"/>
              </a:solidFill>
              <a:latin typeface="Tahoma"/>
              <a:ea typeface="Tahoma"/>
              <a:cs typeface="Tahoma"/>
              <a:sym typeface="Tahoma"/>
            </a:endParaRPr>
          </a:p>
        </p:txBody>
      </p:sp>
      <p:sp>
        <p:nvSpPr>
          <p:cNvPr id="109" name="Google Shape;109;p5"/>
          <p:cNvSpPr txBox="1"/>
          <p:nvPr/>
        </p:nvSpPr>
        <p:spPr>
          <a:xfrm>
            <a:off x="10240225" y="6679507"/>
            <a:ext cx="736854" cy="711200"/>
          </a:xfrm>
          <a:prstGeom prst="rect">
            <a:avLst/>
          </a:prstGeom>
          <a:noFill/>
          <a:ln>
            <a:noFill/>
          </a:ln>
        </p:spPr>
        <p:txBody>
          <a:bodyPr spcFirstLastPara="1" wrap="square" lIns="0" tIns="12700" rIns="0" bIns="0" anchor="t" anchorCtr="0">
            <a:spAutoFit/>
          </a:bodyPr>
          <a:lstStyle/>
          <a:p>
            <a:pPr marL="12700" marR="0" lvl="0" indent="0" algn="l" rtl="0">
              <a:lnSpc>
                <a:spcPct val="100000"/>
              </a:lnSpc>
              <a:spcBef>
                <a:spcPts val="0"/>
              </a:spcBef>
              <a:spcAft>
                <a:spcPts val="0"/>
              </a:spcAft>
              <a:buNone/>
            </a:pPr>
            <a:r>
              <a:rPr lang="ar-SA" sz="4500" b="1">
                <a:solidFill>
                  <a:srgbClr val="F4F4F4"/>
                </a:solidFill>
                <a:latin typeface="Tahoma"/>
                <a:ea typeface="Tahoma"/>
                <a:cs typeface="Tahoma"/>
                <a:sym typeface="Tahoma"/>
              </a:rPr>
              <a:t>4.</a:t>
            </a:r>
            <a:endParaRPr sz="1800">
              <a:solidFill>
                <a:schemeClr val="dk1"/>
              </a:solidFill>
              <a:latin typeface="Calibri"/>
              <a:ea typeface="Calibri"/>
              <a:cs typeface="Calibri"/>
              <a:sym typeface="Calibri"/>
            </a:endParaRPr>
          </a:p>
        </p:txBody>
      </p:sp>
      <p:sp>
        <p:nvSpPr>
          <p:cNvPr id="110" name="Google Shape;110;p5"/>
          <p:cNvSpPr txBox="1"/>
          <p:nvPr/>
        </p:nvSpPr>
        <p:spPr>
          <a:xfrm>
            <a:off x="11740426" y="2710545"/>
            <a:ext cx="3862218" cy="729046"/>
          </a:xfrm>
          <a:prstGeom prst="rect">
            <a:avLst/>
          </a:prstGeom>
          <a:noFill/>
          <a:ln>
            <a:noFill/>
          </a:ln>
        </p:spPr>
        <p:txBody>
          <a:bodyPr spcFirstLastPara="1" wrap="square" lIns="0" tIns="13325" rIns="0" bIns="0" anchor="t" anchorCtr="0">
            <a:spAutoFit/>
          </a:bodyPr>
          <a:lstStyle/>
          <a:p>
            <a:pPr marL="12700" marR="0" lvl="0" indent="0" algn="l" rtl="0">
              <a:spcBef>
                <a:spcPts val="0"/>
              </a:spcBef>
              <a:spcAft>
                <a:spcPts val="0"/>
              </a:spcAft>
              <a:buNone/>
            </a:pPr>
            <a:r>
              <a:rPr lang="ar-SA" sz="4650" b="1">
                <a:solidFill>
                  <a:schemeClr val="dk1"/>
                </a:solidFill>
                <a:latin typeface="Tahoma"/>
                <a:ea typeface="Tahoma"/>
                <a:cs typeface="Tahoma"/>
                <a:sym typeface="Tahoma"/>
              </a:rPr>
              <a:t>More Saftey</a:t>
            </a:r>
            <a:endParaRPr/>
          </a:p>
        </p:txBody>
      </p:sp>
      <p:sp>
        <p:nvSpPr>
          <p:cNvPr id="111" name="Google Shape;111;p5"/>
          <p:cNvSpPr txBox="1"/>
          <p:nvPr/>
        </p:nvSpPr>
        <p:spPr>
          <a:xfrm>
            <a:off x="11740426" y="6673935"/>
            <a:ext cx="7009178" cy="729046"/>
          </a:xfrm>
          <a:prstGeom prst="rect">
            <a:avLst/>
          </a:prstGeom>
          <a:noFill/>
          <a:ln>
            <a:noFill/>
          </a:ln>
        </p:spPr>
        <p:txBody>
          <a:bodyPr spcFirstLastPara="1" wrap="square" lIns="0" tIns="13325" rIns="0" bIns="0" anchor="t" anchorCtr="0">
            <a:spAutoFit/>
          </a:bodyPr>
          <a:lstStyle/>
          <a:p>
            <a:pPr marL="12700" marR="0" lvl="0" indent="0" algn="l" rtl="0">
              <a:spcBef>
                <a:spcPts val="0"/>
              </a:spcBef>
              <a:spcAft>
                <a:spcPts val="0"/>
              </a:spcAft>
              <a:buNone/>
            </a:pPr>
            <a:r>
              <a:rPr lang="ar-SA" sz="4650" b="1">
                <a:solidFill>
                  <a:schemeClr val="dk1"/>
                </a:solidFill>
                <a:latin typeface="Tahoma"/>
                <a:ea typeface="Tahoma"/>
                <a:cs typeface="Tahoma"/>
                <a:sym typeface="Tahoma"/>
              </a:rPr>
              <a:t>Encrease Sequrity</a:t>
            </a:r>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5"/>
        <p:cNvGrpSpPr/>
        <p:nvPr/>
      </p:nvGrpSpPr>
      <p:grpSpPr>
        <a:xfrm>
          <a:off x="0" y="0"/>
          <a:ext cx="0" cy="0"/>
          <a:chOff x="0" y="0"/>
          <a:chExt cx="0" cy="0"/>
        </a:xfrm>
      </p:grpSpPr>
      <p:sp>
        <p:nvSpPr>
          <p:cNvPr id="116" name="Google Shape;116;p6"/>
          <p:cNvSpPr/>
          <p:nvPr/>
        </p:nvSpPr>
        <p:spPr>
          <a:xfrm>
            <a:off x="0" y="0"/>
            <a:ext cx="18288000" cy="10287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7" name="Google Shape;117;p6"/>
          <p:cNvSpPr/>
          <p:nvPr/>
        </p:nvSpPr>
        <p:spPr>
          <a:xfrm rot="10800000" flipH="1">
            <a:off x="0" y="0"/>
            <a:ext cx="18288000" cy="4253679"/>
          </a:xfrm>
          <a:prstGeom prst="rect">
            <a:avLst/>
          </a:prstGeom>
          <a:gradFill>
            <a:gsLst>
              <a:gs pos="0">
                <a:schemeClr val="accent1"/>
              </a:gs>
              <a:gs pos="78000">
                <a:srgbClr val="000000"/>
              </a:gs>
              <a:gs pos="100000">
                <a:srgbClr val="000000"/>
              </a:gs>
            </a:gsLst>
            <a:lin ang="2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8" name="Google Shape;118;p6"/>
          <p:cNvSpPr/>
          <p:nvPr/>
        </p:nvSpPr>
        <p:spPr>
          <a:xfrm flipH="1">
            <a:off x="13620750" y="9"/>
            <a:ext cx="4667247" cy="4253670"/>
          </a:xfrm>
          <a:prstGeom prst="rect">
            <a:avLst/>
          </a:prstGeom>
          <a:gradFill>
            <a:gsLst>
              <a:gs pos="0">
                <a:srgbClr val="000000">
                  <a:alpha val="62745"/>
                </a:srgbClr>
              </a:gs>
              <a:gs pos="100000">
                <a:srgbClr val="366092"/>
              </a:gs>
            </a:gsLst>
            <a:lin ang="66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9" name="Google Shape;119;p6"/>
          <p:cNvSpPr/>
          <p:nvPr/>
        </p:nvSpPr>
        <p:spPr>
          <a:xfrm flipH="1">
            <a:off x="0" y="7"/>
            <a:ext cx="18288000" cy="4253670"/>
          </a:xfrm>
          <a:prstGeom prst="rect">
            <a:avLst/>
          </a:prstGeom>
          <a:gradFill>
            <a:gsLst>
              <a:gs pos="0">
                <a:srgbClr val="244061">
                  <a:alpha val="0"/>
                </a:srgbClr>
              </a:gs>
              <a:gs pos="39000">
                <a:srgbClr val="244061">
                  <a:alpha val="0"/>
                </a:srgbClr>
              </a:gs>
              <a:gs pos="100000">
                <a:srgbClr val="000000">
                  <a:alpha val="71764"/>
                </a:srgbClr>
              </a:gs>
            </a:gsLst>
            <a:lin ang="17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0" name="Google Shape;120;p6"/>
          <p:cNvSpPr/>
          <p:nvPr/>
        </p:nvSpPr>
        <p:spPr>
          <a:xfrm rot="10800000" flipH="1">
            <a:off x="639063" y="14244"/>
            <a:ext cx="17648934" cy="4239432"/>
          </a:xfrm>
          <a:prstGeom prst="rect">
            <a:avLst/>
          </a:prstGeom>
          <a:gradFill>
            <a:gsLst>
              <a:gs pos="0">
                <a:srgbClr val="000000">
                  <a:alpha val="7843"/>
                </a:srgbClr>
              </a:gs>
              <a:gs pos="76000">
                <a:srgbClr val="366092">
                  <a:alpha val="21960"/>
                </a:srgbClr>
              </a:gs>
              <a:gs pos="100000">
                <a:srgbClr val="366092">
                  <a:alpha val="21960"/>
                </a:srgbClr>
              </a:gs>
            </a:gsLst>
            <a:lin ang="21593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1" name="Google Shape;121;p6"/>
          <p:cNvSpPr txBox="1">
            <a:spLocks noGrp="1"/>
          </p:cNvSpPr>
          <p:nvPr>
            <p:ph type="title"/>
          </p:nvPr>
        </p:nvSpPr>
        <p:spPr>
          <a:xfrm>
            <a:off x="2057400" y="733239"/>
            <a:ext cx="14173201" cy="1570698"/>
          </a:xfrm>
          <a:prstGeom prst="rect">
            <a:avLst/>
          </a:prstGeom>
          <a:noFill/>
          <a:ln>
            <a:noFill/>
          </a:ln>
        </p:spPr>
        <p:txBody>
          <a:bodyPr spcFirstLastPara="1" wrap="square" lIns="0" tIns="0" rIns="0" bIns="0" anchor="ctr" anchorCtr="0">
            <a:normAutofit/>
          </a:bodyPr>
          <a:lstStyle/>
          <a:p>
            <a:pPr marL="0" lvl="0" indent="0" algn="l" rtl="0">
              <a:spcBef>
                <a:spcPts val="0"/>
              </a:spcBef>
              <a:spcAft>
                <a:spcPts val="0"/>
              </a:spcAft>
              <a:buNone/>
            </a:pPr>
            <a:r>
              <a:rPr lang="ar-SA" sz="6000">
                <a:solidFill>
                  <a:srgbClr val="FFFFFF"/>
                </a:solidFill>
              </a:rPr>
              <a:t>Serial Communication </a:t>
            </a:r>
            <a:endParaRPr/>
          </a:p>
        </p:txBody>
      </p:sp>
      <p:pic>
        <p:nvPicPr>
          <p:cNvPr id="122" name="Google Shape;122;p6" descr="صورة تحتوي على نص, الإلكترونيات, دائرة كهربائية&#10;&#10;تم إنشاء الوصف تلقائياً"/>
          <p:cNvPicPr preferRelativeResize="0"/>
          <p:nvPr/>
        </p:nvPicPr>
        <p:blipFill rotWithShape="1">
          <a:blip r:embed="rId3">
            <a:alphaModFix/>
          </a:blip>
          <a:srcRect l="3230" r="8036"/>
          <a:stretch/>
        </p:blipFill>
        <p:spPr>
          <a:xfrm>
            <a:off x="2739979" y="2702836"/>
            <a:ext cx="3890196" cy="3890196"/>
          </a:xfrm>
          <a:custGeom>
            <a:avLst/>
            <a:gdLst/>
            <a:ahLst/>
            <a:cxnLst/>
            <a:rect l="l" t="t" r="r" b="b"/>
            <a:pathLst>
              <a:path w="2593464" h="2593464" extrusionOk="0">
                <a:moveTo>
                  <a:pt x="1296732" y="0"/>
                </a:moveTo>
                <a:cubicBezTo>
                  <a:pt x="2012897" y="0"/>
                  <a:pt x="2593464" y="580567"/>
                  <a:pt x="2593464" y="1296732"/>
                </a:cubicBezTo>
                <a:cubicBezTo>
                  <a:pt x="2593464" y="2012897"/>
                  <a:pt x="2012897" y="2593464"/>
                  <a:pt x="1296732" y="2593464"/>
                </a:cubicBezTo>
                <a:cubicBezTo>
                  <a:pt x="580567" y="2593464"/>
                  <a:pt x="0" y="2012897"/>
                  <a:pt x="0" y="1296732"/>
                </a:cubicBezTo>
                <a:cubicBezTo>
                  <a:pt x="0" y="580567"/>
                  <a:pt x="580567" y="0"/>
                  <a:pt x="1296732" y="0"/>
                </a:cubicBezTo>
                <a:close/>
              </a:path>
            </a:pathLst>
          </a:custGeom>
          <a:noFill/>
          <a:ln>
            <a:noFill/>
          </a:ln>
        </p:spPr>
      </p:pic>
      <p:pic>
        <p:nvPicPr>
          <p:cNvPr id="123" name="Google Shape;123;p6" descr="صورة تحتوي على نص, الإلكترونيات, دائرة كهربائية&#10;&#10;تم إنشاء الوصف تلقائياً"/>
          <p:cNvPicPr preferRelativeResize="0"/>
          <p:nvPr/>
        </p:nvPicPr>
        <p:blipFill rotWithShape="1">
          <a:blip r:embed="rId4">
            <a:alphaModFix/>
          </a:blip>
          <a:srcRect l="12447" r="18664"/>
          <a:stretch/>
        </p:blipFill>
        <p:spPr>
          <a:xfrm>
            <a:off x="11701690" y="2702836"/>
            <a:ext cx="3890196" cy="3890196"/>
          </a:xfrm>
          <a:custGeom>
            <a:avLst/>
            <a:gdLst/>
            <a:ahLst/>
            <a:cxnLst/>
            <a:rect l="l" t="t" r="r" b="b"/>
            <a:pathLst>
              <a:path w="2593464" h="2593464" extrusionOk="0">
                <a:moveTo>
                  <a:pt x="1296732" y="0"/>
                </a:moveTo>
                <a:cubicBezTo>
                  <a:pt x="2012897" y="0"/>
                  <a:pt x="2593464" y="580567"/>
                  <a:pt x="2593464" y="1296732"/>
                </a:cubicBezTo>
                <a:cubicBezTo>
                  <a:pt x="2593464" y="2012897"/>
                  <a:pt x="2012897" y="2593464"/>
                  <a:pt x="1296732" y="2593464"/>
                </a:cubicBezTo>
                <a:cubicBezTo>
                  <a:pt x="580567" y="2593464"/>
                  <a:pt x="0" y="2012897"/>
                  <a:pt x="0" y="1296732"/>
                </a:cubicBezTo>
                <a:cubicBezTo>
                  <a:pt x="0" y="580567"/>
                  <a:pt x="580567" y="0"/>
                  <a:pt x="1296732" y="0"/>
                </a:cubicBezTo>
                <a:close/>
              </a:path>
            </a:pathLst>
          </a:custGeom>
          <a:noFill/>
          <a:ln>
            <a:noFill/>
          </a:ln>
        </p:spPr>
      </p:pic>
      <p:sp>
        <p:nvSpPr>
          <p:cNvPr id="124" name="Google Shape;124;p6"/>
          <p:cNvSpPr txBox="1"/>
          <p:nvPr/>
        </p:nvSpPr>
        <p:spPr>
          <a:xfrm>
            <a:off x="1682087" y="7098542"/>
            <a:ext cx="5404512" cy="63094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3500" b="1">
                <a:solidFill>
                  <a:schemeClr val="dk1"/>
                </a:solidFill>
                <a:latin typeface="Arial"/>
                <a:ea typeface="Arial"/>
                <a:cs typeface="Arial"/>
                <a:sym typeface="Arial"/>
              </a:rPr>
              <a:t>ESP32 Microcontroller</a:t>
            </a:r>
            <a:r>
              <a:rPr lang="ar-SA" sz="3500">
                <a:solidFill>
                  <a:schemeClr val="dk1"/>
                </a:solidFill>
                <a:latin typeface="Arial"/>
                <a:ea typeface="Arial"/>
                <a:cs typeface="Arial"/>
                <a:sym typeface="Arial"/>
              </a:rPr>
              <a:t>​</a:t>
            </a:r>
            <a:endParaRPr sz="1800">
              <a:solidFill>
                <a:schemeClr val="dk1"/>
              </a:solidFill>
              <a:latin typeface="Calibri"/>
              <a:ea typeface="Calibri"/>
              <a:cs typeface="Calibri"/>
              <a:sym typeface="Calibri"/>
            </a:endParaRPr>
          </a:p>
        </p:txBody>
      </p:sp>
      <p:sp>
        <p:nvSpPr>
          <p:cNvPr id="125" name="Google Shape;125;p6"/>
          <p:cNvSpPr txBox="1"/>
          <p:nvPr/>
        </p:nvSpPr>
        <p:spPr>
          <a:xfrm>
            <a:off x="11631880" y="7096992"/>
            <a:ext cx="6587836" cy="63094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3500" b="1">
                <a:solidFill>
                  <a:schemeClr val="dk1"/>
                </a:solidFill>
                <a:latin typeface="Arial"/>
                <a:ea typeface="Arial"/>
                <a:cs typeface="Arial"/>
                <a:sym typeface="Arial"/>
              </a:rPr>
              <a:t>Arduino UNO Microcontroller</a:t>
            </a:r>
            <a:r>
              <a:rPr lang="ar-SA" sz="3500">
                <a:solidFill>
                  <a:schemeClr val="dk1"/>
                </a:solidFill>
                <a:latin typeface="Arial"/>
                <a:ea typeface="Arial"/>
                <a:cs typeface="Arial"/>
                <a:sym typeface="Arial"/>
              </a:rPr>
              <a:t>​</a:t>
            </a:r>
            <a:endParaRPr sz="3500">
              <a:solidFill>
                <a:schemeClr val="dk1"/>
              </a:solidFill>
              <a:latin typeface="Calibri"/>
              <a:ea typeface="Calibri"/>
              <a:cs typeface="Calibri"/>
              <a:sym typeface="Calibri"/>
            </a:endParaRPr>
          </a:p>
        </p:txBody>
      </p:sp>
      <p:sp>
        <p:nvSpPr>
          <p:cNvPr id="126" name="Google Shape;126;p6"/>
          <p:cNvSpPr txBox="1"/>
          <p:nvPr/>
        </p:nvSpPr>
        <p:spPr>
          <a:xfrm>
            <a:off x="3567576" y="8371848"/>
            <a:ext cx="11779368"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4000" b="1">
                <a:solidFill>
                  <a:schemeClr val="dk1"/>
                </a:solidFill>
                <a:latin typeface="Calibri"/>
                <a:ea typeface="Calibri"/>
                <a:cs typeface="Calibri"/>
                <a:sym typeface="Calibri"/>
              </a:rPr>
              <a:t>We Will Connect Tx with RX for Both ESP and Arduino</a:t>
            </a:r>
            <a:endParaRPr sz="4000" b="1">
              <a:solidFill>
                <a:schemeClr val="dk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0"/>
        <p:cNvGrpSpPr/>
        <p:nvPr/>
      </p:nvGrpSpPr>
      <p:grpSpPr>
        <a:xfrm>
          <a:off x="0" y="0"/>
          <a:ext cx="0" cy="0"/>
          <a:chOff x="0" y="0"/>
          <a:chExt cx="0" cy="0"/>
        </a:xfrm>
      </p:grpSpPr>
      <p:sp>
        <p:nvSpPr>
          <p:cNvPr id="131" name="Google Shape;131;p7"/>
          <p:cNvSpPr/>
          <p:nvPr/>
        </p:nvSpPr>
        <p:spPr>
          <a:xfrm>
            <a:off x="0" y="0"/>
            <a:ext cx="18283428" cy="10287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2" name="Google Shape;132;p7"/>
          <p:cNvSpPr txBox="1">
            <a:spLocks noGrp="1"/>
          </p:cNvSpPr>
          <p:nvPr>
            <p:ph type="title"/>
          </p:nvPr>
        </p:nvSpPr>
        <p:spPr>
          <a:xfrm>
            <a:off x="958321" y="1005327"/>
            <a:ext cx="16364460" cy="159875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None/>
            </a:pPr>
            <a:r>
              <a:rPr lang="ar-SA" sz="9900">
                <a:solidFill>
                  <a:schemeClr val="dk1"/>
                </a:solidFill>
                <a:latin typeface="Calibri"/>
                <a:ea typeface="Calibri"/>
                <a:cs typeface="Calibri"/>
                <a:sym typeface="Calibri"/>
              </a:rPr>
              <a:t>Mobile Application View</a:t>
            </a:r>
            <a:endParaRPr/>
          </a:p>
        </p:txBody>
      </p:sp>
      <p:sp>
        <p:nvSpPr>
          <p:cNvPr id="133" name="Google Shape;133;p7"/>
          <p:cNvSpPr/>
          <p:nvPr/>
        </p:nvSpPr>
        <p:spPr>
          <a:xfrm>
            <a:off x="5084064" y="2700132"/>
            <a:ext cx="8115300" cy="27432"/>
          </a:xfrm>
          <a:custGeom>
            <a:avLst/>
            <a:gdLst/>
            <a:ahLst/>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34" name="Google Shape;134;p7"/>
          <p:cNvPicPr preferRelativeResize="0"/>
          <p:nvPr/>
        </p:nvPicPr>
        <p:blipFill rotWithShape="1">
          <a:blip r:embed="rId3">
            <a:alphaModFix/>
          </a:blip>
          <a:srcRect/>
          <a:stretch/>
        </p:blipFill>
        <p:spPr>
          <a:xfrm>
            <a:off x="1580161" y="3018848"/>
            <a:ext cx="2926153" cy="6310889"/>
          </a:xfrm>
          <a:prstGeom prst="rect">
            <a:avLst/>
          </a:prstGeom>
          <a:noFill/>
          <a:ln>
            <a:noFill/>
          </a:ln>
        </p:spPr>
      </p:pic>
      <p:pic>
        <p:nvPicPr>
          <p:cNvPr id="135" name="Google Shape;135;p7"/>
          <p:cNvPicPr preferRelativeResize="0"/>
          <p:nvPr/>
        </p:nvPicPr>
        <p:blipFill rotWithShape="1">
          <a:blip r:embed="rId4">
            <a:alphaModFix/>
          </a:blip>
          <a:srcRect/>
          <a:stretch/>
        </p:blipFill>
        <p:spPr>
          <a:xfrm>
            <a:off x="7502330" y="3018848"/>
            <a:ext cx="2890434" cy="6310889"/>
          </a:xfrm>
          <a:prstGeom prst="rect">
            <a:avLst/>
          </a:prstGeom>
          <a:noFill/>
          <a:ln>
            <a:noFill/>
          </a:ln>
        </p:spPr>
      </p:pic>
      <p:pic>
        <p:nvPicPr>
          <p:cNvPr id="136" name="Google Shape;136;p7" descr="صورة تحتوي على نص, لقطة شاشة, الإلكترونيات&#10;&#10;تم إنشاء الوصف تلقائياً"/>
          <p:cNvPicPr preferRelativeResize="0"/>
          <p:nvPr/>
        </p:nvPicPr>
        <p:blipFill rotWithShape="1">
          <a:blip r:embed="rId5">
            <a:alphaModFix/>
          </a:blip>
          <a:srcRect/>
          <a:stretch/>
        </p:blipFill>
        <p:spPr>
          <a:xfrm>
            <a:off x="11997779" y="3483192"/>
            <a:ext cx="5458124" cy="5400061"/>
          </a:xfrm>
          <a:prstGeom prst="rect">
            <a:avLst/>
          </a:prstGeom>
          <a:noFill/>
          <a:ln>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0"/>
        <p:cNvGrpSpPr/>
        <p:nvPr/>
      </p:nvGrpSpPr>
      <p:grpSpPr>
        <a:xfrm>
          <a:off x="0" y="0"/>
          <a:ext cx="0" cy="0"/>
          <a:chOff x="0" y="0"/>
          <a:chExt cx="0" cy="0"/>
        </a:xfrm>
      </p:grpSpPr>
      <p:sp>
        <p:nvSpPr>
          <p:cNvPr id="141" name="Google Shape;141;p8"/>
          <p:cNvSpPr/>
          <p:nvPr/>
        </p:nvSpPr>
        <p:spPr>
          <a:xfrm>
            <a:off x="0" y="0"/>
            <a:ext cx="18288000" cy="10287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42" name="Google Shape;142;p8"/>
          <p:cNvSpPr/>
          <p:nvPr/>
        </p:nvSpPr>
        <p:spPr>
          <a:xfrm>
            <a:off x="0" y="0"/>
            <a:ext cx="3020335" cy="10287000"/>
          </a:xfrm>
          <a:prstGeom prst="rect">
            <a:avLst/>
          </a:prstGeom>
          <a:solidFill>
            <a:srgbClr val="7F7F7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43" name="Google Shape;143;p8"/>
          <p:cNvSpPr>
            <a:spLocks noGrp="1"/>
          </p:cNvSpPr>
          <p:nvPr>
            <p:ph type="title"/>
          </p:nvPr>
        </p:nvSpPr>
        <p:spPr>
          <a:xfrm>
            <a:off x="960120" y="3111544"/>
            <a:ext cx="4128531" cy="4063913"/>
          </a:xfrm>
          <a:prstGeom prst="ellipse">
            <a:avLst/>
          </a:prstGeom>
          <a:solidFill>
            <a:srgbClr val="262626"/>
          </a:solidFill>
          <a:ln w="174625" cap="flat" cmpd="thinThick">
            <a:solidFill>
              <a:srgbClr val="262626"/>
            </a:solidFill>
            <a:prstDash val="solid"/>
            <a:round/>
            <a:headEnd type="none" w="sm" len="sm"/>
            <a:tailEnd type="none" w="sm" len="sm"/>
          </a:ln>
        </p:spPr>
        <p:txBody>
          <a:bodyPr spcFirstLastPara="1" wrap="square" lIns="91425" tIns="45700" rIns="91425" bIns="45700" anchor="ctr" anchorCtr="0">
            <a:spAutoFit/>
          </a:bodyPr>
          <a:lstStyle/>
          <a:p>
            <a:pPr marL="0" lvl="0" indent="0" algn="ctr" rtl="0">
              <a:lnSpc>
                <a:spcPct val="90000"/>
              </a:lnSpc>
              <a:spcBef>
                <a:spcPts val="0"/>
              </a:spcBef>
              <a:spcAft>
                <a:spcPts val="0"/>
              </a:spcAft>
              <a:buNone/>
            </a:pPr>
            <a:r>
              <a:rPr lang="ar-SA" sz="3900">
                <a:solidFill>
                  <a:srgbClr val="FFFFFF"/>
                </a:solidFill>
                <a:latin typeface="Calibri"/>
                <a:ea typeface="Calibri"/>
                <a:cs typeface="Calibri"/>
                <a:sym typeface="Calibri"/>
              </a:rPr>
              <a:t>Web View</a:t>
            </a:r>
            <a:endParaRPr/>
          </a:p>
        </p:txBody>
      </p:sp>
      <p:pic>
        <p:nvPicPr>
          <p:cNvPr id="144" name="Google Shape;144;p8"/>
          <p:cNvPicPr preferRelativeResize="0"/>
          <p:nvPr/>
        </p:nvPicPr>
        <p:blipFill rotWithShape="1">
          <a:blip r:embed="rId3">
            <a:alphaModFix/>
          </a:blip>
          <a:srcRect/>
          <a:stretch/>
        </p:blipFill>
        <p:spPr>
          <a:xfrm>
            <a:off x="5682853" y="1486741"/>
            <a:ext cx="12318204" cy="7326293"/>
          </a:xfrm>
          <a:prstGeom prst="rect">
            <a:avLst/>
          </a:prstGeom>
          <a:noFill/>
          <a:ln>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8"/>
        <p:cNvGrpSpPr/>
        <p:nvPr/>
      </p:nvGrpSpPr>
      <p:grpSpPr>
        <a:xfrm>
          <a:off x="0" y="0"/>
          <a:ext cx="0" cy="0"/>
          <a:chOff x="0" y="0"/>
          <a:chExt cx="0" cy="0"/>
        </a:xfrm>
      </p:grpSpPr>
      <p:sp>
        <p:nvSpPr>
          <p:cNvPr id="149" name="Google Shape;149;p9"/>
          <p:cNvSpPr/>
          <p:nvPr/>
        </p:nvSpPr>
        <p:spPr>
          <a:xfrm>
            <a:off x="0" y="0"/>
            <a:ext cx="18288000" cy="10287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0" name="Google Shape;150;p9"/>
          <p:cNvSpPr/>
          <p:nvPr/>
        </p:nvSpPr>
        <p:spPr>
          <a:xfrm flipH="1">
            <a:off x="12865080" y="5003800"/>
            <a:ext cx="4937760" cy="4800600"/>
          </a:xfrm>
          <a:prstGeom prst="rtTriangle">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1" name="Google Shape;151;p9"/>
          <p:cNvSpPr/>
          <p:nvPr/>
        </p:nvSpPr>
        <p:spPr>
          <a:xfrm>
            <a:off x="962661" y="934912"/>
            <a:ext cx="16357579" cy="8411823"/>
          </a:xfrm>
          <a:prstGeom prst="rect">
            <a:avLst/>
          </a:prstGeom>
          <a:noFill/>
          <a:ln w="19050" cap="flat" cmpd="sng">
            <a:solidFill>
              <a:srgbClr val="3F3F3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2" name="Google Shape;152;p9"/>
          <p:cNvSpPr txBox="1">
            <a:spLocks noGrp="1"/>
          </p:cNvSpPr>
          <p:nvPr>
            <p:ph type="title"/>
          </p:nvPr>
        </p:nvSpPr>
        <p:spPr>
          <a:xfrm>
            <a:off x="-1213512" y="-1089243"/>
            <a:ext cx="5533644" cy="5271546"/>
          </a:xfrm>
          <a:prstGeom prst="rect">
            <a:avLst/>
          </a:prstGeom>
          <a:noFill/>
          <a:ln>
            <a:noFill/>
          </a:ln>
        </p:spPr>
        <p:txBody>
          <a:bodyPr spcFirstLastPara="1" wrap="square" lIns="91425" tIns="45700" rIns="91425" bIns="45700" anchor="b" anchorCtr="0">
            <a:normAutofit/>
          </a:bodyPr>
          <a:lstStyle/>
          <a:p>
            <a:pPr marL="0" lvl="0" indent="0" algn="r" rtl="0">
              <a:lnSpc>
                <a:spcPct val="90000"/>
              </a:lnSpc>
              <a:spcBef>
                <a:spcPts val="0"/>
              </a:spcBef>
              <a:spcAft>
                <a:spcPts val="0"/>
              </a:spcAft>
              <a:buNone/>
            </a:pPr>
            <a:r>
              <a:rPr lang="ar-SA" sz="10800">
                <a:solidFill>
                  <a:srgbClr val="205867"/>
                </a:solidFill>
                <a:latin typeface="Calibri"/>
                <a:ea typeface="Calibri"/>
                <a:cs typeface="Calibri"/>
                <a:sym typeface="Calibri"/>
              </a:rPr>
              <a:t>Used Parts</a:t>
            </a:r>
            <a:endParaRPr sz="10800">
              <a:solidFill>
                <a:srgbClr val="205867"/>
              </a:solidFill>
              <a:latin typeface="Calibri"/>
              <a:ea typeface="Calibri"/>
              <a:cs typeface="Calibri"/>
              <a:sym typeface="Calibri"/>
            </a:endParaRPr>
          </a:p>
        </p:txBody>
      </p:sp>
      <p:pic>
        <p:nvPicPr>
          <p:cNvPr id="153" name="Google Shape;153;p9" descr="صورة تحتوي على نص&#10;&#10;تم إنشاء الوصف تلقائياً"/>
          <p:cNvPicPr preferRelativeResize="0"/>
          <p:nvPr/>
        </p:nvPicPr>
        <p:blipFill rotWithShape="1">
          <a:blip r:embed="rId3">
            <a:alphaModFix/>
          </a:blip>
          <a:srcRect/>
          <a:stretch/>
        </p:blipFill>
        <p:spPr>
          <a:xfrm>
            <a:off x="4472843" y="1505270"/>
            <a:ext cx="2265420" cy="2070510"/>
          </a:xfrm>
          <a:prstGeom prst="rect">
            <a:avLst/>
          </a:prstGeom>
          <a:noFill/>
          <a:ln>
            <a:noFill/>
          </a:ln>
        </p:spPr>
      </p:pic>
      <p:sp>
        <p:nvSpPr>
          <p:cNvPr id="154" name="Google Shape;154;p9"/>
          <p:cNvSpPr txBox="1"/>
          <p:nvPr/>
        </p:nvSpPr>
        <p:spPr>
          <a:xfrm>
            <a:off x="4398568" y="3810229"/>
            <a:ext cx="27432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1800" b="1">
                <a:solidFill>
                  <a:schemeClr val="dk1"/>
                </a:solidFill>
                <a:latin typeface="Calibri"/>
                <a:ea typeface="Calibri"/>
                <a:cs typeface="Calibri"/>
                <a:sym typeface="Calibri"/>
              </a:rPr>
              <a:t>Water Level Sensor</a:t>
            </a:r>
            <a:endParaRPr/>
          </a:p>
        </p:txBody>
      </p:sp>
      <p:pic>
        <p:nvPicPr>
          <p:cNvPr id="155" name="Google Shape;155;p9"/>
          <p:cNvPicPr preferRelativeResize="0"/>
          <p:nvPr/>
        </p:nvPicPr>
        <p:blipFill rotWithShape="1">
          <a:blip r:embed="rId4">
            <a:alphaModFix/>
          </a:blip>
          <a:srcRect/>
          <a:stretch/>
        </p:blipFill>
        <p:spPr>
          <a:xfrm>
            <a:off x="10061281" y="1756813"/>
            <a:ext cx="2431473" cy="1814318"/>
          </a:xfrm>
          <a:prstGeom prst="rect">
            <a:avLst/>
          </a:prstGeom>
          <a:noFill/>
          <a:ln>
            <a:noFill/>
          </a:ln>
        </p:spPr>
      </p:pic>
      <p:sp>
        <p:nvSpPr>
          <p:cNvPr id="156" name="Google Shape;156;p9"/>
          <p:cNvSpPr txBox="1"/>
          <p:nvPr/>
        </p:nvSpPr>
        <p:spPr>
          <a:xfrm>
            <a:off x="10299452" y="3869606"/>
            <a:ext cx="27432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1800" b="1">
                <a:solidFill>
                  <a:schemeClr val="dk1"/>
                </a:solidFill>
                <a:latin typeface="Calibri"/>
                <a:ea typeface="Calibri"/>
                <a:cs typeface="Calibri"/>
                <a:sym typeface="Calibri"/>
              </a:rPr>
              <a:t>Servo Motor</a:t>
            </a:r>
            <a:endParaRPr/>
          </a:p>
        </p:txBody>
      </p:sp>
      <p:pic>
        <p:nvPicPr>
          <p:cNvPr id="157" name="Google Shape;157;p9" descr="صورة تحتوي على نص&#10;&#10;تم إنشاء الوصف تلقائياً"/>
          <p:cNvPicPr preferRelativeResize="0"/>
          <p:nvPr/>
        </p:nvPicPr>
        <p:blipFill rotWithShape="1">
          <a:blip r:embed="rId5">
            <a:alphaModFix/>
          </a:blip>
          <a:srcRect/>
          <a:stretch/>
        </p:blipFill>
        <p:spPr>
          <a:xfrm>
            <a:off x="12493950" y="1389767"/>
            <a:ext cx="2743200" cy="2491915"/>
          </a:xfrm>
          <a:prstGeom prst="rect">
            <a:avLst/>
          </a:prstGeom>
          <a:noFill/>
          <a:ln>
            <a:noFill/>
          </a:ln>
        </p:spPr>
      </p:pic>
      <p:sp>
        <p:nvSpPr>
          <p:cNvPr id="158" name="Google Shape;158;p9"/>
          <p:cNvSpPr txBox="1"/>
          <p:nvPr/>
        </p:nvSpPr>
        <p:spPr>
          <a:xfrm>
            <a:off x="12973172" y="3869606"/>
            <a:ext cx="27432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1800" b="1">
                <a:solidFill>
                  <a:schemeClr val="dk1"/>
                </a:solidFill>
                <a:latin typeface="Calibri"/>
                <a:ea typeface="Calibri"/>
                <a:cs typeface="Calibri"/>
                <a:sym typeface="Calibri"/>
              </a:rPr>
              <a:t>Water Pump</a:t>
            </a:r>
            <a:endParaRPr/>
          </a:p>
        </p:txBody>
      </p:sp>
      <p:pic>
        <p:nvPicPr>
          <p:cNvPr id="159" name="Google Shape;159;p9"/>
          <p:cNvPicPr preferRelativeResize="0"/>
          <p:nvPr/>
        </p:nvPicPr>
        <p:blipFill rotWithShape="1">
          <a:blip r:embed="rId6">
            <a:alphaModFix/>
          </a:blip>
          <a:srcRect/>
          <a:stretch/>
        </p:blipFill>
        <p:spPr>
          <a:xfrm>
            <a:off x="13608703" y="5636404"/>
            <a:ext cx="1619250" cy="1714500"/>
          </a:xfrm>
          <a:prstGeom prst="rect">
            <a:avLst/>
          </a:prstGeom>
          <a:noFill/>
          <a:ln>
            <a:noFill/>
          </a:ln>
        </p:spPr>
      </p:pic>
      <p:sp>
        <p:nvSpPr>
          <p:cNvPr id="160" name="Google Shape;160;p9"/>
          <p:cNvSpPr txBox="1"/>
          <p:nvPr/>
        </p:nvSpPr>
        <p:spPr>
          <a:xfrm>
            <a:off x="13961970" y="7892372"/>
            <a:ext cx="27432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1800" b="1">
                <a:solidFill>
                  <a:schemeClr val="dk1"/>
                </a:solidFill>
                <a:latin typeface="Calibri"/>
                <a:ea typeface="Calibri"/>
                <a:cs typeface="Calibri"/>
                <a:sym typeface="Calibri"/>
              </a:rPr>
              <a:t>LDR Sensor</a:t>
            </a:r>
            <a:endParaRPr/>
          </a:p>
        </p:txBody>
      </p:sp>
      <p:pic>
        <p:nvPicPr>
          <p:cNvPr id="161" name="Google Shape;161;p9" descr="صورة تحتوي على نص&#10;&#10;تم إنشاء الوصف تلقائياً"/>
          <p:cNvPicPr preferRelativeResize="0"/>
          <p:nvPr/>
        </p:nvPicPr>
        <p:blipFill rotWithShape="1">
          <a:blip r:embed="rId7">
            <a:alphaModFix/>
          </a:blip>
          <a:srcRect/>
          <a:stretch/>
        </p:blipFill>
        <p:spPr>
          <a:xfrm>
            <a:off x="1552433" y="5348216"/>
            <a:ext cx="2286000" cy="2286000"/>
          </a:xfrm>
          <a:prstGeom prst="rect">
            <a:avLst/>
          </a:prstGeom>
          <a:noFill/>
          <a:ln>
            <a:noFill/>
          </a:ln>
        </p:spPr>
      </p:pic>
      <p:sp>
        <p:nvSpPr>
          <p:cNvPr id="162" name="Google Shape;162;p9"/>
          <p:cNvSpPr txBox="1"/>
          <p:nvPr/>
        </p:nvSpPr>
        <p:spPr>
          <a:xfrm>
            <a:off x="1545609" y="8070945"/>
            <a:ext cx="27432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1800" b="1">
                <a:solidFill>
                  <a:schemeClr val="dk1"/>
                </a:solidFill>
                <a:latin typeface="Calibri"/>
                <a:ea typeface="Calibri"/>
                <a:cs typeface="Calibri"/>
                <a:sym typeface="Calibri"/>
              </a:rPr>
              <a:t>Soil Moisture Sensor</a:t>
            </a:r>
            <a:endParaRPr/>
          </a:p>
        </p:txBody>
      </p:sp>
      <p:pic>
        <p:nvPicPr>
          <p:cNvPr id="163" name="Google Shape;163;p9" descr="صورة تحتوي على الإلكترونيات&#10;&#10;تم إنشاء الوصف تلقائياً"/>
          <p:cNvPicPr preferRelativeResize="0"/>
          <p:nvPr/>
        </p:nvPicPr>
        <p:blipFill rotWithShape="1">
          <a:blip r:embed="rId8">
            <a:alphaModFix/>
          </a:blip>
          <a:srcRect/>
          <a:stretch/>
        </p:blipFill>
        <p:spPr>
          <a:xfrm>
            <a:off x="4866777" y="5540636"/>
            <a:ext cx="2276475" cy="2276475"/>
          </a:xfrm>
          <a:prstGeom prst="rect">
            <a:avLst/>
          </a:prstGeom>
          <a:noFill/>
          <a:ln>
            <a:noFill/>
          </a:ln>
        </p:spPr>
      </p:pic>
      <p:sp>
        <p:nvSpPr>
          <p:cNvPr id="164" name="Google Shape;164;p9"/>
          <p:cNvSpPr txBox="1"/>
          <p:nvPr/>
        </p:nvSpPr>
        <p:spPr>
          <a:xfrm>
            <a:off x="4872251" y="8070945"/>
            <a:ext cx="27432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1800" b="1">
                <a:solidFill>
                  <a:schemeClr val="dk1"/>
                </a:solidFill>
                <a:latin typeface="Calibri"/>
                <a:ea typeface="Calibri"/>
                <a:cs typeface="Calibri"/>
                <a:sym typeface="Calibri"/>
              </a:rPr>
              <a:t>Raindrop  Sensor</a:t>
            </a:r>
            <a:endParaRPr/>
          </a:p>
        </p:txBody>
      </p:sp>
      <p:pic>
        <p:nvPicPr>
          <p:cNvPr id="165" name="Google Shape;165;p9" descr="صورة تحتوي على الإلكترونيات&#10;&#10;تم إنشاء الوصف تلقائياً"/>
          <p:cNvPicPr preferRelativeResize="0"/>
          <p:nvPr/>
        </p:nvPicPr>
        <p:blipFill rotWithShape="1">
          <a:blip r:embed="rId9">
            <a:alphaModFix/>
          </a:blip>
          <a:srcRect/>
          <a:stretch/>
        </p:blipFill>
        <p:spPr>
          <a:xfrm>
            <a:off x="11121497" y="6215532"/>
            <a:ext cx="1285875" cy="1190625"/>
          </a:xfrm>
          <a:prstGeom prst="rect">
            <a:avLst/>
          </a:prstGeom>
          <a:noFill/>
          <a:ln>
            <a:noFill/>
          </a:ln>
        </p:spPr>
      </p:pic>
      <p:sp>
        <p:nvSpPr>
          <p:cNvPr id="166" name="Google Shape;166;p9"/>
          <p:cNvSpPr txBox="1"/>
          <p:nvPr/>
        </p:nvSpPr>
        <p:spPr>
          <a:xfrm>
            <a:off x="11421888" y="8070945"/>
            <a:ext cx="230074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1800" b="1">
                <a:solidFill>
                  <a:schemeClr val="dk1"/>
                </a:solidFill>
                <a:latin typeface="Calibri"/>
                <a:ea typeface="Calibri"/>
                <a:cs typeface="Calibri"/>
                <a:sym typeface="Calibri"/>
              </a:rPr>
              <a:t>DHT Sensor</a:t>
            </a:r>
            <a:endParaRPr/>
          </a:p>
        </p:txBody>
      </p:sp>
      <p:pic>
        <p:nvPicPr>
          <p:cNvPr id="167" name="Google Shape;167;p9"/>
          <p:cNvPicPr preferRelativeResize="0"/>
          <p:nvPr/>
        </p:nvPicPr>
        <p:blipFill rotWithShape="1">
          <a:blip r:embed="rId10">
            <a:alphaModFix/>
          </a:blip>
          <a:srcRect/>
          <a:stretch/>
        </p:blipFill>
        <p:spPr>
          <a:xfrm>
            <a:off x="7768135" y="5541844"/>
            <a:ext cx="2171700" cy="2171700"/>
          </a:xfrm>
          <a:prstGeom prst="rect">
            <a:avLst/>
          </a:prstGeom>
          <a:noFill/>
          <a:ln>
            <a:noFill/>
          </a:ln>
        </p:spPr>
      </p:pic>
      <p:sp>
        <p:nvSpPr>
          <p:cNvPr id="168" name="Google Shape;168;p9"/>
          <p:cNvSpPr txBox="1"/>
          <p:nvPr/>
        </p:nvSpPr>
        <p:spPr>
          <a:xfrm>
            <a:off x="8096534" y="8139184"/>
            <a:ext cx="27432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1800">
                <a:solidFill>
                  <a:srgbClr val="1F201F"/>
                </a:solidFill>
                <a:latin typeface="Calibri"/>
                <a:ea typeface="Calibri"/>
                <a:cs typeface="Calibri"/>
                <a:sym typeface="Calibri"/>
              </a:rPr>
              <a:t>PIR Motion Sensor </a:t>
            </a:r>
            <a:r>
              <a:rPr lang="ar-SA" sz="1800">
                <a:solidFill>
                  <a:schemeClr val="dk1"/>
                </a:solidFill>
                <a:latin typeface="Calibri"/>
                <a:ea typeface="Calibri"/>
                <a:cs typeface="Calibri"/>
                <a:sym typeface="Calibri"/>
              </a:rPr>
              <a:t>Driver</a:t>
            </a:r>
            <a:endParaRPr sz="1800">
              <a:solidFill>
                <a:schemeClr val="dk1"/>
              </a:solidFill>
              <a:latin typeface="Calibri"/>
              <a:ea typeface="Calibri"/>
              <a:cs typeface="Calibri"/>
              <a:sym typeface="Calibri"/>
            </a:endParaRPr>
          </a:p>
        </p:txBody>
      </p:sp>
      <p:pic>
        <p:nvPicPr>
          <p:cNvPr id="169" name="Google Shape;169;p9" descr="صورة تحتوي على الإلكترونيات, دائرة كهربائية&#10;&#10;تم إنشاء الوصف تلقائياً"/>
          <p:cNvPicPr preferRelativeResize="0"/>
          <p:nvPr/>
        </p:nvPicPr>
        <p:blipFill rotWithShape="1">
          <a:blip r:embed="rId11">
            <a:alphaModFix/>
          </a:blip>
          <a:srcRect/>
          <a:stretch/>
        </p:blipFill>
        <p:spPr>
          <a:xfrm>
            <a:off x="15142943" y="1901536"/>
            <a:ext cx="1740381" cy="1681944"/>
          </a:xfrm>
          <a:prstGeom prst="rect">
            <a:avLst/>
          </a:prstGeom>
          <a:noFill/>
          <a:ln>
            <a:noFill/>
          </a:ln>
        </p:spPr>
      </p:pic>
      <p:sp>
        <p:nvSpPr>
          <p:cNvPr id="170" name="Google Shape;170;p9"/>
          <p:cNvSpPr txBox="1"/>
          <p:nvPr/>
        </p:nvSpPr>
        <p:spPr>
          <a:xfrm>
            <a:off x="14264455" y="8319012"/>
            <a:ext cx="2743199" cy="4571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1" name="Google Shape;171;p9"/>
          <p:cNvSpPr txBox="1"/>
          <p:nvPr/>
        </p:nvSpPr>
        <p:spPr>
          <a:xfrm>
            <a:off x="15047963" y="8503366"/>
            <a:ext cx="2743199" cy="4571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2" name="Google Shape;172;p9"/>
          <p:cNvSpPr txBox="1"/>
          <p:nvPr/>
        </p:nvSpPr>
        <p:spPr>
          <a:xfrm>
            <a:off x="15508670" y="3869236"/>
            <a:ext cx="2743199"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1800" b="1">
                <a:solidFill>
                  <a:schemeClr val="dk1"/>
                </a:solidFill>
                <a:latin typeface="Calibri"/>
                <a:ea typeface="Calibri"/>
                <a:cs typeface="Calibri"/>
                <a:sym typeface="Calibri"/>
              </a:rPr>
              <a:t>Flame Sensor</a:t>
            </a:r>
            <a:endParaRPr sz="1800" b="1">
              <a:solidFill>
                <a:schemeClr val="dk1"/>
              </a:solidFill>
              <a:latin typeface="Calibri"/>
              <a:ea typeface="Calibri"/>
              <a:cs typeface="Calibri"/>
              <a:sym typeface="Calibri"/>
            </a:endParaRPr>
          </a:p>
        </p:txBody>
      </p:sp>
      <p:pic>
        <p:nvPicPr>
          <p:cNvPr id="173" name="Google Shape;173;p9"/>
          <p:cNvPicPr preferRelativeResize="0"/>
          <p:nvPr/>
        </p:nvPicPr>
        <p:blipFill rotWithShape="1">
          <a:blip r:embed="rId12">
            <a:alphaModFix/>
          </a:blip>
          <a:srcRect/>
          <a:stretch/>
        </p:blipFill>
        <p:spPr>
          <a:xfrm>
            <a:off x="7395730" y="1710047"/>
            <a:ext cx="2457450" cy="2057400"/>
          </a:xfrm>
          <a:prstGeom prst="rect">
            <a:avLst/>
          </a:prstGeom>
          <a:noFill/>
          <a:ln>
            <a:noFill/>
          </a:ln>
        </p:spPr>
      </p:pic>
      <p:sp>
        <p:nvSpPr>
          <p:cNvPr id="174" name="Google Shape;174;p9"/>
          <p:cNvSpPr txBox="1"/>
          <p:nvPr/>
        </p:nvSpPr>
        <p:spPr>
          <a:xfrm>
            <a:off x="8019555" y="3744438"/>
            <a:ext cx="2743199"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1800" b="1">
                <a:solidFill>
                  <a:schemeClr val="dk1"/>
                </a:solidFill>
                <a:latin typeface="Calibri"/>
                <a:ea typeface="Calibri"/>
                <a:cs typeface="Calibri"/>
                <a:sym typeface="Calibri"/>
              </a:rPr>
              <a:t>IR Sensor</a:t>
            </a:r>
            <a:endParaRPr sz="1800" b="1">
              <a:solidFill>
                <a:schemeClr val="dk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291</Words>
  <Application>Microsoft Office PowerPoint</Application>
  <PresentationFormat>Custom</PresentationFormat>
  <Paragraphs>61</Paragraphs>
  <Slides>14</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Tahoma</vt:lpstr>
      <vt:lpstr>Calibri</vt:lpstr>
      <vt:lpstr>Times New Roman</vt:lpstr>
      <vt:lpstr>Arial</vt:lpstr>
      <vt:lpstr>Trebuchet MS</vt:lpstr>
      <vt:lpstr>Cambria</vt:lpstr>
      <vt:lpstr>Office Theme</vt:lpstr>
      <vt:lpstr> Auto- Farm</vt:lpstr>
      <vt:lpstr>PowerPoint Presentation</vt:lpstr>
      <vt:lpstr>PowerPoint Presentation</vt:lpstr>
      <vt:lpstr>PowerPoint Presentation</vt:lpstr>
      <vt:lpstr>PowerPoint Presentation</vt:lpstr>
      <vt:lpstr>Serial Communication </vt:lpstr>
      <vt:lpstr>Mobile Application View</vt:lpstr>
      <vt:lpstr>Web View</vt:lpstr>
      <vt:lpstr>Used Parts</vt:lpstr>
      <vt:lpstr>Implementation</vt:lpstr>
      <vt:lpstr>Automatic Mode: </vt:lpstr>
      <vt:lpstr>Manual Mode: </vt:lpstr>
      <vt:lpstr>Future Work</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Auto- Farm</dc:title>
  <dc:creator>Marah KN</dc:creator>
  <cp:lastModifiedBy>Microsoft account</cp:lastModifiedBy>
  <cp:revision>1</cp:revision>
  <dcterms:created xsi:type="dcterms:W3CDTF">2023-01-22T20:11:59Z</dcterms:created>
  <dcterms:modified xsi:type="dcterms:W3CDTF">2023-06-08T06:06:37Z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2023-01-22T00:00:00Z</vt:filetime>
  </property>
  <property fmtid="{D5CDD505-2E9C-101B-9397-08002B2CF9AE}" pid="3" name="Creator">
    <vt:lpwstr>Canva</vt:lpwstr>
  </property>
  <property fmtid="{D5CDD505-2E9C-101B-9397-08002B2CF9AE}" pid="4" name="LastSaved">
    <vt:filetime>2023-01-22T00:00:00Z</vt:filetime>
  </property>
</Properties>
</file>