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3" r:id="rId5"/>
    <p:sldId id="258" r:id="rId6"/>
    <p:sldId id="260" r:id="rId7"/>
    <p:sldId id="261" r:id="rId8"/>
    <p:sldId id="264" r:id="rId9"/>
    <p:sldId id="262"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1" r:id="rId24"/>
    <p:sldId id="282"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6" d="100"/>
          <a:sy n="76" d="100"/>
        </p:scale>
        <p:origin x="540"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12/14/2016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Fireball</a:t>
            </a:r>
            <a:endParaRPr lang="en-US" dirty="0"/>
          </a:p>
        </p:txBody>
      </p:sp>
      <p:sp>
        <p:nvSpPr>
          <p:cNvPr id="3" name="Subtitle 2"/>
          <p:cNvSpPr>
            <a:spLocks noGrp="1"/>
          </p:cNvSpPr>
          <p:nvPr>
            <p:ph type="subTitle" idx="1"/>
          </p:nvPr>
        </p:nvSpPr>
        <p:spPr/>
        <p:txBody>
          <a:bodyPr/>
          <a:lstStyle/>
          <a:p>
            <a:r>
              <a:rPr lang="ar-SA" dirty="0"/>
              <a:t> </a:t>
            </a:r>
            <a:endParaRPr lang="en-US" dirty="0"/>
          </a:p>
          <a:p>
            <a:pPr rtl="1"/>
            <a:r>
              <a:rPr lang="en-US" b="1" dirty="0"/>
              <a:t>Prepared by: Mohammad Abu-Hasan &amp; </a:t>
            </a:r>
            <a:r>
              <a:rPr lang="en-US" b="1" dirty="0" err="1"/>
              <a:t>Oday</a:t>
            </a:r>
            <a:r>
              <a:rPr lang="en-US" b="1" dirty="0"/>
              <a:t> </a:t>
            </a:r>
            <a:r>
              <a:rPr lang="en-US" b="1" dirty="0" err="1"/>
              <a:t>Ashour</a:t>
            </a:r>
            <a:endParaRPr lang="en-US" dirty="0"/>
          </a:p>
          <a:p>
            <a:pPr rtl="1"/>
            <a:r>
              <a:rPr lang="en-US" b="1" dirty="0"/>
              <a:t>Submitted to: </a:t>
            </a:r>
            <a:r>
              <a:rPr lang="en-US" b="1" dirty="0" err="1"/>
              <a:t>Dr.Husam</a:t>
            </a:r>
            <a:r>
              <a:rPr lang="en-US" b="1" dirty="0"/>
              <a:t> </a:t>
            </a:r>
            <a:r>
              <a:rPr lang="en-US" b="1" dirty="0" err="1"/>
              <a:t>Abd</a:t>
            </a:r>
            <a:r>
              <a:rPr lang="en-US" b="1" dirty="0"/>
              <a:t> </a:t>
            </a:r>
            <a:r>
              <a:rPr lang="en-US" b="1" dirty="0" err="1"/>
              <a:t>Elhaleem</a:t>
            </a:r>
            <a:r>
              <a:rPr lang="en-US" b="1" dirty="0"/>
              <a:t> </a:t>
            </a:r>
            <a:endParaRPr lang="en-US" dirty="0"/>
          </a:p>
          <a:p>
            <a:endParaRPr lang="en-US" dirty="0"/>
          </a:p>
        </p:txBody>
      </p:sp>
    </p:spTree>
    <p:extLst>
      <p:ext uri="{BB962C8B-B14F-4D97-AF65-F5344CB8AC3E}">
        <p14:creationId xmlns:p14="http://schemas.microsoft.com/office/powerpoint/2010/main" val="343913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 scenario:</a:t>
            </a:r>
            <a:endParaRPr lang="en-US" dirty="0"/>
          </a:p>
        </p:txBody>
      </p:sp>
      <p:sp>
        <p:nvSpPr>
          <p:cNvPr id="3" name="Content Placeholder 2"/>
          <p:cNvSpPr>
            <a:spLocks noGrp="1"/>
          </p:cNvSpPr>
          <p:nvPr>
            <p:ph idx="1"/>
          </p:nvPr>
        </p:nvSpPr>
        <p:spPr/>
        <p:txBody>
          <a:bodyPr/>
          <a:lstStyle/>
          <a:p>
            <a:r>
              <a:rPr lang="en-US" dirty="0"/>
              <a:t>At the beginning of the game you will find yourself as a ninja girl, on a top of a calf, riding a fireball canon and ready to shoot.</a:t>
            </a:r>
          </a:p>
          <a:p>
            <a:r>
              <a:rPr lang="en-US" dirty="0" smtClean="0"/>
              <a:t>The ogres will start coming one by one, and in increasing number depending on levels and game's difficulty.</a:t>
            </a:r>
          </a:p>
          <a:p>
            <a:r>
              <a:rPr lang="en-US" dirty="0" smtClean="0"/>
              <a:t>The </a:t>
            </a:r>
            <a:r>
              <a:rPr lang="en-US" dirty="0"/>
              <a:t>game is divided to many levels, when the level increase, the mount of your fireball will increase as well.</a:t>
            </a:r>
          </a:p>
          <a:p>
            <a:r>
              <a:rPr lang="en-US" dirty="0"/>
              <a:t>At the beginning you will start with one ball, then after a certain amount of kills you will get two fireballs per shot, and so on until you reach 4 balls.</a:t>
            </a:r>
          </a:p>
          <a:p>
            <a:r>
              <a:rPr lang="en-US" dirty="0"/>
              <a:t>You will be defeated if the enemies breached your safe area and sector. </a:t>
            </a:r>
          </a:p>
          <a:p>
            <a:endParaRPr lang="en-US" dirty="0"/>
          </a:p>
        </p:txBody>
      </p:sp>
    </p:spTree>
    <p:extLst>
      <p:ext uri="{BB962C8B-B14F-4D97-AF65-F5344CB8AC3E}">
        <p14:creationId xmlns:p14="http://schemas.microsoft.com/office/powerpoint/2010/main" val="47649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Non-Functional Requirements</a:t>
            </a:r>
          </a:p>
        </p:txBody>
      </p:sp>
      <p:sp>
        <p:nvSpPr>
          <p:cNvPr id="3" name="Content Placeholder 2"/>
          <p:cNvSpPr>
            <a:spLocks noGrp="1"/>
          </p:cNvSpPr>
          <p:nvPr>
            <p:ph idx="1"/>
          </p:nvPr>
        </p:nvSpPr>
        <p:spPr/>
        <p:txBody>
          <a:bodyPr>
            <a:noAutofit/>
          </a:bodyPr>
          <a:lstStyle/>
          <a:p>
            <a:r>
              <a:rPr lang="en-US" sz="2000" b="1" u="sng" dirty="0"/>
              <a:t>1. </a:t>
            </a:r>
            <a:r>
              <a:rPr lang="en-US" sz="2000" b="1" u="sng" dirty="0" smtClean="0"/>
              <a:t>Usability</a:t>
            </a:r>
            <a:endParaRPr lang="en-US" sz="2000" dirty="0"/>
          </a:p>
          <a:p>
            <a:endParaRPr lang="en-US" sz="2000" dirty="0"/>
          </a:p>
          <a:p>
            <a:r>
              <a:rPr lang="en-US" sz="2000" dirty="0"/>
              <a:t>The maximum number of clicks for any </a:t>
            </a:r>
            <a:r>
              <a:rPr lang="en-US" sz="2000" dirty="0" smtClean="0"/>
              <a:t> </a:t>
            </a:r>
            <a:r>
              <a:rPr lang="en-US" sz="2000" dirty="0"/>
              <a:t>clicks function in the system should is unlimited. This can be achieved by usability testing with random users</a:t>
            </a:r>
            <a:r>
              <a:rPr lang="en-US" sz="2000" dirty="0" smtClean="0"/>
              <a:t>.</a:t>
            </a:r>
            <a:endParaRPr lang="en-US" sz="2000" dirty="0"/>
          </a:p>
          <a:p>
            <a:r>
              <a:rPr lang="en-US" sz="2000" b="1" u="sng" dirty="0"/>
              <a:t>2. Response time</a:t>
            </a:r>
            <a:endParaRPr lang="en-US" sz="2000" dirty="0"/>
          </a:p>
          <a:p>
            <a:pPr marL="0" indent="0">
              <a:buNone/>
            </a:pPr>
            <a:endParaRPr lang="en-US" sz="2000" dirty="0"/>
          </a:p>
          <a:p>
            <a:r>
              <a:rPr lang="en-US" sz="2000" dirty="0"/>
              <a:t>The average response time between click and reaction must be less than 1 seconds. The maximum response time between click and reaction must be two seconds. Adding some simple classes and methods that will compute and display the time needed to process any operation can test this requirements</a:t>
            </a:r>
            <a:r>
              <a:rPr lang="en-US" sz="2000" dirty="0" smtClean="0"/>
              <a:t>.</a:t>
            </a:r>
            <a:endParaRPr lang="en-US" sz="2000" dirty="0"/>
          </a:p>
        </p:txBody>
      </p:sp>
    </p:spTree>
    <p:extLst>
      <p:ext uri="{BB962C8B-B14F-4D97-AF65-F5344CB8AC3E}">
        <p14:creationId xmlns:p14="http://schemas.microsoft.com/office/powerpoint/2010/main" val="1625638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Non-Functional Requirements</a:t>
            </a:r>
          </a:p>
        </p:txBody>
      </p:sp>
      <p:sp>
        <p:nvSpPr>
          <p:cNvPr id="3" name="Content Placeholder 2"/>
          <p:cNvSpPr>
            <a:spLocks noGrp="1"/>
          </p:cNvSpPr>
          <p:nvPr>
            <p:ph idx="1"/>
          </p:nvPr>
        </p:nvSpPr>
        <p:spPr/>
        <p:txBody>
          <a:bodyPr>
            <a:noAutofit/>
          </a:bodyPr>
          <a:lstStyle/>
          <a:p>
            <a:r>
              <a:rPr lang="en-US" b="1" u="sng" dirty="0"/>
              <a:t>3. Required resources</a:t>
            </a:r>
            <a:endParaRPr lang="en-US" dirty="0"/>
          </a:p>
          <a:p>
            <a:pPr marL="0" indent="0">
              <a:buNone/>
            </a:pPr>
            <a:r>
              <a:rPr lang="en-US" dirty="0"/>
              <a:t> </a:t>
            </a:r>
          </a:p>
          <a:p>
            <a:r>
              <a:rPr lang="en-US" dirty="0"/>
              <a:t>The game must be able to run with minimum of 512 MB of RAM. The game must use less than one gig of hard disk space. Checking the total size of the folder in which the game was installed, for the hard disk space can test this requirement. For the RAM used, when playing the game, we can check the physical memory in the Windows Task Manager Performance tab or mobile requirement.</a:t>
            </a:r>
          </a:p>
          <a:p>
            <a:pPr marL="0" indent="0">
              <a:buNone/>
            </a:pPr>
            <a:endParaRPr lang="en-US" dirty="0"/>
          </a:p>
          <a:p>
            <a:r>
              <a:rPr lang="en-US" b="1" u="sng" dirty="0"/>
              <a:t>4. </a:t>
            </a:r>
            <a:r>
              <a:rPr lang="en-US" b="1" u="sng" dirty="0" smtClean="0"/>
              <a:t>Platform</a:t>
            </a:r>
            <a:r>
              <a:rPr lang="en-US" dirty="0"/>
              <a:t> </a:t>
            </a:r>
          </a:p>
          <a:p>
            <a:r>
              <a:rPr lang="en-US" dirty="0"/>
              <a:t>The game must run in Windows or mobile </a:t>
            </a:r>
            <a:r>
              <a:rPr lang="en-US" dirty="0" err="1"/>
              <a:t>Ios</a:t>
            </a:r>
            <a:r>
              <a:rPr lang="en-US" dirty="0"/>
              <a:t> /Android. Installing the game in a Windows XP environment and run simple tests to verify if the game properly works can test this requirement, unity game engine environment is needed.</a:t>
            </a:r>
          </a:p>
          <a:p>
            <a:pPr marL="0" indent="0">
              <a:buNone/>
            </a:pPr>
            <a:endParaRPr lang="en-US" dirty="0"/>
          </a:p>
        </p:txBody>
      </p:sp>
    </p:spTree>
    <p:extLst>
      <p:ext uri="{BB962C8B-B14F-4D97-AF65-F5344CB8AC3E}">
        <p14:creationId xmlns:p14="http://schemas.microsoft.com/office/powerpoint/2010/main" val="2221064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t>
            </a:r>
            <a:r>
              <a:rPr lang="en-US" dirty="0"/>
              <a:t>Requirements:</a:t>
            </a:r>
            <a:br>
              <a:rPr lang="en-US" dirty="0"/>
            </a:b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400" b="1" dirty="0"/>
              <a:t>For the overall system:</a:t>
            </a:r>
            <a:endParaRPr lang="en-US" sz="2400" dirty="0"/>
          </a:p>
          <a:p>
            <a:pPr lvl="0"/>
            <a:r>
              <a:rPr lang="en-US" dirty="0"/>
              <a:t>When game application is loaded main screen must be visible.</a:t>
            </a:r>
          </a:p>
          <a:p>
            <a:pPr lvl="0"/>
            <a:r>
              <a:rPr lang="en-US" dirty="0"/>
              <a:t>Options must be chosen.</a:t>
            </a:r>
          </a:p>
          <a:p>
            <a:pPr lvl="0"/>
            <a:r>
              <a:rPr lang="en-US" dirty="0"/>
              <a:t>Options must be saved once edited.</a:t>
            </a:r>
          </a:p>
          <a:p>
            <a:pPr lvl="0"/>
            <a:r>
              <a:rPr lang="en-US" dirty="0"/>
              <a:t>Game player must receive high score data on the top of screen.</a:t>
            </a:r>
          </a:p>
          <a:p>
            <a:pPr lvl="0"/>
            <a:r>
              <a:rPr lang="en-US" dirty="0"/>
              <a:t>Game must play when play game option is selected.</a:t>
            </a:r>
          </a:p>
          <a:p>
            <a:pPr lvl="0"/>
            <a:r>
              <a:rPr lang="en-US" dirty="0"/>
              <a:t>Game must save at certain intervals.</a:t>
            </a:r>
          </a:p>
          <a:p>
            <a:pPr lvl="0"/>
            <a:r>
              <a:rPr lang="en-US" dirty="0"/>
              <a:t>Game must load paused game if continue game option is selected.</a:t>
            </a:r>
          </a:p>
          <a:p>
            <a:pPr lvl="0"/>
            <a:r>
              <a:rPr lang="en-US" dirty="0"/>
              <a:t>Once a win or lose condition is met the current game must end.</a:t>
            </a:r>
          </a:p>
          <a:p>
            <a:endParaRPr lang="en-US" dirty="0"/>
          </a:p>
        </p:txBody>
      </p:sp>
    </p:spTree>
    <p:extLst>
      <p:ext uri="{BB962C8B-B14F-4D97-AF65-F5344CB8AC3E}">
        <p14:creationId xmlns:p14="http://schemas.microsoft.com/office/powerpoint/2010/main" val="3236148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Requirements:</a:t>
            </a:r>
            <a:br>
              <a:rPr lang="en-US" dirty="0"/>
            </a:br>
            <a:endParaRPr lang="en-US" dirty="0"/>
          </a:p>
        </p:txBody>
      </p:sp>
      <p:sp>
        <p:nvSpPr>
          <p:cNvPr id="3" name="Content Placeholder 2"/>
          <p:cNvSpPr>
            <a:spLocks noGrp="1"/>
          </p:cNvSpPr>
          <p:nvPr>
            <p:ph idx="1"/>
          </p:nvPr>
        </p:nvSpPr>
        <p:spPr/>
        <p:txBody>
          <a:bodyPr>
            <a:normAutofit/>
          </a:bodyPr>
          <a:lstStyle/>
          <a:p>
            <a:r>
              <a:rPr lang="en-US" sz="2000" b="1" dirty="0"/>
              <a:t>For the gameplay</a:t>
            </a:r>
            <a:r>
              <a:rPr lang="en-US" sz="2000" dirty="0"/>
              <a:t>:</a:t>
            </a:r>
          </a:p>
          <a:p>
            <a:pPr lvl="0"/>
            <a:r>
              <a:rPr lang="en-US" sz="2000" dirty="0"/>
              <a:t>Ogres must be moveable.</a:t>
            </a:r>
          </a:p>
          <a:p>
            <a:pPr lvl="0"/>
            <a:r>
              <a:rPr lang="en-US" sz="2000" dirty="0"/>
              <a:t>Game difficulty is increasing when level up.</a:t>
            </a:r>
          </a:p>
          <a:p>
            <a:pPr lvl="0"/>
            <a:r>
              <a:rPr lang="en-US" sz="2000" dirty="0"/>
              <a:t>Fireball shots increasing when level is up.</a:t>
            </a:r>
          </a:p>
          <a:p>
            <a:pPr lvl="0"/>
            <a:r>
              <a:rPr lang="en-US" sz="2000" dirty="0"/>
              <a:t>Ogres must attack when reach an appropriate target (Ninja girl).</a:t>
            </a:r>
          </a:p>
          <a:p>
            <a:pPr lvl="0"/>
            <a:r>
              <a:rPr lang="en-US" sz="2000" dirty="0"/>
              <a:t>Ogres must be fired by Ninja girl to defense and kept away from Ninja position.</a:t>
            </a:r>
          </a:p>
          <a:p>
            <a:pPr lvl="0"/>
            <a:r>
              <a:rPr lang="en-US" sz="2000" dirty="0"/>
              <a:t>Ninja must deliver fireballs if given Ogres reach target (Ninja girl).</a:t>
            </a:r>
          </a:p>
          <a:p>
            <a:pPr lvl="0"/>
            <a:r>
              <a:rPr lang="en-US" sz="2000" dirty="0"/>
              <a:t>Ogres cannot attack when spell comes.</a:t>
            </a:r>
          </a:p>
          <a:p>
            <a:endParaRPr lang="en-US" sz="2000" dirty="0"/>
          </a:p>
        </p:txBody>
      </p:sp>
    </p:spTree>
    <p:extLst>
      <p:ext uri="{BB962C8B-B14F-4D97-AF65-F5344CB8AC3E}">
        <p14:creationId xmlns:p14="http://schemas.microsoft.com/office/powerpoint/2010/main" val="4054543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Requirements</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Ninja girl stable just moves fireball weapon.</a:t>
            </a:r>
          </a:p>
          <a:p>
            <a:pPr lvl="0"/>
            <a:r>
              <a:rPr lang="en-US" dirty="0"/>
              <a:t>When Ogres are moveable they may not attack.</a:t>
            </a:r>
          </a:p>
          <a:p>
            <a:pPr lvl="0"/>
            <a:r>
              <a:rPr lang="en-US" dirty="0"/>
              <a:t>Flying Ogres</a:t>
            </a:r>
            <a:r>
              <a:rPr lang="ar-SA" dirty="0"/>
              <a:t>  </a:t>
            </a:r>
            <a:r>
              <a:rPr lang="en-US" dirty="0"/>
              <a:t> come when level is up.</a:t>
            </a:r>
          </a:p>
          <a:p>
            <a:pPr lvl="0"/>
            <a:r>
              <a:rPr lang="en-US" dirty="0"/>
              <a:t>Faded Ogres come when level is up.</a:t>
            </a:r>
          </a:p>
          <a:p>
            <a:pPr lvl="0"/>
            <a:r>
              <a:rPr lang="en-US" dirty="0"/>
              <a:t>The rate of coming Ogres increase.</a:t>
            </a:r>
          </a:p>
          <a:p>
            <a:pPr lvl="0"/>
            <a:r>
              <a:rPr lang="en-US" dirty="0"/>
              <a:t>Processed resources are added to the players’ total resources and the new total will be displayed in the heads up display (HUD).</a:t>
            </a:r>
          </a:p>
          <a:p>
            <a:pPr lvl="0"/>
            <a:r>
              <a:rPr lang="en-US" dirty="0"/>
              <a:t>Resources are also used to help calculate player score.</a:t>
            </a:r>
          </a:p>
          <a:p>
            <a:pPr lvl="0"/>
            <a:r>
              <a:rPr lang="en-US" dirty="0"/>
              <a:t>All game agents must lose health points when attacked proportional to the attack power of the attacker.</a:t>
            </a:r>
          </a:p>
          <a:p>
            <a:pPr lvl="0"/>
            <a:r>
              <a:rPr lang="en-US" dirty="0"/>
              <a:t>When any game player health points value = 0 that player must die.	</a:t>
            </a:r>
          </a:p>
        </p:txBody>
      </p:sp>
    </p:spTree>
    <p:extLst>
      <p:ext uri="{BB962C8B-B14F-4D97-AF65-F5344CB8AC3E}">
        <p14:creationId xmlns:p14="http://schemas.microsoft.com/office/powerpoint/2010/main" val="2401384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Requirements</a:t>
            </a:r>
            <a:r>
              <a:rPr lang="en-US" dirty="0" smtClean="0"/>
              <a:t>:</a:t>
            </a:r>
            <a:endParaRPr lang="en-US" dirty="0"/>
          </a:p>
        </p:txBody>
      </p:sp>
      <p:sp>
        <p:nvSpPr>
          <p:cNvPr id="3" name="Content Placeholder 2"/>
          <p:cNvSpPr>
            <a:spLocks noGrp="1"/>
          </p:cNvSpPr>
          <p:nvPr>
            <p:ph idx="1"/>
          </p:nvPr>
        </p:nvSpPr>
        <p:spPr/>
        <p:txBody>
          <a:bodyPr/>
          <a:lstStyle/>
          <a:p>
            <a:r>
              <a:rPr lang="en-US" b="1" dirty="0"/>
              <a:t>For the AI:</a:t>
            </a:r>
            <a:endParaRPr lang="en-US" dirty="0"/>
          </a:p>
          <a:p>
            <a:pPr lvl="0"/>
            <a:r>
              <a:rPr lang="en-US" dirty="0"/>
              <a:t>Defensive structures are stationary. </a:t>
            </a:r>
          </a:p>
          <a:p>
            <a:pPr lvl="0"/>
            <a:r>
              <a:rPr lang="en-US" dirty="0"/>
              <a:t>The attack function is activated when an enemy comes within range.</a:t>
            </a:r>
          </a:p>
          <a:p>
            <a:pPr lvl="0"/>
            <a:r>
              <a:rPr lang="en-US" dirty="0"/>
              <a:t>The target is free chosen depending on the attack level of all enemies in range.</a:t>
            </a:r>
          </a:p>
          <a:p>
            <a:pPr lvl="0"/>
            <a:r>
              <a:rPr lang="en-US" dirty="0"/>
              <a:t>Game theme changes.</a:t>
            </a:r>
          </a:p>
          <a:p>
            <a:endParaRPr lang="en-US" dirty="0"/>
          </a:p>
        </p:txBody>
      </p:sp>
    </p:spTree>
    <p:extLst>
      <p:ext uri="{BB962C8B-B14F-4D97-AF65-F5344CB8AC3E}">
        <p14:creationId xmlns:p14="http://schemas.microsoft.com/office/powerpoint/2010/main" val="2079541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Fireball Use Case:</a:t>
            </a:r>
          </a:p>
        </p:txBody>
      </p:sp>
      <p:sp>
        <p:nvSpPr>
          <p:cNvPr id="5" name="Rectangle 4"/>
          <p:cNvSpPr/>
          <p:nvPr/>
        </p:nvSpPr>
        <p:spPr>
          <a:xfrm>
            <a:off x="1081082" y="2675467"/>
            <a:ext cx="3039361" cy="369332"/>
          </a:xfrm>
          <a:prstGeom prst="rect">
            <a:avLst/>
          </a:prstGeom>
        </p:spPr>
        <p:txBody>
          <a:bodyPr wrap="square">
            <a:spAutoFit/>
          </a:bodyPr>
          <a:lstStyle/>
          <a:p>
            <a:r>
              <a:rPr lang="en-US" dirty="0"/>
              <a:t> System Model Use Case: </a:t>
            </a:r>
          </a:p>
        </p:txBody>
      </p:sp>
      <p:pic>
        <p:nvPicPr>
          <p:cNvPr id="7" name="Content Placeholder 6"/>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572000" y="0"/>
            <a:ext cx="7620000" cy="6858000"/>
          </a:xfrm>
          <a:prstGeom prst="rect">
            <a:avLst/>
          </a:prstGeom>
        </p:spPr>
      </p:pic>
    </p:spTree>
    <p:extLst>
      <p:ext uri="{BB962C8B-B14F-4D97-AF65-F5344CB8AC3E}">
        <p14:creationId xmlns:p14="http://schemas.microsoft.com/office/powerpoint/2010/main" val="3832177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Fireball Use Case:</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728754" y="0"/>
            <a:ext cx="7463246" cy="6857999"/>
          </a:xfrm>
          <a:prstGeom prst="rect">
            <a:avLst/>
          </a:prstGeom>
        </p:spPr>
      </p:pic>
      <p:sp>
        <p:nvSpPr>
          <p:cNvPr id="6" name="Rectangle 5"/>
          <p:cNvSpPr/>
          <p:nvPr/>
        </p:nvSpPr>
        <p:spPr>
          <a:xfrm>
            <a:off x="1425225" y="3244334"/>
            <a:ext cx="2139240" cy="369332"/>
          </a:xfrm>
          <a:prstGeom prst="rect">
            <a:avLst/>
          </a:prstGeom>
        </p:spPr>
        <p:txBody>
          <a:bodyPr wrap="none">
            <a:spAutoFit/>
          </a:bodyPr>
          <a:lstStyle/>
          <a:p>
            <a:r>
              <a:rPr lang="en-US" dirty="0"/>
              <a:t> Gameplay Use Case:</a:t>
            </a:r>
          </a:p>
        </p:txBody>
      </p:sp>
    </p:spTree>
    <p:extLst>
      <p:ext uri="{BB962C8B-B14F-4D97-AF65-F5344CB8AC3E}">
        <p14:creationId xmlns:p14="http://schemas.microsoft.com/office/powerpoint/2010/main" val="3696201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a:t>Sequence Diagram</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4979124" y="1"/>
            <a:ext cx="7212875" cy="6858000"/>
          </a:xfrm>
          <a:prstGeom prst="rect">
            <a:avLst/>
          </a:prstGeom>
        </p:spPr>
      </p:pic>
    </p:spTree>
    <p:extLst>
      <p:ext uri="{BB962C8B-B14F-4D97-AF65-F5344CB8AC3E}">
        <p14:creationId xmlns:p14="http://schemas.microsoft.com/office/powerpoint/2010/main" val="13324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ea typeface="MS Mincho"/>
                <a:cs typeface="Times New Roman" panose="02020603050405020304" pitchFamily="18" charset="0"/>
              </a:rPr>
              <a:t>Introduction</a:t>
            </a:r>
            <a:endParaRPr lang="en-US" dirty="0"/>
          </a:p>
        </p:txBody>
      </p:sp>
      <p:sp>
        <p:nvSpPr>
          <p:cNvPr id="3" name="Content Placeholder 2"/>
          <p:cNvSpPr>
            <a:spLocks noGrp="1"/>
          </p:cNvSpPr>
          <p:nvPr>
            <p:ph idx="1"/>
          </p:nvPr>
        </p:nvSpPr>
        <p:spPr/>
        <p:txBody>
          <a:bodyPr>
            <a:normAutofit/>
          </a:bodyPr>
          <a:lstStyle/>
          <a:p>
            <a:r>
              <a:rPr lang="en-US" sz="1600" b="1" dirty="0"/>
              <a:t>Fireball </a:t>
            </a:r>
            <a:r>
              <a:rPr lang="en-US" sz="1600" dirty="0"/>
              <a:t>is a 2.5D game with a story theme to make it appealing and interesting for the player. It will have the defensive concept. Featuring 3D graphics, yet its gameplay is restricted to a 2D plane where the game action will occur at the same line. </a:t>
            </a:r>
          </a:p>
          <a:p>
            <a:r>
              <a:rPr lang="en-US" sz="1600" dirty="0"/>
              <a:t>    2.5D games has proven lately to be more attractive, popular and more played than the original 2D games, it's also easier to implement</a:t>
            </a:r>
            <a:r>
              <a:rPr lang="en-US" sz="1600" dirty="0" smtClean="0"/>
              <a:t>.</a:t>
            </a:r>
          </a:p>
          <a:p>
            <a:r>
              <a:rPr lang="en-US" sz="1600" dirty="0"/>
              <a:t> 2D logical &amp; 3D graphical. For example, a platform with 2D game mechanics and physics, but rendered with 3D meshes and perspective camera. Most remakes of classic arcade games. </a:t>
            </a:r>
          </a:p>
          <a:p>
            <a:r>
              <a:rPr lang="en-US" sz="1600" dirty="0"/>
              <a:t>   3D logical &amp; 2D graphical. Examples include games like SimCity 2000 which have 3D game worlds, but are rendered in 2D isometric view. </a:t>
            </a:r>
          </a:p>
          <a:p>
            <a:r>
              <a:rPr lang="en-US" sz="1600" dirty="0"/>
              <a:t>    Our Fireball game will be 2D logical and has a 3D graphical. </a:t>
            </a:r>
          </a:p>
          <a:p>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5955" y="4813090"/>
            <a:ext cx="5375627" cy="1956219"/>
          </a:xfrm>
          <a:prstGeom prst="rect">
            <a:avLst/>
          </a:prstGeom>
        </p:spPr>
      </p:pic>
    </p:spTree>
    <p:extLst>
      <p:ext uri="{BB962C8B-B14F-4D97-AF65-F5344CB8AC3E}">
        <p14:creationId xmlns:p14="http://schemas.microsoft.com/office/powerpoint/2010/main" val="45715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Fireball Data Flow Diagram</a:t>
            </a:r>
            <a:r>
              <a:rPr lang="en-US" dirty="0" smtClean="0"/>
              <a:t>:</a:t>
            </a:r>
            <a:endParaRPr lang="en-US" dirty="0"/>
          </a:p>
        </p:txBody>
      </p:sp>
      <p:sp>
        <p:nvSpPr>
          <p:cNvPr id="4" name="Rectangle 3"/>
          <p:cNvSpPr/>
          <p:nvPr/>
        </p:nvSpPr>
        <p:spPr>
          <a:xfrm>
            <a:off x="931299" y="2713756"/>
            <a:ext cx="1343445" cy="369332"/>
          </a:xfrm>
          <a:prstGeom prst="rect">
            <a:avLst/>
          </a:prstGeom>
        </p:spPr>
        <p:txBody>
          <a:bodyPr wrap="none">
            <a:spAutoFit/>
          </a:bodyPr>
          <a:lstStyle/>
          <a:p>
            <a:r>
              <a:rPr lang="en-US" dirty="0"/>
              <a:t>Level 0 DFD:</a:t>
            </a: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1300" y="3203818"/>
            <a:ext cx="11260700" cy="3654181"/>
          </a:xfrm>
          <a:prstGeom prst="rect">
            <a:avLst/>
          </a:prstGeom>
          <a:noFill/>
        </p:spPr>
      </p:pic>
    </p:spTree>
    <p:extLst>
      <p:ext uri="{BB962C8B-B14F-4D97-AF65-F5344CB8AC3E}">
        <p14:creationId xmlns:p14="http://schemas.microsoft.com/office/powerpoint/2010/main" val="2882729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Fireball Data Flow Diagram:</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83817" y="2014294"/>
            <a:ext cx="9808183" cy="4843705"/>
          </a:xfrm>
          <a:prstGeom prst="rect">
            <a:avLst/>
          </a:prstGeom>
          <a:noFill/>
        </p:spPr>
      </p:pic>
      <p:sp>
        <p:nvSpPr>
          <p:cNvPr id="5" name="Rectangle 4"/>
          <p:cNvSpPr/>
          <p:nvPr/>
        </p:nvSpPr>
        <p:spPr>
          <a:xfrm>
            <a:off x="931299" y="2713756"/>
            <a:ext cx="1343445" cy="369332"/>
          </a:xfrm>
          <a:prstGeom prst="rect">
            <a:avLst/>
          </a:prstGeom>
        </p:spPr>
        <p:txBody>
          <a:bodyPr wrap="none">
            <a:spAutoFit/>
          </a:bodyPr>
          <a:lstStyle/>
          <a:p>
            <a:r>
              <a:rPr lang="en-US"/>
              <a:t>Level </a:t>
            </a:r>
            <a:r>
              <a:rPr lang="en-US" smtClean="0"/>
              <a:t>1 </a:t>
            </a:r>
            <a:r>
              <a:rPr lang="en-US" dirty="0"/>
              <a:t>DFD:</a:t>
            </a:r>
          </a:p>
        </p:txBody>
      </p:sp>
    </p:spTree>
    <p:extLst>
      <p:ext uri="{BB962C8B-B14F-4D97-AF65-F5344CB8AC3E}">
        <p14:creationId xmlns:p14="http://schemas.microsoft.com/office/powerpoint/2010/main" val="4180005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979" y="348344"/>
            <a:ext cx="10953205" cy="1153886"/>
          </a:xfrm>
        </p:spPr>
        <p:txBody>
          <a:bodyPr>
            <a:noAutofit/>
          </a:bodyPr>
          <a:lstStyle/>
          <a:p>
            <a:r>
              <a:rPr lang="en-US" sz="6000" dirty="0" smtClean="0"/>
              <a:t>Fireball CLASS Diagram:</a:t>
            </a:r>
          </a:p>
        </p:txBody>
      </p:sp>
      <p:pic>
        <p:nvPicPr>
          <p:cNvPr id="1026" name="Picture 2" descr="C:\Users\oday\Desktop\class.png"/>
          <p:cNvPicPr>
            <a:picLocks noChangeAspect="1" noChangeArrowheads="1"/>
          </p:cNvPicPr>
          <p:nvPr/>
        </p:nvPicPr>
        <p:blipFill>
          <a:blip r:embed="rId2"/>
          <a:srcRect/>
          <a:stretch>
            <a:fillRect/>
          </a:stretch>
        </p:blipFill>
        <p:spPr bwMode="auto">
          <a:xfrm>
            <a:off x="770709" y="1593669"/>
            <a:ext cx="10136777" cy="5089914"/>
          </a:xfrm>
          <a:prstGeom prst="rect">
            <a:avLst/>
          </a:prstGeom>
          <a:noFill/>
        </p:spPr>
      </p:pic>
    </p:spTree>
    <p:extLst>
      <p:ext uri="{BB962C8B-B14F-4D97-AF65-F5344CB8AC3E}">
        <p14:creationId xmlns:p14="http://schemas.microsoft.com/office/powerpoint/2010/main" val="39471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617926" cy="773151"/>
          </a:xfrm>
        </p:spPr>
        <p:txBody>
          <a:bodyPr/>
          <a:lstStyle/>
          <a:p>
            <a:r>
              <a:rPr lang="en-US" dirty="0" smtClean="0"/>
              <a:t>Game interface</a:t>
            </a:r>
            <a:endParaRPr lang="en-US" dirty="0"/>
          </a:p>
        </p:txBody>
      </p:sp>
      <p:pic>
        <p:nvPicPr>
          <p:cNvPr id="3074" name="Picture 2" descr="C:\Users\oday\Pictures\main meny.png"/>
          <p:cNvPicPr>
            <a:picLocks noChangeAspect="1" noChangeArrowheads="1"/>
          </p:cNvPicPr>
          <p:nvPr/>
        </p:nvPicPr>
        <p:blipFill>
          <a:blip r:embed="rId2"/>
          <a:srcRect/>
          <a:stretch>
            <a:fillRect/>
          </a:stretch>
        </p:blipFill>
        <p:spPr bwMode="auto">
          <a:xfrm>
            <a:off x="0" y="924739"/>
            <a:ext cx="12192000" cy="6435066"/>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795" y="165464"/>
            <a:ext cx="7726679" cy="644434"/>
          </a:xfrm>
        </p:spPr>
        <p:txBody>
          <a:bodyPr/>
          <a:lstStyle/>
          <a:p>
            <a:r>
              <a:rPr lang="en-US" dirty="0" smtClean="0"/>
              <a:t>Game Interface</a:t>
            </a:r>
            <a:endParaRPr lang="en-US" dirty="0"/>
          </a:p>
        </p:txBody>
      </p:sp>
      <p:pic>
        <p:nvPicPr>
          <p:cNvPr id="4" name="Picture 6"/>
          <p:cNvPicPr/>
          <p:nvPr/>
        </p:nvPicPr>
        <p:blipFill>
          <a:blip r:embed="rId2">
            <a:extLst>
              <a:ext uri="{28A0092B-C50C-407E-A947-70E740481C1C}">
                <a14:useLocalDpi xmlns:a14="http://schemas.microsoft.com/office/drawing/2010/main" val="0"/>
              </a:ext>
            </a:extLst>
          </a:blip>
          <a:stretch>
            <a:fillRect/>
          </a:stretch>
        </p:blipFill>
        <p:spPr>
          <a:xfrm>
            <a:off x="0" y="1043354"/>
            <a:ext cx="12192000" cy="58146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1" y="609600"/>
            <a:ext cx="10131425" cy="5350933"/>
          </a:xfrm>
        </p:spPr>
        <p:txBody>
          <a:bodyPr>
            <a:noAutofit/>
          </a:bodyPr>
          <a:lstStyle/>
          <a:p>
            <a:pPr algn="ctr"/>
            <a:r>
              <a:rPr lang="en-US" sz="7200" dirty="0" smtClean="0"/>
              <a:t>Thanks</a:t>
            </a:r>
            <a:br>
              <a:rPr lang="en-US" sz="7200" dirty="0" smtClean="0"/>
            </a:br>
            <a:r>
              <a:rPr lang="en-US" sz="7200" dirty="0" smtClean="0"/>
              <a:t>any questions?</a:t>
            </a:r>
            <a:endParaRPr lang="en-US" sz="7200" dirty="0"/>
          </a:p>
        </p:txBody>
      </p:sp>
    </p:spTree>
    <p:extLst>
      <p:ext uri="{BB962C8B-B14F-4D97-AF65-F5344CB8AC3E}">
        <p14:creationId xmlns:p14="http://schemas.microsoft.com/office/powerpoint/2010/main" val="39471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Gameplay Strategy, Story</a:t>
            </a:r>
          </a:p>
        </p:txBody>
      </p:sp>
      <p:sp>
        <p:nvSpPr>
          <p:cNvPr id="3" name="Content Placeholder 2"/>
          <p:cNvSpPr>
            <a:spLocks noGrp="1"/>
          </p:cNvSpPr>
          <p:nvPr>
            <p:ph idx="1"/>
          </p:nvPr>
        </p:nvSpPr>
        <p:spPr/>
        <p:txBody>
          <a:bodyPr/>
          <a:lstStyle/>
          <a:p>
            <a:pPr marL="0" indent="0">
              <a:buNone/>
            </a:pPr>
            <a:endParaRPr lang="en-US" dirty="0"/>
          </a:p>
          <a:p>
            <a:r>
              <a:rPr lang="en-US" dirty="0"/>
              <a:t>Our game is mainly </a:t>
            </a:r>
            <a:r>
              <a:rPr lang="en-US" sz="2400" dirty="0"/>
              <a:t>defensive </a:t>
            </a:r>
            <a:r>
              <a:rPr lang="en-US" dirty="0"/>
              <a:t>game where you are a ninja girl firing a fireballs preventing the bad guys from getting in the castle, with a bit game changing end, where we aim to use the element of surprise and illusion for extra dose of amusement as the player finally come to realize that the ugly ogres he was firing are actually good guys, and the innocent ninja girl is not so innocent after all by using hits on your mobile touchscreen. </a:t>
            </a:r>
          </a:p>
          <a:p>
            <a:endParaRPr lang="en-US" dirty="0"/>
          </a:p>
        </p:txBody>
      </p:sp>
    </p:spTree>
    <p:extLst>
      <p:ext uri="{BB962C8B-B14F-4D97-AF65-F5344CB8AC3E}">
        <p14:creationId xmlns:p14="http://schemas.microsoft.com/office/powerpoint/2010/main" val="3680035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a:t>
            </a:r>
          </a:p>
        </p:txBody>
      </p:sp>
      <p:sp>
        <p:nvSpPr>
          <p:cNvPr id="3" name="Content Placeholder 2"/>
          <p:cNvSpPr>
            <a:spLocks noGrp="1"/>
          </p:cNvSpPr>
          <p:nvPr>
            <p:ph idx="1"/>
          </p:nvPr>
        </p:nvSpPr>
        <p:spPr/>
        <p:txBody>
          <a:bodyPr/>
          <a:lstStyle/>
          <a:p>
            <a:r>
              <a:rPr lang="en-US" sz="2000" b="1" dirty="0"/>
              <a:t>Fireball </a:t>
            </a:r>
            <a:r>
              <a:rPr lang="en-US" sz="2000" dirty="0"/>
              <a:t>is targeted to all mobile phone holder as it's easy to get and easier to play due to its friendly interface and attractive sound effects. It's also the best option for mothers to trust it with their kids, as it doesn't contain violence scenes, even mothers can play it too!  In the bus, or in their way to work. </a:t>
            </a:r>
          </a:p>
          <a:p>
            <a:pPr marL="0" indent="0">
              <a:buNone/>
            </a:pPr>
            <a:endParaRPr lang="en-US" dirty="0"/>
          </a:p>
        </p:txBody>
      </p:sp>
    </p:spTree>
    <p:extLst>
      <p:ext uri="{BB962C8B-B14F-4D97-AF65-F5344CB8AC3E}">
        <p14:creationId xmlns:p14="http://schemas.microsoft.com/office/powerpoint/2010/main" val="1533724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Characters</a:t>
            </a:r>
          </a:p>
        </p:txBody>
      </p:sp>
      <p:sp>
        <p:nvSpPr>
          <p:cNvPr id="3" name="Content Placeholder 2"/>
          <p:cNvSpPr>
            <a:spLocks noGrp="1"/>
          </p:cNvSpPr>
          <p:nvPr>
            <p:ph idx="1"/>
          </p:nvPr>
        </p:nvSpPr>
        <p:spPr>
          <a:xfrm>
            <a:off x="685801" y="2142067"/>
            <a:ext cx="10131425" cy="1368777"/>
          </a:xfrm>
        </p:spPr>
        <p:txBody>
          <a:bodyPr>
            <a:noAutofit/>
          </a:bodyPr>
          <a:lstStyle/>
          <a:p>
            <a:r>
              <a:rPr lang="en-US" sz="2400" dirty="0"/>
              <a:t>Ninja </a:t>
            </a:r>
            <a:r>
              <a:rPr lang="en-US" sz="2400" dirty="0" smtClean="0"/>
              <a:t>girl: which represent the main character the player plays with </a:t>
            </a:r>
          </a:p>
          <a:p>
            <a:r>
              <a:rPr lang="en-US" sz="2400" dirty="0" smtClean="0"/>
              <a:t>This is the first picturing for the girl  </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6800" y="3102941"/>
            <a:ext cx="5015379" cy="3540570"/>
          </a:xfrm>
          <a:prstGeom prst="rect">
            <a:avLst/>
          </a:prstGeom>
        </p:spPr>
      </p:pic>
    </p:spTree>
    <p:extLst>
      <p:ext uri="{BB962C8B-B14F-4D97-AF65-F5344CB8AC3E}">
        <p14:creationId xmlns:p14="http://schemas.microsoft.com/office/powerpoint/2010/main" val="206996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Characters</a:t>
            </a:r>
          </a:p>
        </p:txBody>
      </p:sp>
      <p:sp>
        <p:nvSpPr>
          <p:cNvPr id="3" name="Content Placeholder 2"/>
          <p:cNvSpPr>
            <a:spLocks noGrp="1"/>
          </p:cNvSpPr>
          <p:nvPr>
            <p:ph idx="1"/>
          </p:nvPr>
        </p:nvSpPr>
        <p:spPr/>
        <p:txBody>
          <a:bodyPr>
            <a:normAutofit/>
          </a:bodyPr>
          <a:lstStyle/>
          <a:p>
            <a:r>
              <a:rPr lang="en-US" sz="3200" dirty="0" err="1" smtClean="0"/>
              <a:t>Ogers</a:t>
            </a:r>
            <a:r>
              <a:rPr lang="en-US" sz="3200" dirty="0" smtClean="0"/>
              <a:t>. </a:t>
            </a:r>
          </a:p>
          <a:p>
            <a:r>
              <a:rPr lang="en-US" sz="3200" dirty="0" smtClean="0"/>
              <a:t>Faded ogres. </a:t>
            </a:r>
          </a:p>
          <a:p>
            <a:r>
              <a:rPr lang="en-US" sz="3200" dirty="0" smtClean="0"/>
              <a:t>Fast ogres. </a:t>
            </a:r>
          </a:p>
          <a:p>
            <a:r>
              <a:rPr lang="en-US" sz="3200" dirty="0" smtClean="0"/>
              <a:t>Flying ogres.</a:t>
            </a:r>
          </a:p>
          <a:p>
            <a:pPr>
              <a:buNone/>
            </a:pPr>
            <a:r>
              <a:rPr lang="en-US" sz="3200" dirty="0" smtClean="0"/>
              <a:t> </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6045" y="3481600"/>
            <a:ext cx="2788253" cy="3376400"/>
          </a:xfrm>
          <a:prstGeom prst="rect">
            <a:avLst/>
          </a:prstGeom>
        </p:spPr>
      </p:pic>
    </p:spTree>
    <p:extLst>
      <p:ext uri="{BB962C8B-B14F-4D97-AF65-F5344CB8AC3E}">
        <p14:creationId xmlns:p14="http://schemas.microsoft.com/office/powerpoint/2010/main" val="2970359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Assists Needed: </a:t>
            </a:r>
            <a:br>
              <a:rPr lang="en-US" dirty="0"/>
            </a:br>
            <a:endParaRPr lang="en-US" dirty="0"/>
          </a:p>
        </p:txBody>
      </p:sp>
      <p:sp>
        <p:nvSpPr>
          <p:cNvPr id="3" name="Content Placeholder 2"/>
          <p:cNvSpPr>
            <a:spLocks noGrp="1"/>
          </p:cNvSpPr>
          <p:nvPr>
            <p:ph idx="1"/>
          </p:nvPr>
        </p:nvSpPr>
        <p:spPr/>
        <p:txBody>
          <a:bodyPr>
            <a:noAutofit/>
          </a:bodyPr>
          <a:lstStyle/>
          <a:p>
            <a:r>
              <a:rPr lang="en-US" sz="1600" b="1" dirty="0"/>
              <a:t>2D </a:t>
            </a:r>
            <a:endParaRPr lang="en-US" sz="1100" dirty="0"/>
          </a:p>
          <a:p>
            <a:r>
              <a:rPr lang="en-US" sz="1600" b="1" dirty="0"/>
              <a:t>Static 2D background. </a:t>
            </a:r>
            <a:endParaRPr lang="en-US" sz="1100" dirty="0"/>
          </a:p>
          <a:p>
            <a:pPr lvl="1"/>
            <a:r>
              <a:rPr lang="en-US" sz="1400" b="1" dirty="0" smtClean="0"/>
              <a:t>2.5D</a:t>
            </a:r>
            <a:r>
              <a:rPr lang="en-US" sz="1400" dirty="0" smtClean="0"/>
              <a:t> </a:t>
            </a:r>
            <a:r>
              <a:rPr lang="en-US" sz="1400" b="1" dirty="0"/>
              <a:t>characters</a:t>
            </a:r>
            <a:r>
              <a:rPr lang="en-US" sz="1400" dirty="0"/>
              <a:t>. </a:t>
            </a:r>
            <a:endParaRPr lang="en-US" sz="1100" dirty="0"/>
          </a:p>
          <a:p>
            <a:pPr lvl="0"/>
            <a:r>
              <a:rPr lang="en-US" sz="1600" b="1" dirty="0"/>
              <a:t>Sounds:</a:t>
            </a:r>
            <a:endParaRPr lang="en-US" sz="1100" dirty="0"/>
          </a:p>
          <a:p>
            <a:pPr lvl="0"/>
            <a:r>
              <a:rPr lang="en-US" sz="1600" dirty="0"/>
              <a:t>Sound list. </a:t>
            </a:r>
            <a:endParaRPr lang="en-US" sz="1100" dirty="0"/>
          </a:p>
          <a:p>
            <a:r>
              <a:rPr lang="en-US" sz="1600" dirty="0"/>
              <a:t>      -   </a:t>
            </a:r>
            <a:r>
              <a:rPr lang="en-US" sz="1600" b="1" dirty="0"/>
              <a:t>Outside:</a:t>
            </a:r>
            <a:r>
              <a:rPr lang="en-US" sz="1600" dirty="0"/>
              <a:t> </a:t>
            </a:r>
            <a:endParaRPr lang="en-US" sz="1100" dirty="0"/>
          </a:p>
          <a:p>
            <a:pPr lvl="0"/>
            <a:r>
              <a:rPr lang="en-US" sz="1600" dirty="0"/>
              <a:t>Menu sound and click sounds </a:t>
            </a:r>
            <a:endParaRPr lang="en-US" sz="1100" dirty="0"/>
          </a:p>
          <a:p>
            <a:r>
              <a:rPr lang="en-US" sz="1600" dirty="0"/>
              <a:t>     - </a:t>
            </a:r>
            <a:r>
              <a:rPr lang="en-US" sz="1600" b="1" dirty="0"/>
              <a:t>Inside:</a:t>
            </a:r>
            <a:r>
              <a:rPr lang="en-US" sz="1600" dirty="0"/>
              <a:t>  </a:t>
            </a:r>
            <a:endParaRPr lang="en-US" sz="1100" dirty="0"/>
          </a:p>
          <a:p>
            <a:pPr lvl="0"/>
            <a:r>
              <a:rPr lang="en-US" sz="1600" dirty="0"/>
              <a:t>Game play music interact with movement.</a:t>
            </a:r>
            <a:endParaRPr lang="en-US" sz="1100" dirty="0"/>
          </a:p>
          <a:p>
            <a:r>
              <a:rPr lang="en-US" sz="1600" dirty="0"/>
              <a:t>     -  Sound list (Ogres).</a:t>
            </a:r>
            <a:endParaRPr lang="en-US" sz="1100" dirty="0"/>
          </a:p>
          <a:p>
            <a:r>
              <a:rPr lang="en-US" sz="1600" dirty="0"/>
              <a:t>      - Characters Movement sound list.</a:t>
            </a:r>
            <a:endParaRPr lang="en-US" sz="1100" dirty="0"/>
          </a:p>
          <a:p>
            <a:r>
              <a:rPr lang="en-US" sz="1600" dirty="0"/>
              <a:t>      - Characters Hit / Collision sound list.</a:t>
            </a:r>
            <a:endParaRPr lang="en-US" sz="1100" dirty="0"/>
          </a:p>
          <a:p>
            <a:r>
              <a:rPr lang="en-US" sz="1600" dirty="0"/>
              <a:t>      - Characters on injured / Death sound list. </a:t>
            </a:r>
            <a:endParaRPr lang="en-US" sz="1100" dirty="0"/>
          </a:p>
          <a:p>
            <a:pPr lvl="0"/>
            <a:r>
              <a:rPr lang="en-US" sz="1600" dirty="0"/>
              <a:t>Sound list (Ninja) </a:t>
            </a:r>
            <a:endParaRPr lang="en-US" sz="1100" dirty="0"/>
          </a:p>
        </p:txBody>
      </p:sp>
    </p:spTree>
    <p:extLst>
      <p:ext uri="{BB962C8B-B14F-4D97-AF65-F5344CB8AC3E}">
        <p14:creationId xmlns:p14="http://schemas.microsoft.com/office/powerpoint/2010/main" val="26341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anim calcmode="lin" valueType="num">
                                      <p:cBhvr additive="base">
                                        <p:cTn id="5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anim calcmode="lin" valueType="num">
                                      <p:cBhvr additive="base">
                                        <p:cTn id="6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Assists Needed: </a:t>
            </a:r>
            <a:br>
              <a:rPr lang="en-US" dirty="0"/>
            </a:br>
            <a:endParaRPr lang="en-US" dirty="0"/>
          </a:p>
        </p:txBody>
      </p:sp>
      <p:sp>
        <p:nvSpPr>
          <p:cNvPr id="3" name="Content Placeholder 2"/>
          <p:cNvSpPr>
            <a:spLocks noGrp="1"/>
          </p:cNvSpPr>
          <p:nvPr>
            <p:ph idx="1"/>
          </p:nvPr>
        </p:nvSpPr>
        <p:spPr/>
        <p:txBody>
          <a:bodyPr>
            <a:noAutofit/>
          </a:bodyPr>
          <a:lstStyle/>
          <a:p>
            <a:r>
              <a:rPr lang="en-US" sz="1600" dirty="0"/>
              <a:t> - Characters Hit fireball.</a:t>
            </a:r>
          </a:p>
          <a:p>
            <a:r>
              <a:rPr lang="en-US" sz="1600" b="1" dirty="0"/>
              <a:t>      - Controls:</a:t>
            </a:r>
            <a:endParaRPr lang="en-US" sz="1600" dirty="0"/>
          </a:p>
          <a:p>
            <a:r>
              <a:rPr lang="en-US" sz="1600" dirty="0"/>
              <a:t>Simple game using mobile touchscreen or mouse for clicking or targeting enemies for pc. </a:t>
            </a:r>
          </a:p>
          <a:p>
            <a:r>
              <a:rPr lang="en-US" sz="1600" dirty="0"/>
              <a:t>- </a:t>
            </a:r>
            <a:r>
              <a:rPr lang="en-US" sz="1600" b="1" dirty="0"/>
              <a:t>Level Design:</a:t>
            </a:r>
            <a:endParaRPr lang="en-US" sz="1600" dirty="0"/>
          </a:p>
          <a:p>
            <a:r>
              <a:rPr lang="en-US" sz="1600" dirty="0"/>
              <a:t>We use game chapters for level starting from simple game level and applying for more levels in the next game future plan with more plots, new characters, more sound &amp; game effects</a:t>
            </a:r>
            <a:r>
              <a:rPr lang="en-US" sz="1600" dirty="0" smtClean="0"/>
              <a:t>.</a:t>
            </a:r>
            <a:endParaRPr lang="en-US" sz="1600" dirty="0"/>
          </a:p>
          <a:p>
            <a:r>
              <a:rPr lang="en-US" sz="1600" b="1" dirty="0"/>
              <a:t>- Plot: </a:t>
            </a:r>
            <a:endParaRPr lang="en-US" sz="1600" dirty="0"/>
          </a:p>
          <a:p>
            <a:r>
              <a:rPr lang="en-US" sz="1600" dirty="0"/>
              <a:t>Game plot to keep the enemies away from yours castle which surprisingly appears as a good guy that make the player feel the story and trying to guess what will happen next with the stress when he is facing the enemies and his health bar started to decrease after that, his fireballs starts to duplicate depends on how many enemies he killed which giving him another chance to stay alive and back to game again at the last movement he feels the death is near.</a:t>
            </a:r>
            <a:endParaRPr lang="en-US" sz="4400" dirty="0"/>
          </a:p>
        </p:txBody>
      </p:sp>
    </p:spTree>
    <p:extLst>
      <p:ext uri="{BB962C8B-B14F-4D97-AF65-F5344CB8AC3E}">
        <p14:creationId xmlns:p14="http://schemas.microsoft.com/office/powerpoint/2010/main" val="1293531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play</a:t>
            </a:r>
            <a:endParaRPr lang="en-US" dirty="0"/>
          </a:p>
        </p:txBody>
      </p:sp>
      <p:sp>
        <p:nvSpPr>
          <p:cNvPr id="3" name="Content Placeholder 2"/>
          <p:cNvSpPr>
            <a:spLocks noGrp="1"/>
          </p:cNvSpPr>
          <p:nvPr>
            <p:ph idx="1"/>
          </p:nvPr>
        </p:nvSpPr>
        <p:spPr/>
        <p:txBody>
          <a:bodyPr>
            <a:normAutofit/>
          </a:bodyPr>
          <a:lstStyle/>
          <a:p>
            <a:pPr lvl="0"/>
            <a:r>
              <a:rPr lang="en-US" sz="2000" dirty="0"/>
              <a:t>You press on the game icon.</a:t>
            </a:r>
          </a:p>
          <a:p>
            <a:pPr lvl="0"/>
            <a:r>
              <a:rPr lang="en-US" sz="2000" dirty="0"/>
              <a:t>The main menu should come to your main screen.</a:t>
            </a:r>
          </a:p>
          <a:p>
            <a:pPr lvl="0"/>
            <a:r>
              <a:rPr lang="en-US" sz="2000" dirty="0"/>
              <a:t>You look for the "Start" Button.</a:t>
            </a:r>
          </a:p>
          <a:p>
            <a:pPr lvl="0"/>
            <a:r>
              <a:rPr lang="en-US" sz="2000" dirty="0"/>
              <a:t>Press on that button.</a:t>
            </a:r>
          </a:p>
          <a:p>
            <a:pPr lvl="0"/>
            <a:r>
              <a:rPr lang="en-US" sz="2000" dirty="0"/>
              <a:t>Have fun playing the game.</a:t>
            </a:r>
          </a:p>
          <a:p>
            <a:endParaRPr lang="en-US" sz="2000" dirty="0"/>
          </a:p>
        </p:txBody>
      </p:sp>
    </p:spTree>
    <p:extLst>
      <p:ext uri="{BB962C8B-B14F-4D97-AF65-F5344CB8AC3E}">
        <p14:creationId xmlns:p14="http://schemas.microsoft.com/office/powerpoint/2010/main" val="1797967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
  <TotalTime>128</TotalTime>
  <Words>1160</Words>
  <Application>Microsoft Office PowerPoint</Application>
  <PresentationFormat>Widescreen</PresentationFormat>
  <Paragraphs>121</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Garamond</vt:lpstr>
      <vt:lpstr>MS Mincho</vt:lpstr>
      <vt:lpstr>Times New Roman</vt:lpstr>
      <vt:lpstr>Celestial</vt:lpstr>
      <vt:lpstr>Fireball</vt:lpstr>
      <vt:lpstr>Introduction</vt:lpstr>
      <vt:lpstr>Gameplay Strategy, Story</vt:lpstr>
      <vt:lpstr>Abstract</vt:lpstr>
      <vt:lpstr>Characters</vt:lpstr>
      <vt:lpstr>Characters</vt:lpstr>
      <vt:lpstr>Assists Needed:  </vt:lpstr>
      <vt:lpstr>Assists Needed:  </vt:lpstr>
      <vt:lpstr>How to play</vt:lpstr>
      <vt:lpstr>Game scenario:</vt:lpstr>
      <vt:lpstr>Non-Functional Requirements</vt:lpstr>
      <vt:lpstr>Non-Functional Requirements</vt:lpstr>
      <vt:lpstr>Functional Requirements: </vt:lpstr>
      <vt:lpstr>Functional Requirements: </vt:lpstr>
      <vt:lpstr>Functional Requirements:</vt:lpstr>
      <vt:lpstr>Functional Requirements:</vt:lpstr>
      <vt:lpstr>Fireball Use Case:</vt:lpstr>
      <vt:lpstr>Fireball Use Case:</vt:lpstr>
      <vt:lpstr> Sequence Diagram</vt:lpstr>
      <vt:lpstr>Fireball Data Flow Diagram:</vt:lpstr>
      <vt:lpstr>Fireball Data Flow Diagram:</vt:lpstr>
      <vt:lpstr>Fireball CLASS Diagram:</vt:lpstr>
      <vt:lpstr>Game interface</vt:lpstr>
      <vt:lpstr>Game Interface</vt:lpstr>
      <vt:lpstr>Thanks any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Fireball</dc:title>
  <dc:creator>Redab Abu Hasan</dc:creator>
  <cp:lastModifiedBy>Redab Abu Hasan</cp:lastModifiedBy>
  <cp:revision>19</cp:revision>
  <dcterms:created xsi:type="dcterms:W3CDTF">2016-11-02T21:33:44Z</dcterms:created>
  <dcterms:modified xsi:type="dcterms:W3CDTF">2016-12-14T08:22:58Z</dcterms:modified>
</cp:coreProperties>
</file>