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Merriweather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Merriweather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Merriweather-italic.fntdata"/><Relationship Id="rId23" Type="http://schemas.openxmlformats.org/officeDocument/2006/relationships/font" Target="fonts/Merriweath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Merriweath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503ce70af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503ce70af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4ef0e4d746_0_6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4ef0e4d746_0_6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03ce70af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503ce70af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4ef0e4d746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4ef0e4d746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4ef0e4d746_0_6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4ef0e4d746_0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4ef0e4d746_0_6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4ef0e4d746_0_6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4ef0e4d746_0_6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4ef0e4d746_0_6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4ef0e4d746_0_6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4ef0e4d746_0_6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4ef0e4d746_0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4ef0e4d746_0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4ef0e4d746_0_7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4ef0e4d746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4ef0e4d746_0_6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4ef0e4d746_0_6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Relationship Id="rId4" Type="http://schemas.openxmlformats.org/officeDocument/2006/relationships/image" Target="../media/image10.jpg"/><Relationship Id="rId5" Type="http://schemas.openxmlformats.org/officeDocument/2006/relationships/image" Target="../media/image12.jpg"/><Relationship Id="rId6" Type="http://schemas.openxmlformats.org/officeDocument/2006/relationships/image" Target="../media/image1.jpg"/><Relationship Id="rId7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Relationship Id="rId4" Type="http://schemas.openxmlformats.org/officeDocument/2006/relationships/image" Target="../media/image13.jpg"/><Relationship Id="rId5" Type="http://schemas.openxmlformats.org/officeDocument/2006/relationships/image" Target="../media/image5.jpg"/><Relationship Id="rId6" Type="http://schemas.openxmlformats.org/officeDocument/2006/relationships/image" Target="../media/image7.jpg"/><Relationship Id="rId7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Relationship Id="rId4" Type="http://schemas.openxmlformats.org/officeDocument/2006/relationships/image" Target="../media/image19.jpg"/><Relationship Id="rId5" Type="http://schemas.openxmlformats.org/officeDocument/2006/relationships/image" Target="../media/image18.jpg"/><Relationship Id="rId6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University portal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Mahmoud Jabri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As’ad Sukhon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cont.</a:t>
            </a:r>
            <a:endParaRPr/>
          </a:p>
        </p:txBody>
      </p:sp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4625" y="1277025"/>
            <a:ext cx="2064355" cy="37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38" name="Google Shape;138;p23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Attendance system</a:t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Improvement on the registering system</a:t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577800" y="2094075"/>
            <a:ext cx="7988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What’s our app about</a:t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Technologies we used</a:t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App workflow</a:t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Future work</a:t>
            </a:r>
            <a:endParaRPr sz="18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our app about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744825" y="1601500"/>
            <a:ext cx="4129800" cy="16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accent1"/>
                </a:solidFill>
              </a:rPr>
              <a:t>Our app is a portal benefits the universities in general, the students and the doctors specifically. It aims to help them in their duties and needs in university related matters. 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Technologies we used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Flutter framework</a:t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Dart language</a:t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Mysql</a:t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accent1"/>
                </a:solidFill>
              </a:rPr>
              <a:t>Php</a:t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chemeClr val="accent1"/>
                </a:solidFill>
              </a:rPr>
              <a:t>Xampp server</a:t>
            </a:r>
            <a:endParaRPr sz="1800">
              <a:solidFill>
                <a:schemeClr val="accent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 workflow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3425" y="426050"/>
            <a:ext cx="2311125" cy="4089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4550" y="426050"/>
            <a:ext cx="2311125" cy="4089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</a:t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77025"/>
            <a:ext cx="1930675" cy="338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7700" y="1272000"/>
            <a:ext cx="1930675" cy="339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06688" y="1269425"/>
            <a:ext cx="1930675" cy="3398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7325" y="1277025"/>
            <a:ext cx="1858838" cy="338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6175" y="1269425"/>
            <a:ext cx="1858850" cy="3383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Doctor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66975"/>
            <a:ext cx="1750424" cy="337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0425" y="1266975"/>
            <a:ext cx="1966228" cy="33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17725" y="1266975"/>
            <a:ext cx="1910687" cy="33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28400" y="1266963"/>
            <a:ext cx="1966225" cy="3376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93939" y="1266975"/>
            <a:ext cx="1650061" cy="337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Cont.</a:t>
            </a:r>
            <a:endParaRPr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5994" y="1266975"/>
            <a:ext cx="2960494" cy="371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9450" y="1266975"/>
            <a:ext cx="2242627" cy="37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</a:t>
            </a:r>
            <a:endParaRPr/>
          </a:p>
        </p:txBody>
      </p:sp>
      <p:pic>
        <p:nvPicPr>
          <p:cNvPr id="123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175" y="1277675"/>
            <a:ext cx="2118525" cy="3521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6838" y="1277025"/>
            <a:ext cx="2118525" cy="3522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85350" y="1277025"/>
            <a:ext cx="2118525" cy="352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20700" y="1277025"/>
            <a:ext cx="1946148" cy="3522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