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09"/>
  </p:notesMasterIdLst>
  <p:sldIdLst>
    <p:sldId id="391" r:id="rId2"/>
    <p:sldId id="392" r:id="rId3"/>
    <p:sldId id="393" r:id="rId4"/>
    <p:sldId id="394" r:id="rId5"/>
    <p:sldId id="395" r:id="rId6"/>
    <p:sldId id="396" r:id="rId7"/>
    <p:sldId id="397" r:id="rId8"/>
    <p:sldId id="398" r:id="rId9"/>
    <p:sldId id="399" r:id="rId10"/>
    <p:sldId id="400" r:id="rId11"/>
    <p:sldId id="401" r:id="rId12"/>
    <p:sldId id="402" r:id="rId13"/>
    <p:sldId id="332" r:id="rId14"/>
    <p:sldId id="403" r:id="rId15"/>
    <p:sldId id="335" r:id="rId16"/>
    <p:sldId id="376" r:id="rId17"/>
    <p:sldId id="329" r:id="rId18"/>
    <p:sldId id="331" r:id="rId19"/>
    <p:sldId id="256" r:id="rId20"/>
    <p:sldId id="257" r:id="rId21"/>
    <p:sldId id="259" r:id="rId22"/>
    <p:sldId id="260" r:id="rId23"/>
    <p:sldId id="261" r:id="rId24"/>
    <p:sldId id="262" r:id="rId25"/>
    <p:sldId id="263" r:id="rId26"/>
    <p:sldId id="264" r:id="rId27"/>
    <p:sldId id="265" r:id="rId28"/>
    <p:sldId id="266" r:id="rId29"/>
    <p:sldId id="268" r:id="rId30"/>
    <p:sldId id="267" r:id="rId31"/>
    <p:sldId id="269" r:id="rId32"/>
    <p:sldId id="270" r:id="rId33"/>
    <p:sldId id="271" r:id="rId34"/>
    <p:sldId id="272" r:id="rId35"/>
    <p:sldId id="273" r:id="rId36"/>
    <p:sldId id="274" r:id="rId37"/>
    <p:sldId id="275" r:id="rId38"/>
    <p:sldId id="276" r:id="rId39"/>
    <p:sldId id="277" r:id="rId40"/>
    <p:sldId id="281" r:id="rId41"/>
    <p:sldId id="280" r:id="rId42"/>
    <p:sldId id="278" r:id="rId43"/>
    <p:sldId id="279" r:id="rId44"/>
    <p:sldId id="293" r:id="rId45"/>
    <p:sldId id="294" r:id="rId46"/>
    <p:sldId id="295" r:id="rId47"/>
    <p:sldId id="286" r:id="rId48"/>
    <p:sldId id="285" r:id="rId49"/>
    <p:sldId id="284" r:id="rId50"/>
    <p:sldId id="283" r:id="rId51"/>
    <p:sldId id="282" r:id="rId52"/>
    <p:sldId id="287" r:id="rId53"/>
    <p:sldId id="292" r:id="rId54"/>
    <p:sldId id="289" r:id="rId55"/>
    <p:sldId id="297" r:id="rId56"/>
    <p:sldId id="299" r:id="rId57"/>
    <p:sldId id="343" r:id="rId58"/>
    <p:sldId id="344" r:id="rId59"/>
    <p:sldId id="345" r:id="rId60"/>
    <p:sldId id="346" r:id="rId61"/>
    <p:sldId id="347" r:id="rId62"/>
    <p:sldId id="348" r:id="rId63"/>
    <p:sldId id="349" r:id="rId64"/>
    <p:sldId id="350" r:id="rId65"/>
    <p:sldId id="351" r:id="rId66"/>
    <p:sldId id="352" r:id="rId67"/>
    <p:sldId id="353" r:id="rId68"/>
    <p:sldId id="354" r:id="rId69"/>
    <p:sldId id="355" r:id="rId70"/>
    <p:sldId id="356" r:id="rId71"/>
    <p:sldId id="357" r:id="rId72"/>
    <p:sldId id="358" r:id="rId73"/>
    <p:sldId id="359" r:id="rId74"/>
    <p:sldId id="360" r:id="rId75"/>
    <p:sldId id="361" r:id="rId76"/>
    <p:sldId id="362" r:id="rId77"/>
    <p:sldId id="363" r:id="rId78"/>
    <p:sldId id="364" r:id="rId79"/>
    <p:sldId id="365" r:id="rId80"/>
    <p:sldId id="366" r:id="rId81"/>
    <p:sldId id="367" r:id="rId82"/>
    <p:sldId id="368" r:id="rId83"/>
    <p:sldId id="369" r:id="rId84"/>
    <p:sldId id="370" r:id="rId85"/>
    <p:sldId id="371" r:id="rId86"/>
    <p:sldId id="372" r:id="rId87"/>
    <p:sldId id="373" r:id="rId88"/>
    <p:sldId id="374" r:id="rId89"/>
    <p:sldId id="382" r:id="rId90"/>
    <p:sldId id="378" r:id="rId91"/>
    <p:sldId id="379" r:id="rId92"/>
    <p:sldId id="380" r:id="rId93"/>
    <p:sldId id="405" r:id="rId94"/>
    <p:sldId id="404" r:id="rId95"/>
    <p:sldId id="406" r:id="rId96"/>
    <p:sldId id="407" r:id="rId97"/>
    <p:sldId id="408" r:id="rId98"/>
    <p:sldId id="410" r:id="rId99"/>
    <p:sldId id="411" r:id="rId100"/>
    <p:sldId id="412" r:id="rId101"/>
    <p:sldId id="413" r:id="rId102"/>
    <p:sldId id="414" r:id="rId103"/>
    <p:sldId id="415" r:id="rId104"/>
    <p:sldId id="416" r:id="rId105"/>
    <p:sldId id="417" r:id="rId106"/>
    <p:sldId id="418" r:id="rId107"/>
    <p:sldId id="419" r:id="rId108"/>
  </p:sldIdLst>
  <p:sldSz cx="12599988" cy="6911975"/>
  <p:notesSz cx="6858000" cy="9144000"/>
  <p:defaultTextStyle>
    <a:defPPr>
      <a:defRPr lang="en-US"/>
    </a:defPPr>
    <a:lvl1pPr marL="0" algn="l" defTabSz="936528" rtl="0" eaLnBrk="1" latinLnBrk="0" hangingPunct="1">
      <a:defRPr sz="1844" kern="1200">
        <a:solidFill>
          <a:schemeClr val="tx1"/>
        </a:solidFill>
        <a:latin typeface="+mn-lt"/>
        <a:ea typeface="+mn-ea"/>
        <a:cs typeface="+mn-cs"/>
      </a:defRPr>
    </a:lvl1pPr>
    <a:lvl2pPr marL="468264" algn="l" defTabSz="936528" rtl="0" eaLnBrk="1" latinLnBrk="0" hangingPunct="1">
      <a:defRPr sz="1844" kern="1200">
        <a:solidFill>
          <a:schemeClr val="tx1"/>
        </a:solidFill>
        <a:latin typeface="+mn-lt"/>
        <a:ea typeface="+mn-ea"/>
        <a:cs typeface="+mn-cs"/>
      </a:defRPr>
    </a:lvl2pPr>
    <a:lvl3pPr marL="936528" algn="l" defTabSz="936528" rtl="0" eaLnBrk="1" latinLnBrk="0" hangingPunct="1">
      <a:defRPr sz="1844" kern="1200">
        <a:solidFill>
          <a:schemeClr val="tx1"/>
        </a:solidFill>
        <a:latin typeface="+mn-lt"/>
        <a:ea typeface="+mn-ea"/>
        <a:cs typeface="+mn-cs"/>
      </a:defRPr>
    </a:lvl3pPr>
    <a:lvl4pPr marL="1404793" algn="l" defTabSz="936528" rtl="0" eaLnBrk="1" latinLnBrk="0" hangingPunct="1">
      <a:defRPr sz="1844" kern="1200">
        <a:solidFill>
          <a:schemeClr val="tx1"/>
        </a:solidFill>
        <a:latin typeface="+mn-lt"/>
        <a:ea typeface="+mn-ea"/>
        <a:cs typeface="+mn-cs"/>
      </a:defRPr>
    </a:lvl4pPr>
    <a:lvl5pPr marL="1873057" algn="l" defTabSz="936528" rtl="0" eaLnBrk="1" latinLnBrk="0" hangingPunct="1">
      <a:defRPr sz="1844" kern="1200">
        <a:solidFill>
          <a:schemeClr val="tx1"/>
        </a:solidFill>
        <a:latin typeface="+mn-lt"/>
        <a:ea typeface="+mn-ea"/>
        <a:cs typeface="+mn-cs"/>
      </a:defRPr>
    </a:lvl5pPr>
    <a:lvl6pPr marL="2341321" algn="l" defTabSz="936528" rtl="0" eaLnBrk="1" latinLnBrk="0" hangingPunct="1">
      <a:defRPr sz="1844" kern="1200">
        <a:solidFill>
          <a:schemeClr val="tx1"/>
        </a:solidFill>
        <a:latin typeface="+mn-lt"/>
        <a:ea typeface="+mn-ea"/>
        <a:cs typeface="+mn-cs"/>
      </a:defRPr>
    </a:lvl6pPr>
    <a:lvl7pPr marL="2809585" algn="l" defTabSz="936528" rtl="0" eaLnBrk="1" latinLnBrk="0" hangingPunct="1">
      <a:defRPr sz="1844" kern="1200">
        <a:solidFill>
          <a:schemeClr val="tx1"/>
        </a:solidFill>
        <a:latin typeface="+mn-lt"/>
        <a:ea typeface="+mn-ea"/>
        <a:cs typeface="+mn-cs"/>
      </a:defRPr>
    </a:lvl7pPr>
    <a:lvl8pPr marL="3277850" algn="l" defTabSz="936528" rtl="0" eaLnBrk="1" latinLnBrk="0" hangingPunct="1">
      <a:defRPr sz="1844" kern="1200">
        <a:solidFill>
          <a:schemeClr val="tx1"/>
        </a:solidFill>
        <a:latin typeface="+mn-lt"/>
        <a:ea typeface="+mn-ea"/>
        <a:cs typeface="+mn-cs"/>
      </a:defRPr>
    </a:lvl8pPr>
    <a:lvl9pPr marL="3746114" algn="l" defTabSz="936528" rtl="0" eaLnBrk="1" latinLnBrk="0" hangingPunct="1">
      <a:defRPr sz="1844"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a:srgbClr val="AAFF01"/>
    <a:srgbClr val="CBCBCB"/>
    <a:srgbClr val="F7F7F8"/>
    <a:srgbClr val="FF01C4"/>
    <a:srgbClr val="FF01C3"/>
    <a:srgbClr val="FFAA01"/>
    <a:srgbClr val="0071FE"/>
    <a:srgbClr val="55FF00"/>
    <a:srgbClr val="00FFC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973" autoAdjust="0"/>
    <p:restoredTop sz="93980" autoAdjust="0"/>
  </p:normalViewPr>
  <p:slideViewPr>
    <p:cSldViewPr snapToGrid="0">
      <p:cViewPr varScale="1">
        <p:scale>
          <a:sx n="77" d="100"/>
          <a:sy n="77" d="100"/>
        </p:scale>
        <p:origin x="72"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theme" Target="theme/theme1.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tableStyles" Target="tableStyles.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slide" Target="slides/slide105.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notesMaster" Target="notesMasters/notesMaster1.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presProps" Target="presProps.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D0DDD7-D340-453B-BE36-165BE17F318B}" type="datetimeFigureOut">
              <a:rPr lang="en-US" smtClean="0"/>
              <a:t>7/20/2023</a:t>
            </a:fld>
            <a:endParaRPr lang="en-US"/>
          </a:p>
        </p:txBody>
      </p:sp>
      <p:sp>
        <p:nvSpPr>
          <p:cNvPr id="4" name="Slide Image Placeholder 3"/>
          <p:cNvSpPr>
            <a:spLocks noGrp="1" noRot="1" noChangeAspect="1"/>
          </p:cNvSpPr>
          <p:nvPr>
            <p:ph type="sldImg" idx="2"/>
          </p:nvPr>
        </p:nvSpPr>
        <p:spPr>
          <a:xfrm>
            <a:off x="617538" y="1143000"/>
            <a:ext cx="5622925"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6EB534B-C501-4C66-A9A6-1362F1FF69A6}" type="slidenum">
              <a:rPr lang="en-US" smtClean="0"/>
              <a:t>‹#›</a:t>
            </a:fld>
            <a:endParaRPr lang="en-US"/>
          </a:p>
        </p:txBody>
      </p:sp>
    </p:spTree>
    <p:extLst>
      <p:ext uri="{BB962C8B-B14F-4D97-AF65-F5344CB8AC3E}">
        <p14:creationId xmlns:p14="http://schemas.microsoft.com/office/powerpoint/2010/main" val="36317328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74999" y="1131197"/>
            <a:ext cx="9449991" cy="2406391"/>
          </a:xfrm>
        </p:spPr>
        <p:txBody>
          <a:bodyPr anchor="b"/>
          <a:lstStyle>
            <a:lvl1pPr algn="ctr">
              <a:defRPr sz="6047"/>
            </a:lvl1pPr>
          </a:lstStyle>
          <a:p>
            <a:r>
              <a:rPr lang="en-US" smtClean="0"/>
              <a:t>Click to edit Master title style</a:t>
            </a:r>
            <a:endParaRPr lang="en-US" dirty="0"/>
          </a:p>
        </p:txBody>
      </p:sp>
      <p:sp>
        <p:nvSpPr>
          <p:cNvPr id="3" name="Subtitle 2"/>
          <p:cNvSpPr>
            <a:spLocks noGrp="1"/>
          </p:cNvSpPr>
          <p:nvPr>
            <p:ph type="subTitle" idx="1"/>
          </p:nvPr>
        </p:nvSpPr>
        <p:spPr>
          <a:xfrm>
            <a:off x="1574999" y="3630388"/>
            <a:ext cx="9449991" cy="1668793"/>
          </a:xfrm>
        </p:spPr>
        <p:txBody>
          <a:bodyPr/>
          <a:lstStyle>
            <a:lvl1pPr marL="0" indent="0" algn="ctr">
              <a:buNone/>
              <a:defRPr sz="2419"/>
            </a:lvl1pPr>
            <a:lvl2pPr marL="460812" indent="0" algn="ctr">
              <a:buNone/>
              <a:defRPr sz="2016"/>
            </a:lvl2pPr>
            <a:lvl3pPr marL="921624" indent="0" algn="ctr">
              <a:buNone/>
              <a:defRPr sz="1814"/>
            </a:lvl3pPr>
            <a:lvl4pPr marL="1382436" indent="0" algn="ctr">
              <a:buNone/>
              <a:defRPr sz="1613"/>
            </a:lvl4pPr>
            <a:lvl5pPr marL="1843248" indent="0" algn="ctr">
              <a:buNone/>
              <a:defRPr sz="1613"/>
            </a:lvl5pPr>
            <a:lvl6pPr marL="2304059" indent="0" algn="ctr">
              <a:buNone/>
              <a:defRPr sz="1613"/>
            </a:lvl6pPr>
            <a:lvl7pPr marL="2764871" indent="0" algn="ctr">
              <a:buNone/>
              <a:defRPr sz="1613"/>
            </a:lvl7pPr>
            <a:lvl8pPr marL="3225683" indent="0" algn="ctr">
              <a:buNone/>
              <a:defRPr sz="1613"/>
            </a:lvl8pPr>
            <a:lvl9pPr marL="3686495" indent="0" algn="ctr">
              <a:buNone/>
              <a:defRPr sz="1613"/>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03DF760E-45B9-4525-B741-44892E0C36F3}" type="datetimeFigureOut">
              <a:rPr lang="en-US" smtClean="0"/>
              <a:t>7/20/2023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4CD7397-1C49-419E-A04C-C659C372041F}" type="slidenum">
              <a:rPr lang="en-US" smtClean="0"/>
              <a:t>‹#›</a:t>
            </a:fld>
            <a:endParaRPr lang="en-US"/>
          </a:p>
        </p:txBody>
      </p:sp>
    </p:spTree>
    <p:extLst>
      <p:ext uri="{BB962C8B-B14F-4D97-AF65-F5344CB8AC3E}">
        <p14:creationId xmlns:p14="http://schemas.microsoft.com/office/powerpoint/2010/main" val="4282111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3DF760E-45B9-4525-B741-44892E0C36F3}" type="datetimeFigureOut">
              <a:rPr lang="en-US" smtClean="0"/>
              <a:t>7/20/2023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4CD7397-1C49-419E-A04C-C659C372041F}" type="slidenum">
              <a:rPr lang="en-US" smtClean="0"/>
              <a:t>‹#›</a:t>
            </a:fld>
            <a:endParaRPr lang="en-US"/>
          </a:p>
        </p:txBody>
      </p:sp>
    </p:spTree>
    <p:extLst>
      <p:ext uri="{BB962C8B-B14F-4D97-AF65-F5344CB8AC3E}">
        <p14:creationId xmlns:p14="http://schemas.microsoft.com/office/powerpoint/2010/main" val="17654542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59687" y="1723195"/>
            <a:ext cx="10867490" cy="2875189"/>
          </a:xfrm>
        </p:spPr>
        <p:txBody>
          <a:bodyPr anchor="b"/>
          <a:lstStyle>
            <a:lvl1pPr>
              <a:defRPr sz="6047"/>
            </a:lvl1pPr>
          </a:lstStyle>
          <a:p>
            <a:r>
              <a:rPr lang="en-US" smtClean="0"/>
              <a:t>Click to edit Master title style</a:t>
            </a:r>
            <a:endParaRPr lang="en-US" dirty="0"/>
          </a:p>
        </p:txBody>
      </p:sp>
      <p:sp>
        <p:nvSpPr>
          <p:cNvPr id="3" name="Text Placeholder 2"/>
          <p:cNvSpPr>
            <a:spLocks noGrp="1"/>
          </p:cNvSpPr>
          <p:nvPr>
            <p:ph type="body" idx="1"/>
          </p:nvPr>
        </p:nvSpPr>
        <p:spPr>
          <a:xfrm>
            <a:off x="859687" y="4625584"/>
            <a:ext cx="10867490" cy="1511994"/>
          </a:xfrm>
        </p:spPr>
        <p:txBody>
          <a:bodyPr/>
          <a:lstStyle>
            <a:lvl1pPr marL="0" indent="0">
              <a:buNone/>
              <a:defRPr sz="2419">
                <a:solidFill>
                  <a:schemeClr val="tx1">
                    <a:tint val="75000"/>
                  </a:schemeClr>
                </a:solidFill>
              </a:defRPr>
            </a:lvl1pPr>
            <a:lvl2pPr marL="460812" indent="0">
              <a:buNone/>
              <a:defRPr sz="2016">
                <a:solidFill>
                  <a:schemeClr val="tx1">
                    <a:tint val="75000"/>
                  </a:schemeClr>
                </a:solidFill>
              </a:defRPr>
            </a:lvl2pPr>
            <a:lvl3pPr marL="921624" indent="0">
              <a:buNone/>
              <a:defRPr sz="1814">
                <a:solidFill>
                  <a:schemeClr val="tx1">
                    <a:tint val="75000"/>
                  </a:schemeClr>
                </a:solidFill>
              </a:defRPr>
            </a:lvl3pPr>
            <a:lvl4pPr marL="1382436" indent="0">
              <a:buNone/>
              <a:defRPr sz="1613">
                <a:solidFill>
                  <a:schemeClr val="tx1">
                    <a:tint val="75000"/>
                  </a:schemeClr>
                </a:solidFill>
              </a:defRPr>
            </a:lvl4pPr>
            <a:lvl5pPr marL="1843248" indent="0">
              <a:buNone/>
              <a:defRPr sz="1613">
                <a:solidFill>
                  <a:schemeClr val="tx1">
                    <a:tint val="75000"/>
                  </a:schemeClr>
                </a:solidFill>
              </a:defRPr>
            </a:lvl5pPr>
            <a:lvl6pPr marL="2304059" indent="0">
              <a:buNone/>
              <a:defRPr sz="1613">
                <a:solidFill>
                  <a:schemeClr val="tx1">
                    <a:tint val="75000"/>
                  </a:schemeClr>
                </a:solidFill>
              </a:defRPr>
            </a:lvl6pPr>
            <a:lvl7pPr marL="2764871" indent="0">
              <a:buNone/>
              <a:defRPr sz="1613">
                <a:solidFill>
                  <a:schemeClr val="tx1">
                    <a:tint val="75000"/>
                  </a:schemeClr>
                </a:solidFill>
              </a:defRPr>
            </a:lvl7pPr>
            <a:lvl8pPr marL="3225683" indent="0">
              <a:buNone/>
              <a:defRPr sz="1613">
                <a:solidFill>
                  <a:schemeClr val="tx1">
                    <a:tint val="75000"/>
                  </a:schemeClr>
                </a:solidFill>
              </a:defRPr>
            </a:lvl8pPr>
            <a:lvl9pPr marL="3686495" indent="0">
              <a:buNone/>
              <a:defRPr sz="1613">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3DF760E-45B9-4525-B741-44892E0C36F3}" type="datetimeFigureOut">
              <a:rPr lang="en-US" smtClean="0"/>
              <a:t>7/20/2023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4CD7397-1C49-419E-A04C-C659C372041F}" type="slidenum">
              <a:rPr lang="en-US" smtClean="0"/>
              <a:t>‹#›</a:t>
            </a:fld>
            <a:endParaRPr lang="en-US"/>
          </a:p>
        </p:txBody>
      </p:sp>
    </p:spTree>
    <p:extLst>
      <p:ext uri="{BB962C8B-B14F-4D97-AF65-F5344CB8AC3E}">
        <p14:creationId xmlns:p14="http://schemas.microsoft.com/office/powerpoint/2010/main" val="23302054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66249" y="1839993"/>
            <a:ext cx="5354995" cy="438558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378744" y="1839993"/>
            <a:ext cx="5354995" cy="438558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3DF760E-45B9-4525-B741-44892E0C36F3}" type="datetimeFigureOut">
              <a:rPr lang="en-US" smtClean="0"/>
              <a:t>7/20/2023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4CD7397-1C49-419E-A04C-C659C372041F}" type="slidenum">
              <a:rPr lang="en-US" smtClean="0"/>
              <a:t>‹#›</a:t>
            </a:fld>
            <a:endParaRPr lang="en-US"/>
          </a:p>
        </p:txBody>
      </p:sp>
    </p:spTree>
    <p:extLst>
      <p:ext uri="{BB962C8B-B14F-4D97-AF65-F5344CB8AC3E}">
        <p14:creationId xmlns:p14="http://schemas.microsoft.com/office/powerpoint/2010/main" val="39165755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67890" y="367999"/>
            <a:ext cx="10867490" cy="1335996"/>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67891" y="1694395"/>
            <a:ext cx="5330385" cy="830396"/>
          </a:xfrm>
        </p:spPr>
        <p:txBody>
          <a:bodyPr anchor="b"/>
          <a:lstStyle>
            <a:lvl1pPr marL="0" indent="0">
              <a:buNone/>
              <a:defRPr sz="2419" b="1"/>
            </a:lvl1pPr>
            <a:lvl2pPr marL="460812" indent="0">
              <a:buNone/>
              <a:defRPr sz="2016" b="1"/>
            </a:lvl2pPr>
            <a:lvl3pPr marL="921624" indent="0">
              <a:buNone/>
              <a:defRPr sz="1814" b="1"/>
            </a:lvl3pPr>
            <a:lvl4pPr marL="1382436" indent="0">
              <a:buNone/>
              <a:defRPr sz="1613" b="1"/>
            </a:lvl4pPr>
            <a:lvl5pPr marL="1843248" indent="0">
              <a:buNone/>
              <a:defRPr sz="1613" b="1"/>
            </a:lvl5pPr>
            <a:lvl6pPr marL="2304059" indent="0">
              <a:buNone/>
              <a:defRPr sz="1613" b="1"/>
            </a:lvl6pPr>
            <a:lvl7pPr marL="2764871" indent="0">
              <a:buNone/>
              <a:defRPr sz="1613" b="1"/>
            </a:lvl7pPr>
            <a:lvl8pPr marL="3225683" indent="0">
              <a:buNone/>
              <a:defRPr sz="1613" b="1"/>
            </a:lvl8pPr>
            <a:lvl9pPr marL="3686495" indent="0">
              <a:buNone/>
              <a:defRPr sz="1613" b="1"/>
            </a:lvl9pPr>
          </a:lstStyle>
          <a:p>
            <a:pPr lvl="0"/>
            <a:r>
              <a:rPr lang="en-US" smtClean="0"/>
              <a:t>Edit Master text styles</a:t>
            </a:r>
          </a:p>
        </p:txBody>
      </p:sp>
      <p:sp>
        <p:nvSpPr>
          <p:cNvPr id="4" name="Content Placeholder 3"/>
          <p:cNvSpPr>
            <a:spLocks noGrp="1"/>
          </p:cNvSpPr>
          <p:nvPr>
            <p:ph sz="half" idx="2"/>
          </p:nvPr>
        </p:nvSpPr>
        <p:spPr>
          <a:xfrm>
            <a:off x="867891" y="2524791"/>
            <a:ext cx="5330385" cy="371358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378744" y="1694395"/>
            <a:ext cx="5356636" cy="830396"/>
          </a:xfrm>
        </p:spPr>
        <p:txBody>
          <a:bodyPr anchor="b"/>
          <a:lstStyle>
            <a:lvl1pPr marL="0" indent="0">
              <a:buNone/>
              <a:defRPr sz="2419" b="1"/>
            </a:lvl1pPr>
            <a:lvl2pPr marL="460812" indent="0">
              <a:buNone/>
              <a:defRPr sz="2016" b="1"/>
            </a:lvl2pPr>
            <a:lvl3pPr marL="921624" indent="0">
              <a:buNone/>
              <a:defRPr sz="1814" b="1"/>
            </a:lvl3pPr>
            <a:lvl4pPr marL="1382436" indent="0">
              <a:buNone/>
              <a:defRPr sz="1613" b="1"/>
            </a:lvl4pPr>
            <a:lvl5pPr marL="1843248" indent="0">
              <a:buNone/>
              <a:defRPr sz="1613" b="1"/>
            </a:lvl5pPr>
            <a:lvl6pPr marL="2304059" indent="0">
              <a:buNone/>
              <a:defRPr sz="1613" b="1"/>
            </a:lvl6pPr>
            <a:lvl7pPr marL="2764871" indent="0">
              <a:buNone/>
              <a:defRPr sz="1613" b="1"/>
            </a:lvl7pPr>
            <a:lvl8pPr marL="3225683" indent="0">
              <a:buNone/>
              <a:defRPr sz="1613" b="1"/>
            </a:lvl8pPr>
            <a:lvl9pPr marL="3686495" indent="0">
              <a:buNone/>
              <a:defRPr sz="1613" b="1"/>
            </a:lvl9pPr>
          </a:lstStyle>
          <a:p>
            <a:pPr lvl="0"/>
            <a:r>
              <a:rPr lang="en-US" smtClean="0"/>
              <a:t>Edit Master text styles</a:t>
            </a:r>
          </a:p>
        </p:txBody>
      </p:sp>
      <p:sp>
        <p:nvSpPr>
          <p:cNvPr id="6" name="Content Placeholder 5"/>
          <p:cNvSpPr>
            <a:spLocks noGrp="1"/>
          </p:cNvSpPr>
          <p:nvPr>
            <p:ph sz="quarter" idx="4"/>
          </p:nvPr>
        </p:nvSpPr>
        <p:spPr>
          <a:xfrm>
            <a:off x="6378744" y="2524791"/>
            <a:ext cx="5356636" cy="371358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03DF760E-45B9-4525-B741-44892E0C36F3}" type="datetimeFigureOut">
              <a:rPr lang="en-US" smtClean="0"/>
              <a:t>7/20/2023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4CD7397-1C49-419E-A04C-C659C372041F}" type="slidenum">
              <a:rPr lang="en-US" smtClean="0"/>
              <a:t>‹#›</a:t>
            </a:fld>
            <a:endParaRPr lang="en-US"/>
          </a:p>
        </p:txBody>
      </p:sp>
    </p:spTree>
    <p:extLst>
      <p:ext uri="{BB962C8B-B14F-4D97-AF65-F5344CB8AC3E}">
        <p14:creationId xmlns:p14="http://schemas.microsoft.com/office/powerpoint/2010/main" val="2867435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03DF760E-45B9-4525-B741-44892E0C36F3}" type="datetimeFigureOut">
              <a:rPr lang="en-US" smtClean="0"/>
              <a:t>7/20/2023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4CD7397-1C49-419E-A04C-C659C372041F}" type="slidenum">
              <a:rPr lang="en-US" smtClean="0"/>
              <a:t>‹#›</a:t>
            </a:fld>
            <a:endParaRPr lang="en-US"/>
          </a:p>
        </p:txBody>
      </p:sp>
    </p:spTree>
    <p:extLst>
      <p:ext uri="{BB962C8B-B14F-4D97-AF65-F5344CB8AC3E}">
        <p14:creationId xmlns:p14="http://schemas.microsoft.com/office/powerpoint/2010/main" val="30381075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DF760E-45B9-4525-B741-44892E0C36F3}" type="datetimeFigureOut">
              <a:rPr lang="en-US" smtClean="0"/>
              <a:t>7/20/2023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4CD7397-1C49-419E-A04C-C659C372041F}" type="slidenum">
              <a:rPr lang="en-US" smtClean="0"/>
              <a:t>‹#›</a:t>
            </a:fld>
            <a:endParaRPr lang="en-US"/>
          </a:p>
        </p:txBody>
      </p:sp>
    </p:spTree>
    <p:extLst>
      <p:ext uri="{BB962C8B-B14F-4D97-AF65-F5344CB8AC3E}">
        <p14:creationId xmlns:p14="http://schemas.microsoft.com/office/powerpoint/2010/main" val="27254368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7891" y="460798"/>
            <a:ext cx="4063824" cy="1612794"/>
          </a:xfrm>
        </p:spPr>
        <p:txBody>
          <a:bodyPr anchor="b"/>
          <a:lstStyle>
            <a:lvl1pPr>
              <a:defRPr sz="3225"/>
            </a:lvl1pPr>
          </a:lstStyle>
          <a:p>
            <a:r>
              <a:rPr lang="en-US" smtClean="0"/>
              <a:t>Click to edit Master title style</a:t>
            </a:r>
            <a:endParaRPr lang="en-US" dirty="0"/>
          </a:p>
        </p:txBody>
      </p:sp>
      <p:sp>
        <p:nvSpPr>
          <p:cNvPr id="3" name="Content Placeholder 2"/>
          <p:cNvSpPr>
            <a:spLocks noGrp="1"/>
          </p:cNvSpPr>
          <p:nvPr>
            <p:ph idx="1"/>
          </p:nvPr>
        </p:nvSpPr>
        <p:spPr>
          <a:xfrm>
            <a:off x="5356636" y="995197"/>
            <a:ext cx="6378744" cy="4911982"/>
          </a:xfrm>
        </p:spPr>
        <p:txBody>
          <a:bodyPr/>
          <a:lstStyle>
            <a:lvl1pPr>
              <a:defRPr sz="3225"/>
            </a:lvl1pPr>
            <a:lvl2pPr>
              <a:defRPr sz="2822"/>
            </a:lvl2pPr>
            <a:lvl3pPr>
              <a:defRPr sz="2419"/>
            </a:lvl3pPr>
            <a:lvl4pPr>
              <a:defRPr sz="2016"/>
            </a:lvl4pPr>
            <a:lvl5pPr>
              <a:defRPr sz="2016"/>
            </a:lvl5pPr>
            <a:lvl6pPr>
              <a:defRPr sz="2016"/>
            </a:lvl6pPr>
            <a:lvl7pPr>
              <a:defRPr sz="2016"/>
            </a:lvl7pPr>
            <a:lvl8pPr>
              <a:defRPr sz="2016"/>
            </a:lvl8pPr>
            <a:lvl9pPr>
              <a:defRPr sz="2016"/>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67891" y="2073592"/>
            <a:ext cx="4063824" cy="3841587"/>
          </a:xfrm>
        </p:spPr>
        <p:txBody>
          <a:bodyPr/>
          <a:lstStyle>
            <a:lvl1pPr marL="0" indent="0">
              <a:buNone/>
              <a:defRPr sz="1613"/>
            </a:lvl1pPr>
            <a:lvl2pPr marL="460812" indent="0">
              <a:buNone/>
              <a:defRPr sz="1411"/>
            </a:lvl2pPr>
            <a:lvl3pPr marL="921624" indent="0">
              <a:buNone/>
              <a:defRPr sz="1209"/>
            </a:lvl3pPr>
            <a:lvl4pPr marL="1382436" indent="0">
              <a:buNone/>
              <a:defRPr sz="1008"/>
            </a:lvl4pPr>
            <a:lvl5pPr marL="1843248" indent="0">
              <a:buNone/>
              <a:defRPr sz="1008"/>
            </a:lvl5pPr>
            <a:lvl6pPr marL="2304059" indent="0">
              <a:buNone/>
              <a:defRPr sz="1008"/>
            </a:lvl6pPr>
            <a:lvl7pPr marL="2764871" indent="0">
              <a:buNone/>
              <a:defRPr sz="1008"/>
            </a:lvl7pPr>
            <a:lvl8pPr marL="3225683" indent="0">
              <a:buNone/>
              <a:defRPr sz="1008"/>
            </a:lvl8pPr>
            <a:lvl9pPr marL="3686495" indent="0">
              <a:buNone/>
              <a:defRPr sz="1008"/>
            </a:lvl9pPr>
          </a:lstStyle>
          <a:p>
            <a:pPr lvl="0"/>
            <a:r>
              <a:rPr lang="en-US" smtClean="0"/>
              <a:t>Edit Master text styles</a:t>
            </a:r>
          </a:p>
        </p:txBody>
      </p:sp>
      <p:sp>
        <p:nvSpPr>
          <p:cNvPr id="5" name="Date Placeholder 4"/>
          <p:cNvSpPr>
            <a:spLocks noGrp="1"/>
          </p:cNvSpPr>
          <p:nvPr>
            <p:ph type="dt" sz="half" idx="10"/>
          </p:nvPr>
        </p:nvSpPr>
        <p:spPr/>
        <p:txBody>
          <a:bodyPr/>
          <a:lstStyle/>
          <a:p>
            <a:fld id="{03DF760E-45B9-4525-B741-44892E0C36F3}" type="datetimeFigureOut">
              <a:rPr lang="en-US" smtClean="0"/>
              <a:t>7/20/2023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4CD7397-1C49-419E-A04C-C659C372041F}" type="slidenum">
              <a:rPr lang="en-US" smtClean="0"/>
              <a:t>‹#›</a:t>
            </a:fld>
            <a:endParaRPr lang="en-US"/>
          </a:p>
        </p:txBody>
      </p:sp>
    </p:spTree>
    <p:extLst>
      <p:ext uri="{BB962C8B-B14F-4D97-AF65-F5344CB8AC3E}">
        <p14:creationId xmlns:p14="http://schemas.microsoft.com/office/powerpoint/2010/main" val="41386143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7891" y="460798"/>
            <a:ext cx="4063824" cy="1612794"/>
          </a:xfrm>
        </p:spPr>
        <p:txBody>
          <a:bodyPr anchor="b"/>
          <a:lstStyle>
            <a:lvl1pPr>
              <a:defRPr sz="3225"/>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356636" y="995197"/>
            <a:ext cx="6378744" cy="4911982"/>
          </a:xfrm>
        </p:spPr>
        <p:txBody>
          <a:bodyPr anchor="t"/>
          <a:lstStyle>
            <a:lvl1pPr marL="0" indent="0">
              <a:buNone/>
              <a:defRPr sz="3225"/>
            </a:lvl1pPr>
            <a:lvl2pPr marL="460812" indent="0">
              <a:buNone/>
              <a:defRPr sz="2822"/>
            </a:lvl2pPr>
            <a:lvl3pPr marL="921624" indent="0">
              <a:buNone/>
              <a:defRPr sz="2419"/>
            </a:lvl3pPr>
            <a:lvl4pPr marL="1382436" indent="0">
              <a:buNone/>
              <a:defRPr sz="2016"/>
            </a:lvl4pPr>
            <a:lvl5pPr marL="1843248" indent="0">
              <a:buNone/>
              <a:defRPr sz="2016"/>
            </a:lvl5pPr>
            <a:lvl6pPr marL="2304059" indent="0">
              <a:buNone/>
              <a:defRPr sz="2016"/>
            </a:lvl6pPr>
            <a:lvl7pPr marL="2764871" indent="0">
              <a:buNone/>
              <a:defRPr sz="2016"/>
            </a:lvl7pPr>
            <a:lvl8pPr marL="3225683" indent="0">
              <a:buNone/>
              <a:defRPr sz="2016"/>
            </a:lvl8pPr>
            <a:lvl9pPr marL="3686495" indent="0">
              <a:buNone/>
              <a:defRPr sz="2016"/>
            </a:lvl9pPr>
          </a:lstStyle>
          <a:p>
            <a:r>
              <a:rPr lang="en-US" smtClean="0"/>
              <a:t>Click icon to add picture</a:t>
            </a:r>
            <a:endParaRPr lang="en-US" dirty="0"/>
          </a:p>
        </p:txBody>
      </p:sp>
      <p:sp>
        <p:nvSpPr>
          <p:cNvPr id="4" name="Text Placeholder 3"/>
          <p:cNvSpPr>
            <a:spLocks noGrp="1"/>
          </p:cNvSpPr>
          <p:nvPr>
            <p:ph type="body" sz="half" idx="2"/>
          </p:nvPr>
        </p:nvSpPr>
        <p:spPr>
          <a:xfrm>
            <a:off x="867891" y="2073592"/>
            <a:ext cx="4063824" cy="3841587"/>
          </a:xfrm>
        </p:spPr>
        <p:txBody>
          <a:bodyPr/>
          <a:lstStyle>
            <a:lvl1pPr marL="0" indent="0">
              <a:buNone/>
              <a:defRPr sz="1613"/>
            </a:lvl1pPr>
            <a:lvl2pPr marL="460812" indent="0">
              <a:buNone/>
              <a:defRPr sz="1411"/>
            </a:lvl2pPr>
            <a:lvl3pPr marL="921624" indent="0">
              <a:buNone/>
              <a:defRPr sz="1209"/>
            </a:lvl3pPr>
            <a:lvl4pPr marL="1382436" indent="0">
              <a:buNone/>
              <a:defRPr sz="1008"/>
            </a:lvl4pPr>
            <a:lvl5pPr marL="1843248" indent="0">
              <a:buNone/>
              <a:defRPr sz="1008"/>
            </a:lvl5pPr>
            <a:lvl6pPr marL="2304059" indent="0">
              <a:buNone/>
              <a:defRPr sz="1008"/>
            </a:lvl6pPr>
            <a:lvl7pPr marL="2764871" indent="0">
              <a:buNone/>
              <a:defRPr sz="1008"/>
            </a:lvl7pPr>
            <a:lvl8pPr marL="3225683" indent="0">
              <a:buNone/>
              <a:defRPr sz="1008"/>
            </a:lvl8pPr>
            <a:lvl9pPr marL="3686495" indent="0">
              <a:buNone/>
              <a:defRPr sz="1008"/>
            </a:lvl9pPr>
          </a:lstStyle>
          <a:p>
            <a:pPr lvl="0"/>
            <a:r>
              <a:rPr lang="en-US" smtClean="0"/>
              <a:t>Edit Master text styles</a:t>
            </a:r>
          </a:p>
        </p:txBody>
      </p:sp>
      <p:sp>
        <p:nvSpPr>
          <p:cNvPr id="5" name="Date Placeholder 4"/>
          <p:cNvSpPr>
            <a:spLocks noGrp="1"/>
          </p:cNvSpPr>
          <p:nvPr>
            <p:ph type="dt" sz="half" idx="10"/>
          </p:nvPr>
        </p:nvSpPr>
        <p:spPr/>
        <p:txBody>
          <a:bodyPr/>
          <a:lstStyle/>
          <a:p>
            <a:fld id="{03DF760E-45B9-4525-B741-44892E0C36F3}" type="datetimeFigureOut">
              <a:rPr lang="en-US" smtClean="0"/>
              <a:t>7/20/2023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4CD7397-1C49-419E-A04C-C659C372041F}" type="slidenum">
              <a:rPr lang="en-US" smtClean="0"/>
              <a:t>‹#›</a:t>
            </a:fld>
            <a:endParaRPr lang="en-US"/>
          </a:p>
        </p:txBody>
      </p:sp>
    </p:spTree>
    <p:extLst>
      <p:ext uri="{BB962C8B-B14F-4D97-AF65-F5344CB8AC3E}">
        <p14:creationId xmlns:p14="http://schemas.microsoft.com/office/powerpoint/2010/main" val="13827782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3DF760E-45B9-4525-B741-44892E0C36F3}" type="datetimeFigureOut">
              <a:rPr lang="en-US" smtClean="0"/>
              <a:t>7/20/2023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4CD7397-1C49-419E-A04C-C659C372041F}" type="slidenum">
              <a:rPr lang="en-US" smtClean="0"/>
              <a:t>‹#›</a:t>
            </a:fld>
            <a:endParaRPr lang="en-US"/>
          </a:p>
        </p:txBody>
      </p:sp>
    </p:spTree>
    <p:extLst>
      <p:ext uri="{BB962C8B-B14F-4D97-AF65-F5344CB8AC3E}">
        <p14:creationId xmlns:p14="http://schemas.microsoft.com/office/powerpoint/2010/main" val="3281341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16867" y="367999"/>
            <a:ext cx="2716872" cy="5857579"/>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66249" y="367999"/>
            <a:ext cx="7993117" cy="5857579"/>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3DF760E-45B9-4525-B741-44892E0C36F3}" type="datetimeFigureOut">
              <a:rPr lang="en-US" smtClean="0"/>
              <a:t>7/20/2023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4CD7397-1C49-419E-A04C-C659C372041F}" type="slidenum">
              <a:rPr lang="en-US" smtClean="0"/>
              <a:t>‹#›</a:t>
            </a:fld>
            <a:endParaRPr lang="en-US"/>
          </a:p>
        </p:txBody>
      </p:sp>
    </p:spTree>
    <p:extLst>
      <p:ext uri="{BB962C8B-B14F-4D97-AF65-F5344CB8AC3E}">
        <p14:creationId xmlns:p14="http://schemas.microsoft.com/office/powerpoint/2010/main" val="23644108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_Contents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4083725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Contents slide layout">
    <p:spTree>
      <p:nvGrpSpPr>
        <p:cNvPr id="1" name=""/>
        <p:cNvGrpSpPr/>
        <p:nvPr/>
      </p:nvGrpSpPr>
      <p:grpSpPr>
        <a:xfrm>
          <a:off x="0" y="0"/>
          <a:ext cx="0" cy="0"/>
          <a:chOff x="0" y="0"/>
          <a:chExt cx="0" cy="0"/>
        </a:xfrm>
      </p:grpSpPr>
      <p:sp>
        <p:nvSpPr>
          <p:cNvPr id="2" name="Text Placeholder 9">
            <a:extLst>
              <a:ext uri="{FF2B5EF4-FFF2-40B4-BE49-F238E27FC236}">
                <a16:creationId xmlns:a16="http://schemas.microsoft.com/office/drawing/2014/main" id="{23DE32A5-6181-4C51-AD5C-3F1A448478A1}"/>
              </a:ext>
            </a:extLst>
          </p:cNvPr>
          <p:cNvSpPr>
            <a:spLocks noGrp="1"/>
          </p:cNvSpPr>
          <p:nvPr>
            <p:ph type="body" sz="quarter" idx="10" hasCustomPrompt="1"/>
          </p:nvPr>
        </p:nvSpPr>
        <p:spPr>
          <a:xfrm>
            <a:off x="334356" y="342183"/>
            <a:ext cx="11960478" cy="729947"/>
          </a:xfrm>
          <a:prstGeom prst="rect">
            <a:avLst/>
          </a:prstGeom>
        </p:spPr>
        <p:txBody>
          <a:bodyPr anchor="ctr"/>
          <a:lstStyle>
            <a:lvl1pPr marL="0" indent="0" algn="ctr">
              <a:buNone/>
              <a:defRPr sz="5443" b="0" baseline="0">
                <a:solidFill>
                  <a:schemeClr val="tx1">
                    <a:lumMod val="85000"/>
                    <a:lumOff val="15000"/>
                  </a:schemeClr>
                </a:solidFill>
                <a:latin typeface="+mj-lt"/>
                <a:cs typeface="Arial" pitchFamily="34" charset="0"/>
              </a:defRPr>
            </a:lvl1pPr>
          </a:lstStyle>
          <a:p>
            <a:pPr lvl="0"/>
            <a:r>
              <a:rPr lang="en-US" altLang="ko-KR" dirty="0"/>
              <a:t>BASIC LAYOUT</a:t>
            </a:r>
          </a:p>
        </p:txBody>
      </p:sp>
    </p:spTree>
    <p:extLst>
      <p:ext uri="{BB962C8B-B14F-4D97-AF65-F5344CB8AC3E}">
        <p14:creationId xmlns:p14="http://schemas.microsoft.com/office/powerpoint/2010/main" val="27486118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5_Contents slide layout">
    <p:spTree>
      <p:nvGrpSpPr>
        <p:cNvPr id="1" name=""/>
        <p:cNvGrpSpPr/>
        <p:nvPr/>
      </p:nvGrpSpPr>
      <p:grpSpPr>
        <a:xfrm>
          <a:off x="0" y="0"/>
          <a:ext cx="0" cy="0"/>
          <a:chOff x="0" y="0"/>
          <a:chExt cx="0" cy="0"/>
        </a:xfrm>
      </p:grpSpPr>
      <p:sp>
        <p:nvSpPr>
          <p:cNvPr id="163" name="Freeform: Shape 162">
            <a:extLst>
              <a:ext uri="{FF2B5EF4-FFF2-40B4-BE49-F238E27FC236}">
                <a16:creationId xmlns:a16="http://schemas.microsoft.com/office/drawing/2014/main" id="{8824B83C-4516-440E-B27E-09F0426F6C97}"/>
              </a:ext>
            </a:extLst>
          </p:cNvPr>
          <p:cNvSpPr>
            <a:spLocks noGrp="1"/>
          </p:cNvSpPr>
          <p:nvPr>
            <p:ph type="pic" idx="23" hasCustomPrompt="1"/>
          </p:nvPr>
        </p:nvSpPr>
        <p:spPr>
          <a:xfrm>
            <a:off x="1" y="4"/>
            <a:ext cx="12599987" cy="6931605"/>
          </a:xfrm>
          <a:custGeom>
            <a:avLst/>
            <a:gdLst>
              <a:gd name="connsiteX0" fmla="*/ 11053396 w 12191999"/>
              <a:gd name="connsiteY0" fmla="*/ 5847975 h 6877477"/>
              <a:gd name="connsiteX1" fmla="*/ 12034143 w 12191999"/>
              <a:gd name="connsiteY1" fmla="*/ 6828722 h 6877477"/>
              <a:gd name="connsiteX2" fmla="*/ 11985388 w 12191999"/>
              <a:gd name="connsiteY2" fmla="*/ 6877477 h 6877477"/>
              <a:gd name="connsiteX3" fmla="*/ 10121403 w 12191999"/>
              <a:gd name="connsiteY3" fmla="*/ 6877477 h 6877477"/>
              <a:gd name="connsiteX4" fmla="*/ 10072648 w 12191999"/>
              <a:gd name="connsiteY4" fmla="*/ 6828722 h 6877477"/>
              <a:gd name="connsiteX5" fmla="*/ 12182376 w 12191999"/>
              <a:gd name="connsiteY5" fmla="*/ 4716808 h 6877477"/>
              <a:gd name="connsiteX6" fmla="*/ 12191999 w 12191999"/>
              <a:gd name="connsiteY6" fmla="*/ 4726431 h 6877477"/>
              <a:gd name="connsiteX7" fmla="*/ 12191999 w 12191999"/>
              <a:gd name="connsiteY7" fmla="*/ 6668679 h 6877477"/>
              <a:gd name="connsiteX8" fmla="*/ 12182376 w 12191999"/>
              <a:gd name="connsiteY8" fmla="*/ 6678302 h 6877477"/>
              <a:gd name="connsiteX9" fmla="*/ 11201628 w 12191999"/>
              <a:gd name="connsiteY9" fmla="*/ 5697555 h 6877477"/>
              <a:gd name="connsiteX10" fmla="*/ 9949130 w 12191999"/>
              <a:gd name="connsiteY10" fmla="*/ 4716808 h 6877477"/>
              <a:gd name="connsiteX11" fmla="*/ 10929877 w 12191999"/>
              <a:gd name="connsiteY11" fmla="*/ 5697555 h 6877477"/>
              <a:gd name="connsiteX12" fmla="*/ 9949130 w 12191999"/>
              <a:gd name="connsiteY12" fmla="*/ 6678302 h 6877477"/>
              <a:gd name="connsiteX13" fmla="*/ 8968382 w 12191999"/>
              <a:gd name="connsiteY13" fmla="*/ 5697555 h 6877477"/>
              <a:gd name="connsiteX14" fmla="*/ 11053396 w 12191999"/>
              <a:gd name="connsiteY14" fmla="*/ 3580491 h 6877477"/>
              <a:gd name="connsiteX15" fmla="*/ 12034143 w 12191999"/>
              <a:gd name="connsiteY15" fmla="*/ 4561237 h 6877477"/>
              <a:gd name="connsiteX16" fmla="*/ 11053396 w 12191999"/>
              <a:gd name="connsiteY16" fmla="*/ 5541984 h 6877477"/>
              <a:gd name="connsiteX17" fmla="*/ 10072648 w 12191999"/>
              <a:gd name="connsiteY17" fmla="*/ 4561237 h 6877477"/>
              <a:gd name="connsiteX18" fmla="*/ 8844864 w 12191999"/>
              <a:gd name="connsiteY18" fmla="*/ 3580491 h 6877477"/>
              <a:gd name="connsiteX19" fmla="*/ 9825611 w 12191999"/>
              <a:gd name="connsiteY19" fmla="*/ 4561237 h 6877477"/>
              <a:gd name="connsiteX20" fmla="*/ 8844864 w 12191999"/>
              <a:gd name="connsiteY20" fmla="*/ 5541984 h 6877477"/>
              <a:gd name="connsiteX21" fmla="*/ 7864116 w 12191999"/>
              <a:gd name="connsiteY21" fmla="*/ 4561237 h 6877477"/>
              <a:gd name="connsiteX22" fmla="*/ 10739 w 12191999"/>
              <a:gd name="connsiteY22" fmla="*/ 3580491 h 6877477"/>
              <a:gd name="connsiteX23" fmla="*/ 991485 w 12191999"/>
              <a:gd name="connsiteY23" fmla="*/ 4561237 h 6877477"/>
              <a:gd name="connsiteX24" fmla="*/ 10739 w 12191999"/>
              <a:gd name="connsiteY24" fmla="*/ 5541984 h 6877477"/>
              <a:gd name="connsiteX25" fmla="*/ 0 w 12191999"/>
              <a:gd name="connsiteY25" fmla="*/ 5531245 h 6877477"/>
              <a:gd name="connsiteX26" fmla="*/ 0 w 12191999"/>
              <a:gd name="connsiteY26" fmla="*/ 3591230 h 6877477"/>
              <a:gd name="connsiteX27" fmla="*/ 1115005 w 12191999"/>
              <a:gd name="connsiteY27" fmla="*/ 2448297 h 6877477"/>
              <a:gd name="connsiteX28" fmla="*/ 2095752 w 12191999"/>
              <a:gd name="connsiteY28" fmla="*/ 3429042 h 6877477"/>
              <a:gd name="connsiteX29" fmla="*/ 1115005 w 12191999"/>
              <a:gd name="connsiteY29" fmla="*/ 4409788 h 6877477"/>
              <a:gd name="connsiteX30" fmla="*/ 134258 w 12191999"/>
              <a:gd name="connsiteY30" fmla="*/ 3429042 h 6877477"/>
              <a:gd name="connsiteX31" fmla="*/ 12182376 w 12191999"/>
              <a:gd name="connsiteY31" fmla="*/ 2448295 h 6877477"/>
              <a:gd name="connsiteX32" fmla="*/ 12191999 w 12191999"/>
              <a:gd name="connsiteY32" fmla="*/ 2457918 h 6877477"/>
              <a:gd name="connsiteX33" fmla="*/ 12191999 w 12191999"/>
              <a:gd name="connsiteY33" fmla="*/ 4400165 h 6877477"/>
              <a:gd name="connsiteX34" fmla="*/ 12182376 w 12191999"/>
              <a:gd name="connsiteY34" fmla="*/ 4409788 h 6877477"/>
              <a:gd name="connsiteX35" fmla="*/ 11201628 w 12191999"/>
              <a:gd name="connsiteY35" fmla="*/ 3429042 h 6877477"/>
              <a:gd name="connsiteX36" fmla="*/ 9949130 w 12191999"/>
              <a:gd name="connsiteY36" fmla="*/ 2448295 h 6877477"/>
              <a:gd name="connsiteX37" fmla="*/ 10929877 w 12191999"/>
              <a:gd name="connsiteY37" fmla="*/ 3429042 h 6877477"/>
              <a:gd name="connsiteX38" fmla="*/ 9949130 w 12191999"/>
              <a:gd name="connsiteY38" fmla="*/ 4409788 h 6877477"/>
              <a:gd name="connsiteX39" fmla="*/ 8968382 w 12191999"/>
              <a:gd name="connsiteY39" fmla="*/ 3429042 h 6877477"/>
              <a:gd name="connsiteX40" fmla="*/ 7740598 w 12191999"/>
              <a:gd name="connsiteY40" fmla="*/ 2448295 h 6877477"/>
              <a:gd name="connsiteX41" fmla="*/ 8721345 w 12191999"/>
              <a:gd name="connsiteY41" fmla="*/ 3429042 h 6877477"/>
              <a:gd name="connsiteX42" fmla="*/ 7740598 w 12191999"/>
              <a:gd name="connsiteY42" fmla="*/ 4409788 h 6877477"/>
              <a:gd name="connsiteX43" fmla="*/ 6759852 w 12191999"/>
              <a:gd name="connsiteY43" fmla="*/ 3429042 h 6877477"/>
              <a:gd name="connsiteX44" fmla="*/ 11053396 w 12191999"/>
              <a:gd name="connsiteY44" fmla="*/ 1313009 h 6877477"/>
              <a:gd name="connsiteX45" fmla="*/ 12034143 w 12191999"/>
              <a:gd name="connsiteY45" fmla="*/ 2293756 h 6877477"/>
              <a:gd name="connsiteX46" fmla="*/ 11053396 w 12191999"/>
              <a:gd name="connsiteY46" fmla="*/ 3274502 h 6877477"/>
              <a:gd name="connsiteX47" fmla="*/ 10072648 w 12191999"/>
              <a:gd name="connsiteY47" fmla="*/ 2293756 h 6877477"/>
              <a:gd name="connsiteX48" fmla="*/ 8844864 w 12191999"/>
              <a:gd name="connsiteY48" fmla="*/ 1313009 h 6877477"/>
              <a:gd name="connsiteX49" fmla="*/ 9825611 w 12191999"/>
              <a:gd name="connsiteY49" fmla="*/ 2293756 h 6877477"/>
              <a:gd name="connsiteX50" fmla="*/ 8844864 w 12191999"/>
              <a:gd name="connsiteY50" fmla="*/ 3274503 h 6877477"/>
              <a:gd name="connsiteX51" fmla="*/ 7864116 w 12191999"/>
              <a:gd name="connsiteY51" fmla="*/ 2293756 h 6877477"/>
              <a:gd name="connsiteX52" fmla="*/ 6636337 w 12191999"/>
              <a:gd name="connsiteY52" fmla="*/ 1313009 h 6877477"/>
              <a:gd name="connsiteX53" fmla="*/ 7617079 w 12191999"/>
              <a:gd name="connsiteY53" fmla="*/ 2293756 h 6877477"/>
              <a:gd name="connsiteX54" fmla="*/ 6636337 w 12191999"/>
              <a:gd name="connsiteY54" fmla="*/ 3274503 h 6877477"/>
              <a:gd name="connsiteX55" fmla="*/ 5655588 w 12191999"/>
              <a:gd name="connsiteY55" fmla="*/ 2293756 h 6877477"/>
              <a:gd name="connsiteX56" fmla="*/ 2219273 w 12191999"/>
              <a:gd name="connsiteY56" fmla="*/ 1313009 h 6877477"/>
              <a:gd name="connsiteX57" fmla="*/ 3200020 w 12191999"/>
              <a:gd name="connsiteY57" fmla="*/ 2293756 h 6877477"/>
              <a:gd name="connsiteX58" fmla="*/ 2219273 w 12191999"/>
              <a:gd name="connsiteY58" fmla="*/ 3274503 h 6877477"/>
              <a:gd name="connsiteX59" fmla="*/ 1238524 w 12191999"/>
              <a:gd name="connsiteY59" fmla="*/ 2293756 h 6877477"/>
              <a:gd name="connsiteX60" fmla="*/ 10741 w 12191999"/>
              <a:gd name="connsiteY60" fmla="*/ 1313009 h 6877477"/>
              <a:gd name="connsiteX61" fmla="*/ 991488 w 12191999"/>
              <a:gd name="connsiteY61" fmla="*/ 2293756 h 6877477"/>
              <a:gd name="connsiteX62" fmla="*/ 10741 w 12191999"/>
              <a:gd name="connsiteY62" fmla="*/ 3274503 h 6877477"/>
              <a:gd name="connsiteX63" fmla="*/ 0 w 12191999"/>
              <a:gd name="connsiteY63" fmla="*/ 3263761 h 6877477"/>
              <a:gd name="connsiteX64" fmla="*/ 0 w 12191999"/>
              <a:gd name="connsiteY64" fmla="*/ 1323750 h 6877477"/>
              <a:gd name="connsiteX65" fmla="*/ 7740598 w 12191999"/>
              <a:gd name="connsiteY65" fmla="*/ 179783 h 6877477"/>
              <a:gd name="connsiteX66" fmla="*/ 8721345 w 12191999"/>
              <a:gd name="connsiteY66" fmla="*/ 1160530 h 6877477"/>
              <a:gd name="connsiteX67" fmla="*/ 7740598 w 12191999"/>
              <a:gd name="connsiteY67" fmla="*/ 2141277 h 6877477"/>
              <a:gd name="connsiteX68" fmla="*/ 6759852 w 12191999"/>
              <a:gd name="connsiteY68" fmla="*/ 1160530 h 6877477"/>
              <a:gd name="connsiteX69" fmla="*/ 5532073 w 12191999"/>
              <a:gd name="connsiteY69" fmla="*/ 179783 h 6877477"/>
              <a:gd name="connsiteX70" fmla="*/ 6512819 w 12191999"/>
              <a:gd name="connsiteY70" fmla="*/ 1160530 h 6877477"/>
              <a:gd name="connsiteX71" fmla="*/ 5532073 w 12191999"/>
              <a:gd name="connsiteY71" fmla="*/ 2141277 h 6877477"/>
              <a:gd name="connsiteX72" fmla="*/ 4551324 w 12191999"/>
              <a:gd name="connsiteY72" fmla="*/ 1160530 h 6877477"/>
              <a:gd name="connsiteX73" fmla="*/ 3323540 w 12191999"/>
              <a:gd name="connsiteY73" fmla="*/ 179783 h 6877477"/>
              <a:gd name="connsiteX74" fmla="*/ 4304287 w 12191999"/>
              <a:gd name="connsiteY74" fmla="*/ 1160530 h 6877477"/>
              <a:gd name="connsiteX75" fmla="*/ 3323540 w 12191999"/>
              <a:gd name="connsiteY75" fmla="*/ 2141277 h 6877477"/>
              <a:gd name="connsiteX76" fmla="*/ 2342792 w 12191999"/>
              <a:gd name="connsiteY76" fmla="*/ 1160530 h 6877477"/>
              <a:gd name="connsiteX77" fmla="*/ 1115008 w 12191999"/>
              <a:gd name="connsiteY77" fmla="*/ 179783 h 6877477"/>
              <a:gd name="connsiteX78" fmla="*/ 2095755 w 12191999"/>
              <a:gd name="connsiteY78" fmla="*/ 1160530 h 6877477"/>
              <a:gd name="connsiteX79" fmla="*/ 1115008 w 12191999"/>
              <a:gd name="connsiteY79" fmla="*/ 2141277 h 6877477"/>
              <a:gd name="connsiteX80" fmla="*/ 134260 w 12191999"/>
              <a:gd name="connsiteY80" fmla="*/ 1160530 h 6877477"/>
              <a:gd name="connsiteX81" fmla="*/ 12182376 w 12191999"/>
              <a:gd name="connsiteY81" fmla="*/ 179782 h 6877477"/>
              <a:gd name="connsiteX82" fmla="*/ 12191999 w 12191999"/>
              <a:gd name="connsiteY82" fmla="*/ 189405 h 6877477"/>
              <a:gd name="connsiteX83" fmla="*/ 12191999 w 12191999"/>
              <a:gd name="connsiteY83" fmla="*/ 2131652 h 6877477"/>
              <a:gd name="connsiteX84" fmla="*/ 12182376 w 12191999"/>
              <a:gd name="connsiteY84" fmla="*/ 2141275 h 6877477"/>
              <a:gd name="connsiteX85" fmla="*/ 11201628 w 12191999"/>
              <a:gd name="connsiteY85" fmla="*/ 1160529 h 6877477"/>
              <a:gd name="connsiteX86" fmla="*/ 9949130 w 12191999"/>
              <a:gd name="connsiteY86" fmla="*/ 179782 h 6877477"/>
              <a:gd name="connsiteX87" fmla="*/ 10929877 w 12191999"/>
              <a:gd name="connsiteY87" fmla="*/ 1160530 h 6877477"/>
              <a:gd name="connsiteX88" fmla="*/ 9949130 w 12191999"/>
              <a:gd name="connsiteY88" fmla="*/ 2141275 h 6877477"/>
              <a:gd name="connsiteX89" fmla="*/ 8968382 w 12191999"/>
              <a:gd name="connsiteY89" fmla="*/ 1160530 h 6877477"/>
              <a:gd name="connsiteX90" fmla="*/ 10098921 w 12191999"/>
              <a:gd name="connsiteY90" fmla="*/ 0 h 6877477"/>
              <a:gd name="connsiteX91" fmla="*/ 12007870 w 12191999"/>
              <a:gd name="connsiteY91" fmla="*/ 0 h 6877477"/>
              <a:gd name="connsiteX92" fmla="*/ 12034143 w 12191999"/>
              <a:gd name="connsiteY92" fmla="*/ 26273 h 6877477"/>
              <a:gd name="connsiteX93" fmla="*/ 11053396 w 12191999"/>
              <a:gd name="connsiteY93" fmla="*/ 1007020 h 6877477"/>
              <a:gd name="connsiteX94" fmla="*/ 10072648 w 12191999"/>
              <a:gd name="connsiteY94" fmla="*/ 26273 h 6877477"/>
              <a:gd name="connsiteX95" fmla="*/ 7890389 w 12191999"/>
              <a:gd name="connsiteY95" fmla="*/ 0 h 6877477"/>
              <a:gd name="connsiteX96" fmla="*/ 9799338 w 12191999"/>
              <a:gd name="connsiteY96" fmla="*/ 0 h 6877477"/>
              <a:gd name="connsiteX97" fmla="*/ 9825611 w 12191999"/>
              <a:gd name="connsiteY97" fmla="*/ 26273 h 6877477"/>
              <a:gd name="connsiteX98" fmla="*/ 8844864 w 12191999"/>
              <a:gd name="connsiteY98" fmla="*/ 1007020 h 6877477"/>
              <a:gd name="connsiteX99" fmla="*/ 7864116 w 12191999"/>
              <a:gd name="connsiteY99" fmla="*/ 26273 h 6877477"/>
              <a:gd name="connsiteX100" fmla="*/ 5681864 w 12191999"/>
              <a:gd name="connsiteY100" fmla="*/ 0 h 6877477"/>
              <a:gd name="connsiteX101" fmla="*/ 7590806 w 12191999"/>
              <a:gd name="connsiteY101" fmla="*/ 0 h 6877477"/>
              <a:gd name="connsiteX102" fmla="*/ 7617079 w 12191999"/>
              <a:gd name="connsiteY102" fmla="*/ 26273 h 6877477"/>
              <a:gd name="connsiteX103" fmla="*/ 6636339 w 12191999"/>
              <a:gd name="connsiteY103" fmla="*/ 1007020 h 6877477"/>
              <a:gd name="connsiteX104" fmla="*/ 5655591 w 12191999"/>
              <a:gd name="connsiteY104" fmla="*/ 26273 h 6877477"/>
              <a:gd name="connsiteX105" fmla="*/ 3473334 w 12191999"/>
              <a:gd name="connsiteY105" fmla="*/ 0 h 6877477"/>
              <a:gd name="connsiteX106" fmla="*/ 5382281 w 12191999"/>
              <a:gd name="connsiteY106" fmla="*/ 0 h 6877477"/>
              <a:gd name="connsiteX107" fmla="*/ 5408554 w 12191999"/>
              <a:gd name="connsiteY107" fmla="*/ 26274 h 6877477"/>
              <a:gd name="connsiteX108" fmla="*/ 4427806 w 12191999"/>
              <a:gd name="connsiteY108" fmla="*/ 1007020 h 6877477"/>
              <a:gd name="connsiteX109" fmla="*/ 3447060 w 12191999"/>
              <a:gd name="connsiteY109" fmla="*/ 26274 h 6877477"/>
              <a:gd name="connsiteX110" fmla="*/ 1264801 w 12191999"/>
              <a:gd name="connsiteY110" fmla="*/ 0 h 6877477"/>
              <a:gd name="connsiteX111" fmla="*/ 3173749 w 12191999"/>
              <a:gd name="connsiteY111" fmla="*/ 0 h 6877477"/>
              <a:gd name="connsiteX112" fmla="*/ 3200023 w 12191999"/>
              <a:gd name="connsiteY112" fmla="*/ 26274 h 6877477"/>
              <a:gd name="connsiteX113" fmla="*/ 2219276 w 12191999"/>
              <a:gd name="connsiteY113" fmla="*/ 1007020 h 6877477"/>
              <a:gd name="connsiteX114" fmla="*/ 1238527 w 12191999"/>
              <a:gd name="connsiteY114" fmla="*/ 26274 h 6877477"/>
              <a:gd name="connsiteX115" fmla="*/ 0 w 12191999"/>
              <a:gd name="connsiteY115" fmla="*/ 0 h 6877477"/>
              <a:gd name="connsiteX116" fmla="*/ 965216 w 12191999"/>
              <a:gd name="connsiteY116" fmla="*/ 0 h 6877477"/>
              <a:gd name="connsiteX117" fmla="*/ 991490 w 12191999"/>
              <a:gd name="connsiteY117" fmla="*/ 26274 h 6877477"/>
              <a:gd name="connsiteX118" fmla="*/ 10744 w 12191999"/>
              <a:gd name="connsiteY118" fmla="*/ 1007021 h 6877477"/>
              <a:gd name="connsiteX119" fmla="*/ 0 w 12191999"/>
              <a:gd name="connsiteY119" fmla="*/ 996277 h 68774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12191999" h="6877477">
                <a:moveTo>
                  <a:pt x="11053396" y="5847975"/>
                </a:moveTo>
                <a:lnTo>
                  <a:pt x="12034143" y="6828722"/>
                </a:lnTo>
                <a:lnTo>
                  <a:pt x="11985388" y="6877477"/>
                </a:lnTo>
                <a:lnTo>
                  <a:pt x="10121403" y="6877477"/>
                </a:lnTo>
                <a:lnTo>
                  <a:pt x="10072648" y="6828722"/>
                </a:lnTo>
                <a:close/>
                <a:moveTo>
                  <a:pt x="12182376" y="4716808"/>
                </a:moveTo>
                <a:lnTo>
                  <a:pt x="12191999" y="4726431"/>
                </a:lnTo>
                <a:lnTo>
                  <a:pt x="12191999" y="6668679"/>
                </a:lnTo>
                <a:lnTo>
                  <a:pt x="12182376" y="6678302"/>
                </a:lnTo>
                <a:lnTo>
                  <a:pt x="11201628" y="5697555"/>
                </a:lnTo>
                <a:close/>
                <a:moveTo>
                  <a:pt x="9949130" y="4716808"/>
                </a:moveTo>
                <a:lnTo>
                  <a:pt x="10929877" y="5697555"/>
                </a:lnTo>
                <a:lnTo>
                  <a:pt x="9949130" y="6678302"/>
                </a:lnTo>
                <a:lnTo>
                  <a:pt x="8968382" y="5697555"/>
                </a:lnTo>
                <a:close/>
                <a:moveTo>
                  <a:pt x="11053396" y="3580491"/>
                </a:moveTo>
                <a:lnTo>
                  <a:pt x="12034143" y="4561237"/>
                </a:lnTo>
                <a:lnTo>
                  <a:pt x="11053396" y="5541984"/>
                </a:lnTo>
                <a:lnTo>
                  <a:pt x="10072648" y="4561237"/>
                </a:lnTo>
                <a:close/>
                <a:moveTo>
                  <a:pt x="8844864" y="3580491"/>
                </a:moveTo>
                <a:lnTo>
                  <a:pt x="9825611" y="4561237"/>
                </a:lnTo>
                <a:lnTo>
                  <a:pt x="8844864" y="5541984"/>
                </a:lnTo>
                <a:lnTo>
                  <a:pt x="7864116" y="4561237"/>
                </a:lnTo>
                <a:close/>
                <a:moveTo>
                  <a:pt x="10739" y="3580491"/>
                </a:moveTo>
                <a:lnTo>
                  <a:pt x="991485" y="4561237"/>
                </a:lnTo>
                <a:lnTo>
                  <a:pt x="10739" y="5541984"/>
                </a:lnTo>
                <a:lnTo>
                  <a:pt x="0" y="5531245"/>
                </a:lnTo>
                <a:lnTo>
                  <a:pt x="0" y="3591230"/>
                </a:lnTo>
                <a:close/>
                <a:moveTo>
                  <a:pt x="1115005" y="2448297"/>
                </a:moveTo>
                <a:lnTo>
                  <a:pt x="2095752" y="3429042"/>
                </a:lnTo>
                <a:lnTo>
                  <a:pt x="1115005" y="4409788"/>
                </a:lnTo>
                <a:lnTo>
                  <a:pt x="134258" y="3429042"/>
                </a:lnTo>
                <a:close/>
                <a:moveTo>
                  <a:pt x="12182376" y="2448295"/>
                </a:moveTo>
                <a:lnTo>
                  <a:pt x="12191999" y="2457918"/>
                </a:lnTo>
                <a:lnTo>
                  <a:pt x="12191999" y="4400165"/>
                </a:lnTo>
                <a:lnTo>
                  <a:pt x="12182376" y="4409788"/>
                </a:lnTo>
                <a:lnTo>
                  <a:pt x="11201628" y="3429042"/>
                </a:lnTo>
                <a:close/>
                <a:moveTo>
                  <a:pt x="9949130" y="2448295"/>
                </a:moveTo>
                <a:lnTo>
                  <a:pt x="10929877" y="3429042"/>
                </a:lnTo>
                <a:lnTo>
                  <a:pt x="9949130" y="4409788"/>
                </a:lnTo>
                <a:lnTo>
                  <a:pt x="8968382" y="3429042"/>
                </a:lnTo>
                <a:close/>
                <a:moveTo>
                  <a:pt x="7740598" y="2448295"/>
                </a:moveTo>
                <a:lnTo>
                  <a:pt x="8721345" y="3429042"/>
                </a:lnTo>
                <a:lnTo>
                  <a:pt x="7740598" y="4409788"/>
                </a:lnTo>
                <a:lnTo>
                  <a:pt x="6759852" y="3429042"/>
                </a:lnTo>
                <a:close/>
                <a:moveTo>
                  <a:pt x="11053396" y="1313009"/>
                </a:moveTo>
                <a:lnTo>
                  <a:pt x="12034143" y="2293756"/>
                </a:lnTo>
                <a:lnTo>
                  <a:pt x="11053396" y="3274502"/>
                </a:lnTo>
                <a:lnTo>
                  <a:pt x="10072648" y="2293756"/>
                </a:lnTo>
                <a:close/>
                <a:moveTo>
                  <a:pt x="8844864" y="1313009"/>
                </a:moveTo>
                <a:lnTo>
                  <a:pt x="9825611" y="2293756"/>
                </a:lnTo>
                <a:lnTo>
                  <a:pt x="8844864" y="3274503"/>
                </a:lnTo>
                <a:lnTo>
                  <a:pt x="7864116" y="2293756"/>
                </a:lnTo>
                <a:close/>
                <a:moveTo>
                  <a:pt x="6636337" y="1313009"/>
                </a:moveTo>
                <a:lnTo>
                  <a:pt x="7617079" y="2293756"/>
                </a:lnTo>
                <a:lnTo>
                  <a:pt x="6636337" y="3274503"/>
                </a:lnTo>
                <a:lnTo>
                  <a:pt x="5655588" y="2293756"/>
                </a:lnTo>
                <a:close/>
                <a:moveTo>
                  <a:pt x="2219273" y="1313009"/>
                </a:moveTo>
                <a:lnTo>
                  <a:pt x="3200020" y="2293756"/>
                </a:lnTo>
                <a:lnTo>
                  <a:pt x="2219273" y="3274503"/>
                </a:lnTo>
                <a:lnTo>
                  <a:pt x="1238524" y="2293756"/>
                </a:lnTo>
                <a:close/>
                <a:moveTo>
                  <a:pt x="10741" y="1313009"/>
                </a:moveTo>
                <a:lnTo>
                  <a:pt x="991488" y="2293756"/>
                </a:lnTo>
                <a:lnTo>
                  <a:pt x="10741" y="3274503"/>
                </a:lnTo>
                <a:lnTo>
                  <a:pt x="0" y="3263761"/>
                </a:lnTo>
                <a:lnTo>
                  <a:pt x="0" y="1323750"/>
                </a:lnTo>
                <a:close/>
                <a:moveTo>
                  <a:pt x="7740598" y="179783"/>
                </a:moveTo>
                <a:lnTo>
                  <a:pt x="8721345" y="1160530"/>
                </a:lnTo>
                <a:lnTo>
                  <a:pt x="7740598" y="2141277"/>
                </a:lnTo>
                <a:lnTo>
                  <a:pt x="6759852" y="1160530"/>
                </a:lnTo>
                <a:close/>
                <a:moveTo>
                  <a:pt x="5532073" y="179783"/>
                </a:moveTo>
                <a:lnTo>
                  <a:pt x="6512819" y="1160530"/>
                </a:lnTo>
                <a:lnTo>
                  <a:pt x="5532073" y="2141277"/>
                </a:lnTo>
                <a:lnTo>
                  <a:pt x="4551324" y="1160530"/>
                </a:lnTo>
                <a:close/>
                <a:moveTo>
                  <a:pt x="3323540" y="179783"/>
                </a:moveTo>
                <a:lnTo>
                  <a:pt x="4304287" y="1160530"/>
                </a:lnTo>
                <a:lnTo>
                  <a:pt x="3323540" y="2141277"/>
                </a:lnTo>
                <a:lnTo>
                  <a:pt x="2342792" y="1160530"/>
                </a:lnTo>
                <a:close/>
                <a:moveTo>
                  <a:pt x="1115008" y="179783"/>
                </a:moveTo>
                <a:lnTo>
                  <a:pt x="2095755" y="1160530"/>
                </a:lnTo>
                <a:lnTo>
                  <a:pt x="1115008" y="2141277"/>
                </a:lnTo>
                <a:lnTo>
                  <a:pt x="134260" y="1160530"/>
                </a:lnTo>
                <a:close/>
                <a:moveTo>
                  <a:pt x="12182376" y="179782"/>
                </a:moveTo>
                <a:lnTo>
                  <a:pt x="12191999" y="189405"/>
                </a:lnTo>
                <a:lnTo>
                  <a:pt x="12191999" y="2131652"/>
                </a:lnTo>
                <a:lnTo>
                  <a:pt x="12182376" y="2141275"/>
                </a:lnTo>
                <a:lnTo>
                  <a:pt x="11201628" y="1160529"/>
                </a:lnTo>
                <a:close/>
                <a:moveTo>
                  <a:pt x="9949130" y="179782"/>
                </a:moveTo>
                <a:lnTo>
                  <a:pt x="10929877" y="1160530"/>
                </a:lnTo>
                <a:lnTo>
                  <a:pt x="9949130" y="2141275"/>
                </a:lnTo>
                <a:lnTo>
                  <a:pt x="8968382" y="1160530"/>
                </a:lnTo>
                <a:close/>
                <a:moveTo>
                  <a:pt x="10098921" y="0"/>
                </a:moveTo>
                <a:lnTo>
                  <a:pt x="12007870" y="0"/>
                </a:lnTo>
                <a:lnTo>
                  <a:pt x="12034143" y="26273"/>
                </a:lnTo>
                <a:lnTo>
                  <a:pt x="11053396" y="1007020"/>
                </a:lnTo>
                <a:lnTo>
                  <a:pt x="10072648" y="26273"/>
                </a:lnTo>
                <a:close/>
                <a:moveTo>
                  <a:pt x="7890389" y="0"/>
                </a:moveTo>
                <a:lnTo>
                  <a:pt x="9799338" y="0"/>
                </a:lnTo>
                <a:lnTo>
                  <a:pt x="9825611" y="26273"/>
                </a:lnTo>
                <a:lnTo>
                  <a:pt x="8844864" y="1007020"/>
                </a:lnTo>
                <a:lnTo>
                  <a:pt x="7864116" y="26273"/>
                </a:lnTo>
                <a:close/>
                <a:moveTo>
                  <a:pt x="5681864" y="0"/>
                </a:moveTo>
                <a:lnTo>
                  <a:pt x="7590806" y="0"/>
                </a:lnTo>
                <a:lnTo>
                  <a:pt x="7617079" y="26273"/>
                </a:lnTo>
                <a:lnTo>
                  <a:pt x="6636339" y="1007020"/>
                </a:lnTo>
                <a:lnTo>
                  <a:pt x="5655591" y="26273"/>
                </a:lnTo>
                <a:close/>
                <a:moveTo>
                  <a:pt x="3473334" y="0"/>
                </a:moveTo>
                <a:lnTo>
                  <a:pt x="5382281" y="0"/>
                </a:lnTo>
                <a:lnTo>
                  <a:pt x="5408554" y="26274"/>
                </a:lnTo>
                <a:lnTo>
                  <a:pt x="4427806" y="1007020"/>
                </a:lnTo>
                <a:lnTo>
                  <a:pt x="3447060" y="26274"/>
                </a:lnTo>
                <a:close/>
                <a:moveTo>
                  <a:pt x="1264801" y="0"/>
                </a:moveTo>
                <a:lnTo>
                  <a:pt x="3173749" y="0"/>
                </a:lnTo>
                <a:lnTo>
                  <a:pt x="3200023" y="26274"/>
                </a:lnTo>
                <a:lnTo>
                  <a:pt x="2219276" y="1007020"/>
                </a:lnTo>
                <a:lnTo>
                  <a:pt x="1238527" y="26274"/>
                </a:lnTo>
                <a:close/>
                <a:moveTo>
                  <a:pt x="0" y="0"/>
                </a:moveTo>
                <a:lnTo>
                  <a:pt x="965216" y="0"/>
                </a:lnTo>
                <a:lnTo>
                  <a:pt x="991490" y="26274"/>
                </a:lnTo>
                <a:lnTo>
                  <a:pt x="10744" y="1007021"/>
                </a:lnTo>
                <a:lnTo>
                  <a:pt x="0" y="996277"/>
                </a:lnTo>
                <a:close/>
              </a:path>
            </a:pathLst>
          </a:custGeom>
          <a:solidFill>
            <a:schemeClr val="bg1">
              <a:lumMod val="95000"/>
            </a:schemeClr>
          </a:solidFill>
        </p:spPr>
        <p:txBody>
          <a:bodyPr wrap="square" anchor="ctr">
            <a:noAutofit/>
          </a:bodyPr>
          <a:lstStyle>
            <a:lvl1pPr marL="0" indent="0" algn="ctr">
              <a:buNone/>
              <a:defRPr sz="1209">
                <a:solidFill>
                  <a:schemeClr val="tx1">
                    <a:lumMod val="75000"/>
                    <a:lumOff val="25000"/>
                  </a:schemeClr>
                </a:solidFill>
                <a:latin typeface="+mn-lt"/>
                <a:cs typeface="Arial" pitchFamily="34" charset="0"/>
              </a:defRPr>
            </a:lvl1pPr>
            <a:lvl2pPr marL="460835" indent="0">
              <a:buNone/>
              <a:defRPr sz="2822"/>
            </a:lvl2pPr>
            <a:lvl3pPr marL="921670" indent="0">
              <a:buNone/>
              <a:defRPr sz="2419"/>
            </a:lvl3pPr>
            <a:lvl4pPr marL="1382505" indent="0">
              <a:buNone/>
              <a:defRPr sz="2016"/>
            </a:lvl4pPr>
            <a:lvl5pPr marL="1843339" indent="0">
              <a:buNone/>
              <a:defRPr sz="2016"/>
            </a:lvl5pPr>
            <a:lvl6pPr marL="2304174" indent="0">
              <a:buNone/>
              <a:defRPr sz="2016"/>
            </a:lvl6pPr>
            <a:lvl7pPr marL="2765009" indent="0">
              <a:buNone/>
              <a:defRPr sz="2016"/>
            </a:lvl7pPr>
            <a:lvl8pPr marL="3225844" indent="0">
              <a:buNone/>
              <a:defRPr sz="2016"/>
            </a:lvl8pPr>
            <a:lvl9pPr marL="3686679" indent="0">
              <a:buNone/>
              <a:defRPr sz="2016"/>
            </a:lvl9pPr>
          </a:lstStyle>
          <a:p>
            <a:r>
              <a:rPr lang="en-US" altLang="ko-KR" dirty="0"/>
              <a:t>Your Picture Here</a:t>
            </a:r>
            <a:endParaRPr lang="ko-KR" altLang="en-US" dirty="0"/>
          </a:p>
        </p:txBody>
      </p:sp>
    </p:spTree>
    <p:extLst>
      <p:ext uri="{BB962C8B-B14F-4D97-AF65-F5344CB8AC3E}">
        <p14:creationId xmlns:p14="http://schemas.microsoft.com/office/powerpoint/2010/main" val="37990643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17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7320925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3_Agenda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8417059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66249" y="367999"/>
            <a:ext cx="10867490" cy="1335996"/>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66249" y="1839993"/>
            <a:ext cx="10867490" cy="4385585"/>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6249" y="6406377"/>
            <a:ext cx="2834997" cy="367999"/>
          </a:xfrm>
          <a:prstGeom prst="rect">
            <a:avLst/>
          </a:prstGeom>
        </p:spPr>
        <p:txBody>
          <a:bodyPr vert="horz" lIns="91440" tIns="45720" rIns="91440" bIns="45720" rtlCol="0" anchor="ctr"/>
          <a:lstStyle>
            <a:lvl1pPr algn="l">
              <a:defRPr sz="1209">
                <a:solidFill>
                  <a:schemeClr val="tx1">
                    <a:tint val="75000"/>
                  </a:schemeClr>
                </a:solidFill>
              </a:defRPr>
            </a:lvl1pPr>
          </a:lstStyle>
          <a:p>
            <a:fld id="{03DF760E-45B9-4525-B741-44892E0C36F3}" type="datetimeFigureOut">
              <a:rPr lang="en-US" smtClean="0"/>
              <a:t>7/20/2023</a:t>
            </a:fld>
            <a:endParaRPr lang="en-US"/>
          </a:p>
        </p:txBody>
      </p:sp>
      <p:sp>
        <p:nvSpPr>
          <p:cNvPr id="5" name="Footer Placeholder 4"/>
          <p:cNvSpPr>
            <a:spLocks noGrp="1"/>
          </p:cNvSpPr>
          <p:nvPr>
            <p:ph type="ftr" sz="quarter" idx="3"/>
          </p:nvPr>
        </p:nvSpPr>
        <p:spPr>
          <a:xfrm>
            <a:off x="4173746" y="6406377"/>
            <a:ext cx="4252496" cy="367999"/>
          </a:xfrm>
          <a:prstGeom prst="rect">
            <a:avLst/>
          </a:prstGeom>
        </p:spPr>
        <p:txBody>
          <a:bodyPr vert="horz" lIns="91440" tIns="45720" rIns="91440" bIns="45720" rtlCol="0" anchor="ctr"/>
          <a:lstStyle>
            <a:lvl1pPr algn="ctr">
              <a:defRPr sz="1209">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898742" y="6406377"/>
            <a:ext cx="2834997" cy="367999"/>
          </a:xfrm>
          <a:prstGeom prst="rect">
            <a:avLst/>
          </a:prstGeom>
        </p:spPr>
        <p:txBody>
          <a:bodyPr vert="horz" lIns="91440" tIns="45720" rIns="91440" bIns="45720" rtlCol="0" anchor="ctr"/>
          <a:lstStyle>
            <a:lvl1pPr algn="r">
              <a:defRPr sz="1209">
                <a:solidFill>
                  <a:schemeClr val="tx1">
                    <a:tint val="75000"/>
                  </a:schemeClr>
                </a:solidFill>
              </a:defRPr>
            </a:lvl1pPr>
          </a:lstStyle>
          <a:p>
            <a:fld id="{84CD7397-1C49-419E-A04C-C659C372041F}" type="slidenum">
              <a:rPr lang="en-US" smtClean="0"/>
              <a:t>‹#›</a:t>
            </a:fld>
            <a:endParaRPr lang="en-US"/>
          </a:p>
        </p:txBody>
      </p:sp>
    </p:spTree>
    <p:extLst>
      <p:ext uri="{BB962C8B-B14F-4D97-AF65-F5344CB8AC3E}">
        <p14:creationId xmlns:p14="http://schemas.microsoft.com/office/powerpoint/2010/main" val="8572358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921624" rtl="0" eaLnBrk="1" latinLnBrk="0" hangingPunct="1">
        <a:lnSpc>
          <a:spcPct val="90000"/>
        </a:lnSpc>
        <a:spcBef>
          <a:spcPct val="0"/>
        </a:spcBef>
        <a:buNone/>
        <a:defRPr sz="4435" kern="1200">
          <a:solidFill>
            <a:schemeClr val="tx1"/>
          </a:solidFill>
          <a:latin typeface="+mj-lt"/>
          <a:ea typeface="+mj-ea"/>
          <a:cs typeface="+mj-cs"/>
        </a:defRPr>
      </a:lvl1pPr>
    </p:titleStyle>
    <p:bodyStyle>
      <a:lvl1pPr marL="230406" indent="-230406" algn="l" defTabSz="921624" rtl="0" eaLnBrk="1" latinLnBrk="0" hangingPunct="1">
        <a:lnSpc>
          <a:spcPct val="90000"/>
        </a:lnSpc>
        <a:spcBef>
          <a:spcPts val="1008"/>
        </a:spcBef>
        <a:buFont typeface="Arial" panose="020B0604020202020204" pitchFamily="34" charset="0"/>
        <a:buChar char="•"/>
        <a:defRPr sz="2822" kern="1200">
          <a:solidFill>
            <a:schemeClr val="tx1"/>
          </a:solidFill>
          <a:latin typeface="+mn-lt"/>
          <a:ea typeface="+mn-ea"/>
          <a:cs typeface="+mn-cs"/>
        </a:defRPr>
      </a:lvl1pPr>
      <a:lvl2pPr marL="691218" indent="-230406" algn="l" defTabSz="921624" rtl="0" eaLnBrk="1" latinLnBrk="0" hangingPunct="1">
        <a:lnSpc>
          <a:spcPct val="90000"/>
        </a:lnSpc>
        <a:spcBef>
          <a:spcPts val="504"/>
        </a:spcBef>
        <a:buFont typeface="Arial" panose="020B0604020202020204" pitchFamily="34" charset="0"/>
        <a:buChar char="•"/>
        <a:defRPr sz="2419" kern="1200">
          <a:solidFill>
            <a:schemeClr val="tx1"/>
          </a:solidFill>
          <a:latin typeface="+mn-lt"/>
          <a:ea typeface="+mn-ea"/>
          <a:cs typeface="+mn-cs"/>
        </a:defRPr>
      </a:lvl2pPr>
      <a:lvl3pPr marL="1152030" indent="-230406" algn="l" defTabSz="921624" rtl="0" eaLnBrk="1" latinLnBrk="0" hangingPunct="1">
        <a:lnSpc>
          <a:spcPct val="90000"/>
        </a:lnSpc>
        <a:spcBef>
          <a:spcPts val="504"/>
        </a:spcBef>
        <a:buFont typeface="Arial" panose="020B0604020202020204" pitchFamily="34" charset="0"/>
        <a:buChar char="•"/>
        <a:defRPr sz="2016" kern="1200">
          <a:solidFill>
            <a:schemeClr val="tx1"/>
          </a:solidFill>
          <a:latin typeface="+mn-lt"/>
          <a:ea typeface="+mn-ea"/>
          <a:cs typeface="+mn-cs"/>
        </a:defRPr>
      </a:lvl3pPr>
      <a:lvl4pPr marL="1612842" indent="-230406" algn="l" defTabSz="921624" rtl="0" eaLnBrk="1" latinLnBrk="0" hangingPunct="1">
        <a:lnSpc>
          <a:spcPct val="90000"/>
        </a:lnSpc>
        <a:spcBef>
          <a:spcPts val="504"/>
        </a:spcBef>
        <a:buFont typeface="Arial" panose="020B0604020202020204" pitchFamily="34" charset="0"/>
        <a:buChar char="•"/>
        <a:defRPr sz="1814" kern="1200">
          <a:solidFill>
            <a:schemeClr val="tx1"/>
          </a:solidFill>
          <a:latin typeface="+mn-lt"/>
          <a:ea typeface="+mn-ea"/>
          <a:cs typeface="+mn-cs"/>
        </a:defRPr>
      </a:lvl4pPr>
      <a:lvl5pPr marL="2073653" indent="-230406" algn="l" defTabSz="921624" rtl="0" eaLnBrk="1" latinLnBrk="0" hangingPunct="1">
        <a:lnSpc>
          <a:spcPct val="90000"/>
        </a:lnSpc>
        <a:spcBef>
          <a:spcPts val="504"/>
        </a:spcBef>
        <a:buFont typeface="Arial" panose="020B0604020202020204" pitchFamily="34" charset="0"/>
        <a:buChar char="•"/>
        <a:defRPr sz="1814" kern="1200">
          <a:solidFill>
            <a:schemeClr val="tx1"/>
          </a:solidFill>
          <a:latin typeface="+mn-lt"/>
          <a:ea typeface="+mn-ea"/>
          <a:cs typeface="+mn-cs"/>
        </a:defRPr>
      </a:lvl5pPr>
      <a:lvl6pPr marL="2534465" indent="-230406" algn="l" defTabSz="921624" rtl="0" eaLnBrk="1" latinLnBrk="0" hangingPunct="1">
        <a:lnSpc>
          <a:spcPct val="90000"/>
        </a:lnSpc>
        <a:spcBef>
          <a:spcPts val="504"/>
        </a:spcBef>
        <a:buFont typeface="Arial" panose="020B0604020202020204" pitchFamily="34" charset="0"/>
        <a:buChar char="•"/>
        <a:defRPr sz="1814" kern="1200">
          <a:solidFill>
            <a:schemeClr val="tx1"/>
          </a:solidFill>
          <a:latin typeface="+mn-lt"/>
          <a:ea typeface="+mn-ea"/>
          <a:cs typeface="+mn-cs"/>
        </a:defRPr>
      </a:lvl6pPr>
      <a:lvl7pPr marL="2995277" indent="-230406" algn="l" defTabSz="921624" rtl="0" eaLnBrk="1" latinLnBrk="0" hangingPunct="1">
        <a:lnSpc>
          <a:spcPct val="90000"/>
        </a:lnSpc>
        <a:spcBef>
          <a:spcPts val="504"/>
        </a:spcBef>
        <a:buFont typeface="Arial" panose="020B0604020202020204" pitchFamily="34" charset="0"/>
        <a:buChar char="•"/>
        <a:defRPr sz="1814" kern="1200">
          <a:solidFill>
            <a:schemeClr val="tx1"/>
          </a:solidFill>
          <a:latin typeface="+mn-lt"/>
          <a:ea typeface="+mn-ea"/>
          <a:cs typeface="+mn-cs"/>
        </a:defRPr>
      </a:lvl7pPr>
      <a:lvl8pPr marL="3456089" indent="-230406" algn="l" defTabSz="921624" rtl="0" eaLnBrk="1" latinLnBrk="0" hangingPunct="1">
        <a:lnSpc>
          <a:spcPct val="90000"/>
        </a:lnSpc>
        <a:spcBef>
          <a:spcPts val="504"/>
        </a:spcBef>
        <a:buFont typeface="Arial" panose="020B0604020202020204" pitchFamily="34" charset="0"/>
        <a:buChar char="•"/>
        <a:defRPr sz="1814" kern="1200">
          <a:solidFill>
            <a:schemeClr val="tx1"/>
          </a:solidFill>
          <a:latin typeface="+mn-lt"/>
          <a:ea typeface="+mn-ea"/>
          <a:cs typeface="+mn-cs"/>
        </a:defRPr>
      </a:lvl8pPr>
      <a:lvl9pPr marL="3916901" indent="-230406" algn="l" defTabSz="921624" rtl="0" eaLnBrk="1" latinLnBrk="0" hangingPunct="1">
        <a:lnSpc>
          <a:spcPct val="90000"/>
        </a:lnSpc>
        <a:spcBef>
          <a:spcPts val="504"/>
        </a:spcBef>
        <a:buFont typeface="Arial" panose="020B0604020202020204" pitchFamily="34" charset="0"/>
        <a:buChar char="•"/>
        <a:defRPr sz="1814" kern="1200">
          <a:solidFill>
            <a:schemeClr val="tx1"/>
          </a:solidFill>
          <a:latin typeface="+mn-lt"/>
          <a:ea typeface="+mn-ea"/>
          <a:cs typeface="+mn-cs"/>
        </a:defRPr>
      </a:lvl9pPr>
    </p:bodyStyle>
    <p:otherStyle>
      <a:defPPr>
        <a:defRPr lang="en-US"/>
      </a:defPPr>
      <a:lvl1pPr marL="0" algn="l" defTabSz="921624" rtl="0" eaLnBrk="1" latinLnBrk="0" hangingPunct="1">
        <a:defRPr sz="1814" kern="1200">
          <a:solidFill>
            <a:schemeClr val="tx1"/>
          </a:solidFill>
          <a:latin typeface="+mn-lt"/>
          <a:ea typeface="+mn-ea"/>
          <a:cs typeface="+mn-cs"/>
        </a:defRPr>
      </a:lvl1pPr>
      <a:lvl2pPr marL="460812" algn="l" defTabSz="921624" rtl="0" eaLnBrk="1" latinLnBrk="0" hangingPunct="1">
        <a:defRPr sz="1814" kern="1200">
          <a:solidFill>
            <a:schemeClr val="tx1"/>
          </a:solidFill>
          <a:latin typeface="+mn-lt"/>
          <a:ea typeface="+mn-ea"/>
          <a:cs typeface="+mn-cs"/>
        </a:defRPr>
      </a:lvl2pPr>
      <a:lvl3pPr marL="921624" algn="l" defTabSz="921624" rtl="0" eaLnBrk="1" latinLnBrk="0" hangingPunct="1">
        <a:defRPr sz="1814" kern="1200">
          <a:solidFill>
            <a:schemeClr val="tx1"/>
          </a:solidFill>
          <a:latin typeface="+mn-lt"/>
          <a:ea typeface="+mn-ea"/>
          <a:cs typeface="+mn-cs"/>
        </a:defRPr>
      </a:lvl3pPr>
      <a:lvl4pPr marL="1382436" algn="l" defTabSz="921624" rtl="0" eaLnBrk="1" latinLnBrk="0" hangingPunct="1">
        <a:defRPr sz="1814" kern="1200">
          <a:solidFill>
            <a:schemeClr val="tx1"/>
          </a:solidFill>
          <a:latin typeface="+mn-lt"/>
          <a:ea typeface="+mn-ea"/>
          <a:cs typeface="+mn-cs"/>
        </a:defRPr>
      </a:lvl4pPr>
      <a:lvl5pPr marL="1843248" algn="l" defTabSz="921624" rtl="0" eaLnBrk="1" latinLnBrk="0" hangingPunct="1">
        <a:defRPr sz="1814" kern="1200">
          <a:solidFill>
            <a:schemeClr val="tx1"/>
          </a:solidFill>
          <a:latin typeface="+mn-lt"/>
          <a:ea typeface="+mn-ea"/>
          <a:cs typeface="+mn-cs"/>
        </a:defRPr>
      </a:lvl5pPr>
      <a:lvl6pPr marL="2304059" algn="l" defTabSz="921624" rtl="0" eaLnBrk="1" latinLnBrk="0" hangingPunct="1">
        <a:defRPr sz="1814" kern="1200">
          <a:solidFill>
            <a:schemeClr val="tx1"/>
          </a:solidFill>
          <a:latin typeface="+mn-lt"/>
          <a:ea typeface="+mn-ea"/>
          <a:cs typeface="+mn-cs"/>
        </a:defRPr>
      </a:lvl6pPr>
      <a:lvl7pPr marL="2764871" algn="l" defTabSz="921624" rtl="0" eaLnBrk="1" latinLnBrk="0" hangingPunct="1">
        <a:defRPr sz="1814" kern="1200">
          <a:solidFill>
            <a:schemeClr val="tx1"/>
          </a:solidFill>
          <a:latin typeface="+mn-lt"/>
          <a:ea typeface="+mn-ea"/>
          <a:cs typeface="+mn-cs"/>
        </a:defRPr>
      </a:lvl7pPr>
      <a:lvl8pPr marL="3225683" algn="l" defTabSz="921624" rtl="0" eaLnBrk="1" latinLnBrk="0" hangingPunct="1">
        <a:defRPr sz="1814" kern="1200">
          <a:solidFill>
            <a:schemeClr val="tx1"/>
          </a:solidFill>
          <a:latin typeface="+mn-lt"/>
          <a:ea typeface="+mn-ea"/>
          <a:cs typeface="+mn-cs"/>
        </a:defRPr>
      </a:lvl8pPr>
      <a:lvl9pPr marL="3686495" algn="l" defTabSz="921624" rtl="0" eaLnBrk="1" latinLnBrk="0" hangingPunct="1">
        <a:defRPr sz="1814"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png"/></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6.jpg"/><Relationship Id="rId7" Type="http://schemas.openxmlformats.org/officeDocument/2006/relationships/image" Target="../media/image20.png"/><Relationship Id="rId2" Type="http://schemas.openxmlformats.org/officeDocument/2006/relationships/image" Target="../media/image15.jpg"/><Relationship Id="rId1" Type="http://schemas.openxmlformats.org/officeDocument/2006/relationships/slideLayout" Target="../slideLayouts/slideLayout2.xml"/><Relationship Id="rId6" Type="http://schemas.openxmlformats.org/officeDocument/2006/relationships/image" Target="../media/image19.jpeg"/><Relationship Id="rId5" Type="http://schemas.openxmlformats.org/officeDocument/2006/relationships/image" Target="../media/image18.jpeg"/><Relationship Id="rId4" Type="http://schemas.openxmlformats.org/officeDocument/2006/relationships/image" Target="../media/image17.jpeg"/></Relationships>
</file>

<file path=ppt/slides/_rels/slide1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jpeg"/><Relationship Id="rId1" Type="http://schemas.openxmlformats.org/officeDocument/2006/relationships/slideLayout" Target="../slideLayouts/slideLayout2.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17.xml.rels><?xml version="1.0" encoding="UTF-8" standalone="yes"?>
<Relationships xmlns="http://schemas.openxmlformats.org/package/2006/relationships"><Relationship Id="rId3" Type="http://schemas.openxmlformats.org/officeDocument/2006/relationships/image" Target="../media/image28.jpeg"/><Relationship Id="rId7" Type="http://schemas.openxmlformats.org/officeDocument/2006/relationships/image" Target="../media/image32.png"/><Relationship Id="rId2" Type="http://schemas.openxmlformats.org/officeDocument/2006/relationships/image" Target="../media/image27.png"/><Relationship Id="rId1" Type="http://schemas.openxmlformats.org/officeDocument/2006/relationships/slideLayout" Target="../slideLayouts/slideLayout2.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_rels/slide18.xml.rels><?xml version="1.0" encoding="UTF-8" standalone="yes"?>
<Relationships xmlns="http://schemas.openxmlformats.org/package/2006/relationships"><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image" Target="../media/image33.jpeg"/><Relationship Id="rId1" Type="http://schemas.openxmlformats.org/officeDocument/2006/relationships/slideLayout" Target="../slideLayouts/slideLayout2.xml"/><Relationship Id="rId6" Type="http://schemas.openxmlformats.org/officeDocument/2006/relationships/image" Target="../media/image37.png"/><Relationship Id="rId5" Type="http://schemas.openxmlformats.org/officeDocument/2006/relationships/image" Target="../media/image36.png"/><Relationship Id="rId4" Type="http://schemas.openxmlformats.org/officeDocument/2006/relationships/image" Target="../media/image35.png"/></Relationships>
</file>

<file path=ppt/slides/_rels/slide19.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jpe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jpeg"/><Relationship Id="rId1" Type="http://schemas.openxmlformats.org/officeDocument/2006/relationships/slideLayout" Target="../slideLayouts/slideLayout2.xml"/><Relationship Id="rId4" Type="http://schemas.openxmlformats.org/officeDocument/2006/relationships/image" Target="../media/image43.png"/></Relationships>
</file>

<file path=ppt/slides/_rels/slide21.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jpeg"/><Relationship Id="rId1" Type="http://schemas.openxmlformats.org/officeDocument/2006/relationships/slideLayout" Target="../slideLayouts/slideLayout2.xml"/><Relationship Id="rId4" Type="http://schemas.openxmlformats.org/officeDocument/2006/relationships/image" Target="../media/image48.png"/></Relationships>
</file>

<file path=ppt/slides/_rels/slide23.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jpeg"/><Relationship Id="rId1" Type="http://schemas.openxmlformats.org/officeDocument/2006/relationships/slideLayout" Target="../slideLayouts/slideLayout2.xml"/><Relationship Id="rId4" Type="http://schemas.openxmlformats.org/officeDocument/2006/relationships/image" Target="../media/image53.png"/></Relationships>
</file>

<file path=ppt/slides/_rels/slide25.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image" Target="../media/image56.png"/><Relationship Id="rId1" Type="http://schemas.openxmlformats.org/officeDocument/2006/relationships/slideLayout" Target="../slideLayouts/slideLayout2.xml"/><Relationship Id="rId4" Type="http://schemas.openxmlformats.org/officeDocument/2006/relationships/image" Target="../media/image58.png"/></Relationships>
</file>

<file path=ppt/slides/_rels/slide27.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image" Target="../media/image59.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image" Target="../media/image61.png"/><Relationship Id="rId1" Type="http://schemas.openxmlformats.org/officeDocument/2006/relationships/slideLayout" Target="../slideLayouts/slideLayout2.xml"/><Relationship Id="rId4" Type="http://schemas.openxmlformats.org/officeDocument/2006/relationships/image" Target="../media/image63.png"/></Relationships>
</file>

<file path=ppt/slides/_rels/slide29.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image" Target="../media/image64.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image" Target="../media/image66.png"/><Relationship Id="rId1" Type="http://schemas.openxmlformats.org/officeDocument/2006/relationships/slideLayout" Target="../slideLayouts/slideLayout2.xml"/><Relationship Id="rId4" Type="http://schemas.openxmlformats.org/officeDocument/2006/relationships/image" Target="../media/image68.png"/></Relationships>
</file>

<file path=ppt/slides/_rels/slide31.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image" Target="../media/image69.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72.jpeg"/><Relationship Id="rId2" Type="http://schemas.openxmlformats.org/officeDocument/2006/relationships/image" Target="../media/image71.png"/><Relationship Id="rId1" Type="http://schemas.openxmlformats.org/officeDocument/2006/relationships/slideLayout" Target="../slideLayouts/slideLayout2.xml"/><Relationship Id="rId4" Type="http://schemas.openxmlformats.org/officeDocument/2006/relationships/image" Target="../media/image73.png"/></Relationships>
</file>

<file path=ppt/slides/_rels/slide33.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image" Target="../media/image74.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77.jpeg"/><Relationship Id="rId2" Type="http://schemas.openxmlformats.org/officeDocument/2006/relationships/image" Target="../media/image76.png"/><Relationship Id="rId1" Type="http://schemas.openxmlformats.org/officeDocument/2006/relationships/slideLayout" Target="../slideLayouts/slideLayout2.xml"/><Relationship Id="rId4" Type="http://schemas.openxmlformats.org/officeDocument/2006/relationships/image" Target="../media/image78.png"/></Relationships>
</file>

<file path=ppt/slides/_rels/slide35.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image" Target="../media/image79.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82.jpeg"/><Relationship Id="rId2" Type="http://schemas.openxmlformats.org/officeDocument/2006/relationships/image" Target="../media/image81.png"/><Relationship Id="rId1" Type="http://schemas.openxmlformats.org/officeDocument/2006/relationships/slideLayout" Target="../slideLayouts/slideLayout2.xml"/><Relationship Id="rId4" Type="http://schemas.openxmlformats.org/officeDocument/2006/relationships/image" Target="../media/image83.png"/></Relationships>
</file>

<file path=ppt/slides/_rels/slide37.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image" Target="../media/image84.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image" Target="../media/image86.jpeg"/><Relationship Id="rId1" Type="http://schemas.openxmlformats.org/officeDocument/2006/relationships/slideLayout" Target="../slideLayouts/slideLayout2.xml"/><Relationship Id="rId4" Type="http://schemas.openxmlformats.org/officeDocument/2006/relationships/image" Target="../media/image88.png"/></Relationships>
</file>

<file path=ppt/slides/_rels/slide39.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image" Target="../media/image89.jpeg"/><Relationship Id="rId1" Type="http://schemas.openxmlformats.org/officeDocument/2006/relationships/slideLayout" Target="../slideLayouts/slideLayout2.xml"/><Relationship Id="rId4" Type="http://schemas.openxmlformats.org/officeDocument/2006/relationships/image" Target="../media/image91.png"/></Relationships>
</file>

<file path=ppt/slides/_rels/slide40.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image" Target="../media/image92.jpeg"/><Relationship Id="rId1" Type="http://schemas.openxmlformats.org/officeDocument/2006/relationships/slideLayout" Target="../slideLayouts/slideLayout2.xml"/><Relationship Id="rId6" Type="http://schemas.openxmlformats.org/officeDocument/2006/relationships/image" Target="../media/image96.png"/><Relationship Id="rId5" Type="http://schemas.openxmlformats.org/officeDocument/2006/relationships/image" Target="../media/image95.png"/><Relationship Id="rId4" Type="http://schemas.openxmlformats.org/officeDocument/2006/relationships/image" Target="../media/image94.png"/></Relationships>
</file>

<file path=ppt/slides/_rels/slide41.xml.rels><?xml version="1.0" encoding="UTF-8" standalone="yes"?>
<Relationships xmlns="http://schemas.openxmlformats.org/package/2006/relationships"><Relationship Id="rId2" Type="http://schemas.openxmlformats.org/officeDocument/2006/relationships/image" Target="../media/image97.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98.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99.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image" Target="../media/image100.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image" Target="../media/image102.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image" Target="../media/image103.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104.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106.png"/><Relationship Id="rId2" Type="http://schemas.openxmlformats.org/officeDocument/2006/relationships/image" Target="../media/image105.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image" Target="../media/image107.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110.png"/><Relationship Id="rId2" Type="http://schemas.openxmlformats.org/officeDocument/2006/relationships/image" Target="../media/image109.jpe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image" Target="../media/image111.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114.png"/><Relationship Id="rId2" Type="http://schemas.openxmlformats.org/officeDocument/2006/relationships/image" Target="../media/image113.jpe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116.png"/><Relationship Id="rId2" Type="http://schemas.openxmlformats.org/officeDocument/2006/relationships/image" Target="../media/image115.jpeg"/><Relationship Id="rId1" Type="http://schemas.openxmlformats.org/officeDocument/2006/relationships/slideLayout" Target="../slideLayouts/slideLayout2.xml"/><Relationship Id="rId4" Type="http://schemas.openxmlformats.org/officeDocument/2006/relationships/image" Target="../media/image117.png"/></Relationships>
</file>

<file path=ppt/slides/_rels/slide54.xml.rels><?xml version="1.0" encoding="UTF-8" standalone="yes"?>
<Relationships xmlns="http://schemas.openxmlformats.org/package/2006/relationships"><Relationship Id="rId2" Type="http://schemas.openxmlformats.org/officeDocument/2006/relationships/image" Target="../media/image118.jpe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119.jpe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121.png"/><Relationship Id="rId2" Type="http://schemas.openxmlformats.org/officeDocument/2006/relationships/image" Target="../media/image120.jpe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123.png"/><Relationship Id="rId2" Type="http://schemas.openxmlformats.org/officeDocument/2006/relationships/image" Target="../media/image122.jpeg"/><Relationship Id="rId1" Type="http://schemas.openxmlformats.org/officeDocument/2006/relationships/slideLayout" Target="../slideLayouts/slideLayout2.xml"/><Relationship Id="rId5" Type="http://schemas.openxmlformats.org/officeDocument/2006/relationships/image" Target="../media/image125.png"/><Relationship Id="rId4" Type="http://schemas.openxmlformats.org/officeDocument/2006/relationships/image" Target="../media/image124.png"/></Relationships>
</file>

<file path=ppt/slides/_rels/slide58.xml.rels><?xml version="1.0" encoding="UTF-8" standalone="yes"?>
<Relationships xmlns="http://schemas.openxmlformats.org/package/2006/relationships"><Relationship Id="rId3" Type="http://schemas.openxmlformats.org/officeDocument/2006/relationships/image" Target="../media/image127.png"/><Relationship Id="rId2" Type="http://schemas.openxmlformats.org/officeDocument/2006/relationships/image" Target="../media/image126.jpe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129.png"/><Relationship Id="rId2" Type="http://schemas.openxmlformats.org/officeDocument/2006/relationships/image" Target="../media/image128.jpeg"/><Relationship Id="rId1" Type="http://schemas.openxmlformats.org/officeDocument/2006/relationships/slideLayout" Target="../slideLayouts/slideLayout2.xml"/><Relationship Id="rId5" Type="http://schemas.openxmlformats.org/officeDocument/2006/relationships/image" Target="../media/image125.png"/><Relationship Id="rId4" Type="http://schemas.openxmlformats.org/officeDocument/2006/relationships/image" Target="../media/image130.png"/></Relationships>
</file>

<file path=ppt/slides/_rels/slide60.xml.rels><?xml version="1.0" encoding="UTF-8" standalone="yes"?>
<Relationships xmlns="http://schemas.openxmlformats.org/package/2006/relationships"><Relationship Id="rId3" Type="http://schemas.openxmlformats.org/officeDocument/2006/relationships/image" Target="../media/image132.png"/><Relationship Id="rId2" Type="http://schemas.openxmlformats.org/officeDocument/2006/relationships/image" Target="../media/image131.jpe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134.png"/><Relationship Id="rId2" Type="http://schemas.openxmlformats.org/officeDocument/2006/relationships/image" Target="../media/image133.jpeg"/><Relationship Id="rId1" Type="http://schemas.openxmlformats.org/officeDocument/2006/relationships/slideLayout" Target="../slideLayouts/slideLayout2.xml"/><Relationship Id="rId5" Type="http://schemas.openxmlformats.org/officeDocument/2006/relationships/image" Target="../media/image125.png"/><Relationship Id="rId4" Type="http://schemas.openxmlformats.org/officeDocument/2006/relationships/image" Target="../media/image135.png"/></Relationships>
</file>

<file path=ppt/slides/_rels/slide62.xml.rels><?xml version="1.0" encoding="UTF-8" standalone="yes"?>
<Relationships xmlns="http://schemas.openxmlformats.org/package/2006/relationships"><Relationship Id="rId3" Type="http://schemas.openxmlformats.org/officeDocument/2006/relationships/image" Target="../media/image137.png"/><Relationship Id="rId2" Type="http://schemas.openxmlformats.org/officeDocument/2006/relationships/image" Target="../media/image136.jpe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image" Target="../media/image139.png"/><Relationship Id="rId2" Type="http://schemas.openxmlformats.org/officeDocument/2006/relationships/image" Target="../media/image138.jpeg"/><Relationship Id="rId1" Type="http://schemas.openxmlformats.org/officeDocument/2006/relationships/slideLayout" Target="../slideLayouts/slideLayout2.xml"/><Relationship Id="rId6" Type="http://schemas.openxmlformats.org/officeDocument/2006/relationships/image" Target="../media/image125.png"/><Relationship Id="rId5" Type="http://schemas.openxmlformats.org/officeDocument/2006/relationships/image" Target="../media/image141.png"/><Relationship Id="rId4" Type="http://schemas.openxmlformats.org/officeDocument/2006/relationships/image" Target="../media/image140.png"/></Relationships>
</file>

<file path=ppt/slides/_rels/slide64.xml.rels><?xml version="1.0" encoding="UTF-8" standalone="yes"?>
<Relationships xmlns="http://schemas.openxmlformats.org/package/2006/relationships"><Relationship Id="rId3" Type="http://schemas.openxmlformats.org/officeDocument/2006/relationships/image" Target="../media/image143.png"/><Relationship Id="rId2" Type="http://schemas.openxmlformats.org/officeDocument/2006/relationships/image" Target="../media/image142.jpe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image" Target="../media/image145.png"/><Relationship Id="rId2" Type="http://schemas.openxmlformats.org/officeDocument/2006/relationships/image" Target="../media/image144.jpeg"/><Relationship Id="rId1" Type="http://schemas.openxmlformats.org/officeDocument/2006/relationships/slideLayout" Target="../slideLayouts/slideLayout2.xml"/><Relationship Id="rId5" Type="http://schemas.openxmlformats.org/officeDocument/2006/relationships/image" Target="../media/image125.png"/><Relationship Id="rId4" Type="http://schemas.openxmlformats.org/officeDocument/2006/relationships/image" Target="../media/image146.png"/></Relationships>
</file>

<file path=ppt/slides/_rels/slide66.xml.rels><?xml version="1.0" encoding="UTF-8" standalone="yes"?>
<Relationships xmlns="http://schemas.openxmlformats.org/package/2006/relationships"><Relationship Id="rId3" Type="http://schemas.openxmlformats.org/officeDocument/2006/relationships/image" Target="../media/image148.png"/><Relationship Id="rId2" Type="http://schemas.openxmlformats.org/officeDocument/2006/relationships/image" Target="../media/image147.jpe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image" Target="../media/image150.png"/><Relationship Id="rId2" Type="http://schemas.openxmlformats.org/officeDocument/2006/relationships/image" Target="../media/image149.jpeg"/><Relationship Id="rId1" Type="http://schemas.openxmlformats.org/officeDocument/2006/relationships/slideLayout" Target="../slideLayouts/slideLayout2.xml"/><Relationship Id="rId5" Type="http://schemas.openxmlformats.org/officeDocument/2006/relationships/image" Target="../media/image125.png"/><Relationship Id="rId4" Type="http://schemas.openxmlformats.org/officeDocument/2006/relationships/image" Target="../media/image151.png"/></Relationships>
</file>

<file path=ppt/slides/_rels/slide68.xml.rels><?xml version="1.0" encoding="UTF-8" standalone="yes"?>
<Relationships xmlns="http://schemas.openxmlformats.org/package/2006/relationships"><Relationship Id="rId3" Type="http://schemas.openxmlformats.org/officeDocument/2006/relationships/image" Target="../media/image153.png"/><Relationship Id="rId2" Type="http://schemas.openxmlformats.org/officeDocument/2006/relationships/image" Target="../media/image152.jpeg"/><Relationship Id="rId1" Type="http://schemas.openxmlformats.org/officeDocument/2006/relationships/slideLayout" Target="../slideLayouts/slideLayout2.xml"/><Relationship Id="rId5" Type="http://schemas.openxmlformats.org/officeDocument/2006/relationships/image" Target="../media/image155.png"/><Relationship Id="rId4" Type="http://schemas.openxmlformats.org/officeDocument/2006/relationships/image" Target="../media/image154.png"/></Relationships>
</file>

<file path=ppt/slides/_rels/slide69.xml.rels><?xml version="1.0" encoding="UTF-8" standalone="yes"?>
<Relationships xmlns="http://schemas.openxmlformats.org/package/2006/relationships"><Relationship Id="rId3" Type="http://schemas.openxmlformats.org/officeDocument/2006/relationships/image" Target="../media/image157.png"/><Relationship Id="rId2" Type="http://schemas.openxmlformats.org/officeDocument/2006/relationships/image" Target="../media/image156.jpeg"/><Relationship Id="rId1" Type="http://schemas.openxmlformats.org/officeDocument/2006/relationships/slideLayout" Target="../slideLayouts/slideLayout2.xml"/><Relationship Id="rId5" Type="http://schemas.openxmlformats.org/officeDocument/2006/relationships/image" Target="../media/image125.png"/><Relationship Id="rId4" Type="http://schemas.openxmlformats.org/officeDocument/2006/relationships/image" Target="../media/image158.png"/></Relationships>
</file>

<file path=ppt/slides/_rels/slide70.xml.rels><?xml version="1.0" encoding="UTF-8" standalone="yes"?>
<Relationships xmlns="http://schemas.openxmlformats.org/package/2006/relationships"><Relationship Id="rId3" Type="http://schemas.openxmlformats.org/officeDocument/2006/relationships/image" Target="../media/image160.png"/><Relationship Id="rId2" Type="http://schemas.openxmlformats.org/officeDocument/2006/relationships/image" Target="../media/image159.jpeg"/><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3" Type="http://schemas.openxmlformats.org/officeDocument/2006/relationships/image" Target="../media/image162.png"/><Relationship Id="rId2" Type="http://schemas.openxmlformats.org/officeDocument/2006/relationships/image" Target="../media/image161.jpeg"/><Relationship Id="rId1" Type="http://schemas.openxmlformats.org/officeDocument/2006/relationships/slideLayout" Target="../slideLayouts/slideLayout2.xml"/><Relationship Id="rId5" Type="http://schemas.openxmlformats.org/officeDocument/2006/relationships/image" Target="../media/image125.png"/><Relationship Id="rId4" Type="http://schemas.openxmlformats.org/officeDocument/2006/relationships/image" Target="../media/image163.png"/></Relationships>
</file>

<file path=ppt/slides/_rels/slide72.xml.rels><?xml version="1.0" encoding="UTF-8" standalone="yes"?>
<Relationships xmlns="http://schemas.openxmlformats.org/package/2006/relationships"><Relationship Id="rId3" Type="http://schemas.openxmlformats.org/officeDocument/2006/relationships/image" Target="../media/image165.png"/><Relationship Id="rId2" Type="http://schemas.openxmlformats.org/officeDocument/2006/relationships/image" Target="../media/image164.jpeg"/><Relationship Id="rId1" Type="http://schemas.openxmlformats.org/officeDocument/2006/relationships/slideLayout" Target="../slideLayouts/slideLayout2.xml"/><Relationship Id="rId4" Type="http://schemas.openxmlformats.org/officeDocument/2006/relationships/image" Target="../media/image166.png"/></Relationships>
</file>

<file path=ppt/slides/_rels/slide73.xml.rels><?xml version="1.0" encoding="UTF-8" standalone="yes"?>
<Relationships xmlns="http://schemas.openxmlformats.org/package/2006/relationships"><Relationship Id="rId3" Type="http://schemas.openxmlformats.org/officeDocument/2006/relationships/image" Target="../media/image168.png"/><Relationship Id="rId2" Type="http://schemas.openxmlformats.org/officeDocument/2006/relationships/image" Target="../media/image167.jpeg"/><Relationship Id="rId1" Type="http://schemas.openxmlformats.org/officeDocument/2006/relationships/slideLayout" Target="../slideLayouts/slideLayout2.xml"/><Relationship Id="rId4" Type="http://schemas.openxmlformats.org/officeDocument/2006/relationships/image" Target="../media/image169.png"/></Relationships>
</file>

<file path=ppt/slides/_rels/slide74.xml.rels><?xml version="1.0" encoding="UTF-8" standalone="yes"?>
<Relationships xmlns="http://schemas.openxmlformats.org/package/2006/relationships"><Relationship Id="rId3" Type="http://schemas.openxmlformats.org/officeDocument/2006/relationships/image" Target="../media/image171.png"/><Relationship Id="rId2" Type="http://schemas.openxmlformats.org/officeDocument/2006/relationships/image" Target="../media/image170.jpeg"/><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3" Type="http://schemas.openxmlformats.org/officeDocument/2006/relationships/image" Target="../media/image173.png"/><Relationship Id="rId2" Type="http://schemas.openxmlformats.org/officeDocument/2006/relationships/image" Target="../media/image172.jpeg"/><Relationship Id="rId1" Type="http://schemas.openxmlformats.org/officeDocument/2006/relationships/slideLayout" Target="../slideLayouts/slideLayout2.xml"/><Relationship Id="rId4" Type="http://schemas.openxmlformats.org/officeDocument/2006/relationships/image" Target="../media/image174.png"/></Relationships>
</file>

<file path=ppt/slides/_rels/slide76.xml.rels><?xml version="1.0" encoding="UTF-8" standalone="yes"?>
<Relationships xmlns="http://schemas.openxmlformats.org/package/2006/relationships"><Relationship Id="rId3" Type="http://schemas.openxmlformats.org/officeDocument/2006/relationships/image" Target="../media/image176.png"/><Relationship Id="rId2" Type="http://schemas.openxmlformats.org/officeDocument/2006/relationships/image" Target="../media/image175.jpeg"/><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3" Type="http://schemas.openxmlformats.org/officeDocument/2006/relationships/image" Target="../media/image178.png"/><Relationship Id="rId2" Type="http://schemas.openxmlformats.org/officeDocument/2006/relationships/image" Target="../media/image177.jpeg"/><Relationship Id="rId1" Type="http://schemas.openxmlformats.org/officeDocument/2006/relationships/slideLayout" Target="../slideLayouts/slideLayout2.xml"/><Relationship Id="rId6" Type="http://schemas.openxmlformats.org/officeDocument/2006/relationships/image" Target="../media/image125.png"/><Relationship Id="rId5" Type="http://schemas.openxmlformats.org/officeDocument/2006/relationships/image" Target="../media/image180.png"/><Relationship Id="rId4" Type="http://schemas.openxmlformats.org/officeDocument/2006/relationships/image" Target="../media/image179.png"/></Relationships>
</file>

<file path=ppt/slides/_rels/slide78.xml.rels><?xml version="1.0" encoding="UTF-8" standalone="yes"?>
<Relationships xmlns="http://schemas.openxmlformats.org/package/2006/relationships"><Relationship Id="rId3" Type="http://schemas.openxmlformats.org/officeDocument/2006/relationships/image" Target="../media/image182.png"/><Relationship Id="rId2" Type="http://schemas.openxmlformats.org/officeDocument/2006/relationships/image" Target="../media/image181.jpeg"/><Relationship Id="rId1" Type="http://schemas.openxmlformats.org/officeDocument/2006/relationships/slideLayout" Target="../slideLayouts/slideLayout2.xml"/><Relationship Id="rId4" Type="http://schemas.openxmlformats.org/officeDocument/2006/relationships/image" Target="../media/image178.png"/></Relationships>
</file>

<file path=ppt/slides/_rels/slide79.xml.rels><?xml version="1.0" encoding="UTF-8" standalone="yes"?>
<Relationships xmlns="http://schemas.openxmlformats.org/package/2006/relationships"><Relationship Id="rId3" Type="http://schemas.openxmlformats.org/officeDocument/2006/relationships/image" Target="../media/image184.png"/><Relationship Id="rId2" Type="http://schemas.openxmlformats.org/officeDocument/2006/relationships/image" Target="../media/image183.jpeg"/><Relationship Id="rId1" Type="http://schemas.openxmlformats.org/officeDocument/2006/relationships/slideLayout" Target="../slideLayouts/slideLayout2.xml"/><Relationship Id="rId4" Type="http://schemas.openxmlformats.org/officeDocument/2006/relationships/image" Target="../media/image185.png"/></Relationships>
</file>

<file path=ppt/slides/_rels/slide80.xml.rels><?xml version="1.0" encoding="UTF-8" standalone="yes"?>
<Relationships xmlns="http://schemas.openxmlformats.org/package/2006/relationships"><Relationship Id="rId3" Type="http://schemas.openxmlformats.org/officeDocument/2006/relationships/image" Target="../media/image187.png"/><Relationship Id="rId2" Type="http://schemas.openxmlformats.org/officeDocument/2006/relationships/image" Target="../media/image186.jpeg"/><Relationship Id="rId1" Type="http://schemas.openxmlformats.org/officeDocument/2006/relationships/slideLayout" Target="../slideLayouts/slideLayout2.xml"/><Relationship Id="rId4" Type="http://schemas.openxmlformats.org/officeDocument/2006/relationships/image" Target="../media/image188.png"/></Relationships>
</file>

<file path=ppt/slides/_rels/slide81.xml.rels><?xml version="1.0" encoding="UTF-8" standalone="yes"?>
<Relationships xmlns="http://schemas.openxmlformats.org/package/2006/relationships"><Relationship Id="rId3" Type="http://schemas.openxmlformats.org/officeDocument/2006/relationships/image" Target="../media/image190.png"/><Relationship Id="rId2" Type="http://schemas.openxmlformats.org/officeDocument/2006/relationships/image" Target="../media/image189.jpeg"/><Relationship Id="rId1" Type="http://schemas.openxmlformats.org/officeDocument/2006/relationships/slideLayout" Target="../slideLayouts/slideLayout2.xml"/><Relationship Id="rId4" Type="http://schemas.openxmlformats.org/officeDocument/2006/relationships/image" Target="../media/image191.png"/></Relationships>
</file>

<file path=ppt/slides/_rels/slide82.xml.rels><?xml version="1.0" encoding="UTF-8" standalone="yes"?>
<Relationships xmlns="http://schemas.openxmlformats.org/package/2006/relationships"><Relationship Id="rId3" Type="http://schemas.openxmlformats.org/officeDocument/2006/relationships/image" Target="../media/image193.png"/><Relationship Id="rId2" Type="http://schemas.openxmlformats.org/officeDocument/2006/relationships/image" Target="../media/image192.jpeg"/><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3" Type="http://schemas.openxmlformats.org/officeDocument/2006/relationships/image" Target="../media/image195.png"/><Relationship Id="rId2" Type="http://schemas.openxmlformats.org/officeDocument/2006/relationships/image" Target="../media/image194.jpeg"/><Relationship Id="rId1" Type="http://schemas.openxmlformats.org/officeDocument/2006/relationships/slideLayout" Target="../slideLayouts/slideLayout2.xml"/><Relationship Id="rId4" Type="http://schemas.openxmlformats.org/officeDocument/2006/relationships/image" Target="../media/image196.png"/></Relationships>
</file>

<file path=ppt/slides/_rels/slide84.xml.rels><?xml version="1.0" encoding="UTF-8" standalone="yes"?>
<Relationships xmlns="http://schemas.openxmlformats.org/package/2006/relationships"><Relationship Id="rId3" Type="http://schemas.openxmlformats.org/officeDocument/2006/relationships/image" Target="../media/image198.png"/><Relationship Id="rId2" Type="http://schemas.openxmlformats.org/officeDocument/2006/relationships/image" Target="../media/image197.jpeg"/><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3" Type="http://schemas.openxmlformats.org/officeDocument/2006/relationships/image" Target="../media/image200.png"/><Relationship Id="rId2" Type="http://schemas.openxmlformats.org/officeDocument/2006/relationships/image" Target="../media/image199.jpeg"/><Relationship Id="rId1" Type="http://schemas.openxmlformats.org/officeDocument/2006/relationships/slideLayout" Target="../slideLayouts/slideLayout2.xml"/><Relationship Id="rId4" Type="http://schemas.openxmlformats.org/officeDocument/2006/relationships/image" Target="../media/image201.png"/></Relationships>
</file>

<file path=ppt/slides/_rels/slide86.xml.rels><?xml version="1.0" encoding="UTF-8" standalone="yes"?>
<Relationships xmlns="http://schemas.openxmlformats.org/package/2006/relationships"><Relationship Id="rId3" Type="http://schemas.openxmlformats.org/officeDocument/2006/relationships/image" Target="../media/image203.png"/><Relationship Id="rId2" Type="http://schemas.openxmlformats.org/officeDocument/2006/relationships/image" Target="../media/image202.jpeg"/><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3" Type="http://schemas.openxmlformats.org/officeDocument/2006/relationships/image" Target="../media/image205.png"/><Relationship Id="rId2" Type="http://schemas.openxmlformats.org/officeDocument/2006/relationships/image" Target="../media/image204.jpeg"/><Relationship Id="rId1" Type="http://schemas.openxmlformats.org/officeDocument/2006/relationships/slideLayout" Target="../slideLayouts/slideLayout2.xml"/><Relationship Id="rId4" Type="http://schemas.openxmlformats.org/officeDocument/2006/relationships/image" Target="../media/image206.png"/></Relationships>
</file>

<file path=ppt/slides/_rels/slide88.xml.rels><?xml version="1.0" encoding="UTF-8" standalone="yes"?>
<Relationships xmlns="http://schemas.openxmlformats.org/package/2006/relationships"><Relationship Id="rId3" Type="http://schemas.openxmlformats.org/officeDocument/2006/relationships/image" Target="../media/image208.png"/><Relationship Id="rId2" Type="http://schemas.openxmlformats.org/officeDocument/2006/relationships/image" Target="../media/image207.jpeg"/><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3" Type="http://schemas.openxmlformats.org/officeDocument/2006/relationships/image" Target="../media/image210.jpeg"/><Relationship Id="rId2" Type="http://schemas.openxmlformats.org/officeDocument/2006/relationships/image" Target="../media/image209.jpeg"/><Relationship Id="rId1" Type="http://schemas.openxmlformats.org/officeDocument/2006/relationships/slideLayout" Target="../slideLayouts/slideLayout2.xml"/><Relationship Id="rId4" Type="http://schemas.openxmlformats.org/officeDocument/2006/relationships/image" Target="../media/image211.png"/></Relationships>
</file>

<file path=ppt/slides/_rels/slide90.xml.rels><?xml version="1.0" encoding="UTF-8" standalone="yes"?>
<Relationships xmlns="http://schemas.openxmlformats.org/package/2006/relationships"><Relationship Id="rId8" Type="http://schemas.openxmlformats.org/officeDocument/2006/relationships/image" Target="../media/image217.png"/><Relationship Id="rId3" Type="http://schemas.openxmlformats.org/officeDocument/2006/relationships/image" Target="../media/image213.png"/><Relationship Id="rId7" Type="http://schemas.openxmlformats.org/officeDocument/2006/relationships/image" Target="../media/image216.png"/><Relationship Id="rId2" Type="http://schemas.openxmlformats.org/officeDocument/2006/relationships/image" Target="../media/image212.png"/><Relationship Id="rId1" Type="http://schemas.openxmlformats.org/officeDocument/2006/relationships/slideLayout" Target="../slideLayouts/slideLayout2.xml"/><Relationship Id="rId6" Type="http://schemas.openxmlformats.org/officeDocument/2006/relationships/image" Target="../media/image215.png"/><Relationship Id="rId5" Type="http://schemas.openxmlformats.org/officeDocument/2006/relationships/image" Target="../media/image211.png"/><Relationship Id="rId4" Type="http://schemas.openxmlformats.org/officeDocument/2006/relationships/image" Target="../media/image214.jpeg"/></Relationships>
</file>

<file path=ppt/slides/_rels/slide91.xml.rels><?xml version="1.0" encoding="UTF-8" standalone="yes"?>
<Relationships xmlns="http://schemas.openxmlformats.org/package/2006/relationships"><Relationship Id="rId3" Type="http://schemas.openxmlformats.org/officeDocument/2006/relationships/image" Target="../media/image215.png"/><Relationship Id="rId7" Type="http://schemas.openxmlformats.org/officeDocument/2006/relationships/image" Target="../media/image220.png"/><Relationship Id="rId2" Type="http://schemas.openxmlformats.org/officeDocument/2006/relationships/image" Target="../media/image218.png"/><Relationship Id="rId1" Type="http://schemas.openxmlformats.org/officeDocument/2006/relationships/slideLayout" Target="../slideLayouts/slideLayout2.xml"/><Relationship Id="rId6" Type="http://schemas.openxmlformats.org/officeDocument/2006/relationships/image" Target="../media/image211.png"/><Relationship Id="rId5" Type="http://schemas.openxmlformats.org/officeDocument/2006/relationships/image" Target="../media/image219.jpeg"/><Relationship Id="rId4" Type="http://schemas.openxmlformats.org/officeDocument/2006/relationships/image" Target="../media/image216.png"/></Relationships>
</file>

<file path=ppt/slides/_rels/slide92.xml.rels><?xml version="1.0" encoding="UTF-8" standalone="yes"?>
<Relationships xmlns="http://schemas.openxmlformats.org/package/2006/relationships"><Relationship Id="rId8" Type="http://schemas.openxmlformats.org/officeDocument/2006/relationships/image" Target="../media/image224.png"/><Relationship Id="rId3" Type="http://schemas.openxmlformats.org/officeDocument/2006/relationships/image" Target="../media/image222.png"/><Relationship Id="rId7" Type="http://schemas.openxmlformats.org/officeDocument/2006/relationships/image" Target="../media/image223.png"/><Relationship Id="rId2" Type="http://schemas.openxmlformats.org/officeDocument/2006/relationships/image" Target="../media/image221.jpeg"/><Relationship Id="rId1" Type="http://schemas.openxmlformats.org/officeDocument/2006/relationships/slideLayout" Target="../slideLayouts/slideLayout2.xml"/><Relationship Id="rId6" Type="http://schemas.openxmlformats.org/officeDocument/2006/relationships/image" Target="../media/image216.png"/><Relationship Id="rId5" Type="http://schemas.openxmlformats.org/officeDocument/2006/relationships/image" Target="../media/image215.png"/><Relationship Id="rId10" Type="http://schemas.openxmlformats.org/officeDocument/2006/relationships/image" Target="../media/image226.png"/><Relationship Id="rId4" Type="http://schemas.openxmlformats.org/officeDocument/2006/relationships/image" Target="../media/image211.png"/><Relationship Id="rId9" Type="http://schemas.openxmlformats.org/officeDocument/2006/relationships/image" Target="../media/image225.png"/></Relationships>
</file>

<file path=ppt/slides/_rels/slide9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4.xml"/></Relationships>
</file>

<file path=ppt/slides/_rels/slide94.xml.rels><?xml version="1.0" encoding="UTF-8" standalone="yes"?>
<Relationships xmlns="http://schemas.openxmlformats.org/package/2006/relationships"><Relationship Id="rId2" Type="http://schemas.openxmlformats.org/officeDocument/2006/relationships/image" Target="../media/image227.png"/><Relationship Id="rId1" Type="http://schemas.openxmlformats.org/officeDocument/2006/relationships/slideLayout" Target="../slideLayouts/slideLayout15.xml"/></Relationships>
</file>

<file path=ppt/slides/_rels/slide95.xml.rels><?xml version="1.0" encoding="UTF-8" standalone="yes"?>
<Relationships xmlns="http://schemas.openxmlformats.org/package/2006/relationships"><Relationship Id="rId2" Type="http://schemas.openxmlformats.org/officeDocument/2006/relationships/image" Target="../media/image228.png"/><Relationship Id="rId1" Type="http://schemas.openxmlformats.org/officeDocument/2006/relationships/slideLayout" Target="../slideLayouts/slideLayout13.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4.xml"/></Relationships>
</file>

<file path=ppt/slides/_rels/slide99.xml.rels><?xml version="1.0" encoding="UTF-8" standalone="yes"?>
<Relationships xmlns="http://schemas.openxmlformats.org/package/2006/relationships"><Relationship Id="rId3" Type="http://schemas.openxmlformats.org/officeDocument/2006/relationships/image" Target="../media/image230.png"/><Relationship Id="rId2" Type="http://schemas.openxmlformats.org/officeDocument/2006/relationships/image" Target="../media/image229.jpg"/><Relationship Id="rId1" Type="http://schemas.openxmlformats.org/officeDocument/2006/relationships/slideLayout" Target="../slideLayouts/slideLayout7.xml"/></Relationships>
</file>

<file path=ppt/slides/_rels/slide100.xml.rels><?xml version="1.0" encoding="UTF-8" standalone="yes"?>
<Relationships xmlns="http://schemas.openxmlformats.org/package/2006/relationships"><Relationship Id="rId2" Type="http://schemas.openxmlformats.org/officeDocument/2006/relationships/image" Target="../media/image231.jpg"/><Relationship Id="rId1" Type="http://schemas.openxmlformats.org/officeDocument/2006/relationships/slideLayout" Target="../slideLayouts/slideLayout7.xml"/></Relationships>
</file>

<file path=ppt/slides/_rels/slide101.xml.rels><?xml version="1.0" encoding="UTF-8" standalone="yes"?>
<Relationships xmlns="http://schemas.openxmlformats.org/package/2006/relationships"><Relationship Id="rId2" Type="http://schemas.openxmlformats.org/officeDocument/2006/relationships/image" Target="../media/image232.jpg"/><Relationship Id="rId1" Type="http://schemas.openxmlformats.org/officeDocument/2006/relationships/slideLayout" Target="../slideLayouts/slideLayout7.xml"/></Relationships>
</file>

<file path=ppt/slides/_rels/slide102.xml.rels><?xml version="1.0" encoding="UTF-8" standalone="yes"?>
<Relationships xmlns="http://schemas.openxmlformats.org/package/2006/relationships"><Relationship Id="rId2" Type="http://schemas.openxmlformats.org/officeDocument/2006/relationships/image" Target="../media/image233.jpeg"/><Relationship Id="rId1" Type="http://schemas.openxmlformats.org/officeDocument/2006/relationships/slideLayout" Target="../slideLayouts/slideLayout7.xml"/></Relationships>
</file>

<file path=ppt/slides/_rels/slide103.xml.rels><?xml version="1.0" encoding="UTF-8" standalone="yes"?>
<Relationships xmlns="http://schemas.openxmlformats.org/package/2006/relationships"><Relationship Id="rId2" Type="http://schemas.openxmlformats.org/officeDocument/2006/relationships/image" Target="../media/image234.jpg"/><Relationship Id="rId1" Type="http://schemas.openxmlformats.org/officeDocument/2006/relationships/slideLayout" Target="../slideLayouts/slideLayout7.xml"/></Relationships>
</file>

<file path=ppt/slides/_rels/slide104.xml.rels><?xml version="1.0" encoding="UTF-8" standalone="yes"?>
<Relationships xmlns="http://schemas.openxmlformats.org/package/2006/relationships"><Relationship Id="rId2" Type="http://schemas.openxmlformats.org/officeDocument/2006/relationships/image" Target="../media/image235.jpeg"/><Relationship Id="rId1" Type="http://schemas.openxmlformats.org/officeDocument/2006/relationships/slideLayout" Target="../slideLayouts/slideLayout7.xml"/></Relationships>
</file>

<file path=ppt/slides/_rels/slide105.xml.rels><?xml version="1.0" encoding="UTF-8" standalone="yes"?>
<Relationships xmlns="http://schemas.openxmlformats.org/package/2006/relationships"><Relationship Id="rId2" Type="http://schemas.openxmlformats.org/officeDocument/2006/relationships/image" Target="../media/image236.jpg"/><Relationship Id="rId1" Type="http://schemas.openxmlformats.org/officeDocument/2006/relationships/slideLayout" Target="../slideLayouts/slideLayout7.xml"/></Relationships>
</file>

<file path=ppt/slides/_rels/slide106.xml.rels><?xml version="1.0" encoding="UTF-8" standalone="yes"?>
<Relationships xmlns="http://schemas.openxmlformats.org/package/2006/relationships"><Relationship Id="rId2" Type="http://schemas.openxmlformats.org/officeDocument/2006/relationships/image" Target="../media/image237.jpg"/><Relationship Id="rId1" Type="http://schemas.openxmlformats.org/officeDocument/2006/relationships/slideLayout" Target="../slideLayouts/slideLayout7.xml"/></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2" name="Group 11"/>
          <p:cNvGrpSpPr/>
          <p:nvPr/>
        </p:nvGrpSpPr>
        <p:grpSpPr>
          <a:xfrm>
            <a:off x="0" y="0"/>
            <a:ext cx="12599988" cy="6911974"/>
            <a:chOff x="-1" y="0"/>
            <a:chExt cx="12192002" cy="6858000"/>
          </a:xfrm>
        </p:grpSpPr>
        <p:pic>
          <p:nvPicPr>
            <p:cNvPr id="2" name="Picture 1"/>
            <p:cNvPicPr>
              <a:picLocks noChangeAspect="1"/>
            </p:cNvPicPr>
            <p:nvPr/>
          </p:nvPicPr>
          <p:blipFill rotWithShape="1">
            <a:blip r:embed="rId2"/>
            <a:srcRect b="8968"/>
            <a:stretch/>
          </p:blipFill>
          <p:spPr>
            <a:xfrm>
              <a:off x="1" y="0"/>
              <a:ext cx="12192000" cy="6858000"/>
            </a:xfrm>
            <a:prstGeom prst="rect">
              <a:avLst/>
            </a:prstGeom>
          </p:spPr>
        </p:pic>
        <p:sp>
          <p:nvSpPr>
            <p:cNvPr id="3" name="Rectangle 2"/>
            <p:cNvSpPr/>
            <p:nvPr/>
          </p:nvSpPr>
          <p:spPr>
            <a:xfrm>
              <a:off x="0" y="0"/>
              <a:ext cx="12192000" cy="6858000"/>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rot="0" spcFirstLastPara="0" vertOverflow="overflow" horzOverflow="overflow" vert="horz" wrap="square" lIns="89164" tIns="44582" rIns="89164" bIns="44582" numCol="1" spcCol="0" rtlCol="0" fromWordArt="0" anchor="ctr" anchorCtr="0" forceAA="0" compatLnSpc="1">
              <a:prstTxWarp prst="textNoShape">
                <a:avLst/>
              </a:prstTxWarp>
              <a:noAutofit/>
            </a:bodyPr>
            <a:lstStyle/>
            <a:p>
              <a:pPr lvl="0" algn="ctr"/>
              <a:endParaRPr lang="ko-KR" altLang="en-US" sz="4681" dirty="0">
                <a:solidFill>
                  <a:prstClr val="white"/>
                </a:solidFill>
                <a:cs typeface="Arial" pitchFamily="34" charset="0"/>
              </a:endParaRPr>
            </a:p>
          </p:txBody>
        </p:sp>
        <p:sp>
          <p:nvSpPr>
            <p:cNvPr id="5" name="TextBox 4"/>
            <p:cNvSpPr txBox="1"/>
            <p:nvPr/>
          </p:nvSpPr>
          <p:spPr>
            <a:xfrm>
              <a:off x="0" y="2644170"/>
              <a:ext cx="12192000" cy="1569660"/>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pPr lvl="0" algn="ctr"/>
              <a:r>
                <a:rPr lang="ar-SA" sz="4681" dirty="0">
                  <a:solidFill>
                    <a:prstClr val="white"/>
                  </a:solidFill>
                  <a:effectLst>
                    <a:outerShdw blurRad="38100" dist="38100" dir="2700000" algn="tl">
                      <a:srgbClr val="000000">
                        <a:alpha val="43137"/>
                      </a:srgbClr>
                    </a:outerShdw>
                  </a:effectLst>
                </a:rPr>
                <a:t>موائمة نظام الابنية والتنظيم2011 للواقع الفلسطيني </a:t>
              </a:r>
            </a:p>
            <a:p>
              <a:pPr lvl="0" algn="ctr"/>
              <a:r>
                <a:rPr lang="ar-SA" sz="4681" dirty="0">
                  <a:solidFill>
                    <a:prstClr val="white"/>
                  </a:solidFill>
                  <a:effectLst>
                    <a:outerShdw blurRad="38100" dist="38100" dir="2700000" algn="tl">
                      <a:srgbClr val="000000">
                        <a:alpha val="43137"/>
                      </a:srgbClr>
                    </a:outerShdw>
                  </a:effectLst>
                </a:rPr>
                <a:t>مدينة سلفيت</a:t>
              </a:r>
              <a:r>
                <a:rPr lang="ar-SA" sz="4681" dirty="0">
                  <a:solidFill>
                    <a:prstClr val="white"/>
                  </a:solidFill>
                </a:rPr>
                <a:t> </a:t>
              </a:r>
              <a:endParaRPr lang="ko-KR" altLang="en-US" sz="4681" dirty="0">
                <a:solidFill>
                  <a:prstClr val="white"/>
                </a:solidFill>
                <a:cs typeface="Arial" pitchFamily="34" charset="0"/>
              </a:endParaRPr>
            </a:p>
          </p:txBody>
        </p:sp>
        <p:pic>
          <p:nvPicPr>
            <p:cNvPr id="6" name="Google Shape;88;g10740da243a_2_27"/>
            <p:cNvPicPr preferRelativeResize="0"/>
            <p:nvPr/>
          </p:nvPicPr>
          <p:blipFill rotWithShape="1">
            <a:blip r:embed="rId3">
              <a:alphaModFix/>
            </a:blip>
            <a:srcRect l="21121" t="17909" r="27302" b="27539"/>
            <a:stretch/>
          </p:blipFill>
          <p:spPr>
            <a:xfrm>
              <a:off x="-1" y="0"/>
              <a:ext cx="984070" cy="1306286"/>
            </a:xfrm>
            <a:prstGeom prst="rect">
              <a:avLst/>
            </a:prstGeom>
            <a:ln>
              <a:noFill/>
            </a:ln>
            <a:effectLst>
              <a:outerShdw blurRad="190500" algn="tl" rotWithShape="0">
                <a:srgbClr val="000000">
                  <a:alpha val="70000"/>
                </a:srgbClr>
              </a:outerShdw>
            </a:effectLst>
          </p:spPr>
        </p:pic>
        <p:pic>
          <p:nvPicPr>
            <p:cNvPr id="7" name="Google Shape;87;g10740da243a_2_27" descr="صورة ذات صلة"/>
            <p:cNvPicPr preferRelativeResize="0"/>
            <p:nvPr/>
          </p:nvPicPr>
          <p:blipFill rotWithShape="1">
            <a:blip r:embed="rId4">
              <a:alphaModFix/>
            </a:blip>
            <a:srcRect/>
            <a:stretch/>
          </p:blipFill>
          <p:spPr>
            <a:xfrm>
              <a:off x="10955383" y="0"/>
              <a:ext cx="1236618" cy="1215261"/>
            </a:xfrm>
            <a:prstGeom prst="rect">
              <a:avLst/>
            </a:prstGeom>
            <a:ln>
              <a:noFill/>
            </a:ln>
            <a:effectLst>
              <a:outerShdw blurRad="190500" algn="tl" rotWithShape="0">
                <a:srgbClr val="000000">
                  <a:alpha val="70000"/>
                </a:srgbClr>
              </a:outerShdw>
            </a:effectLst>
          </p:spPr>
        </p:pic>
        <p:sp>
          <p:nvSpPr>
            <p:cNvPr id="8" name="Rectangle 7"/>
            <p:cNvSpPr/>
            <p:nvPr/>
          </p:nvSpPr>
          <p:spPr>
            <a:xfrm>
              <a:off x="6217920" y="3553097"/>
              <a:ext cx="45719" cy="4571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89164" tIns="44582" rIns="89164" bIns="44582" numCol="1" spcCol="0" rtlCol="0" fromWordArt="0" anchor="ctr" anchorCtr="0" forceAA="0" compatLnSpc="1">
              <a:prstTxWarp prst="textNoShape">
                <a:avLst/>
              </a:prstTxWarp>
              <a:noAutofit/>
            </a:bodyPr>
            <a:lstStyle/>
            <a:p>
              <a:pPr algn="ctr"/>
              <a:endParaRPr lang="en-US" sz="1756"/>
            </a:p>
          </p:txBody>
        </p:sp>
        <p:sp>
          <p:nvSpPr>
            <p:cNvPr id="9" name="TextBox 8"/>
            <p:cNvSpPr txBox="1"/>
            <p:nvPr/>
          </p:nvSpPr>
          <p:spPr>
            <a:xfrm>
              <a:off x="0" y="191478"/>
              <a:ext cx="12191999" cy="1015663"/>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pPr algn="ctr"/>
              <a:r>
                <a:rPr lang="ar-SA" sz="1950" dirty="0"/>
                <a:t>جامعة النجاح الوطنية </a:t>
              </a:r>
            </a:p>
            <a:p>
              <a:pPr algn="ctr"/>
              <a:r>
                <a:rPr lang="ar-SA" sz="1950" dirty="0"/>
                <a:t>كلية الهندسة وتكنولوجيا المعلومات</a:t>
              </a:r>
            </a:p>
            <a:p>
              <a:pPr algn="ctr"/>
              <a:r>
                <a:rPr lang="ar-SA" sz="1950" dirty="0"/>
                <a:t>هندسة التخطيط وتكنولوجيا المدن</a:t>
              </a:r>
            </a:p>
          </p:txBody>
        </p:sp>
        <p:sp>
          <p:nvSpPr>
            <p:cNvPr id="11" name="Rectangle 10"/>
            <p:cNvSpPr/>
            <p:nvPr/>
          </p:nvSpPr>
          <p:spPr>
            <a:xfrm>
              <a:off x="-1" y="5356463"/>
              <a:ext cx="12191999" cy="1480903"/>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wrap="square">
              <a:spAutoFit/>
            </a:bodyPr>
            <a:lstStyle/>
            <a:p>
              <a:pPr algn="ctr"/>
              <a:endParaRPr lang="ar-SA" sz="1756" dirty="0"/>
            </a:p>
            <a:p>
              <a:pPr algn="ctr"/>
              <a:r>
                <a:rPr lang="ar-SA" sz="1756" dirty="0"/>
                <a:t>اشراف: د.زهراء زواوي </a:t>
              </a:r>
            </a:p>
            <a:p>
              <a:pPr algn="ctr"/>
              <a:r>
                <a:rPr lang="ar-SA" sz="1756" dirty="0"/>
                <a:t>د.علي عبد الحميد  </a:t>
              </a:r>
            </a:p>
            <a:p>
              <a:pPr algn="ctr"/>
              <a:endParaRPr lang="ar-SA" sz="1756" dirty="0"/>
            </a:p>
            <a:p>
              <a:pPr algn="ctr"/>
              <a:r>
                <a:rPr lang="ar-SA" sz="1756" b="1" dirty="0">
                  <a:effectLst>
                    <a:outerShdw blurRad="38100" dist="38100" dir="2700000" algn="tl">
                      <a:srgbClr val="000000">
                        <a:alpha val="43137"/>
                      </a:srgbClr>
                    </a:outerShdw>
                  </a:effectLst>
                </a:rPr>
                <a:t>اعداد: سارة اشتية </a:t>
              </a:r>
              <a:endParaRPr lang="en-US" sz="1756" b="1" dirty="0">
                <a:effectLst>
                  <a:outerShdw blurRad="38100" dist="38100" dir="2700000" algn="tl">
                    <a:srgbClr val="000000">
                      <a:alpha val="43137"/>
                    </a:srgbClr>
                  </a:outerShdw>
                </a:effectLst>
              </a:endParaRPr>
            </a:p>
          </p:txBody>
        </p:sp>
      </p:grpSp>
    </p:spTree>
    <p:extLst>
      <p:ext uri="{BB962C8B-B14F-4D97-AF65-F5344CB8AC3E}">
        <p14:creationId xmlns:p14="http://schemas.microsoft.com/office/powerpoint/2010/main" val="184152602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69FBC63B-01DD-4D9B-B971-C35188FC9789}"/>
              </a:ext>
            </a:extLst>
          </p:cNvPr>
          <p:cNvGrpSpPr/>
          <p:nvPr/>
        </p:nvGrpSpPr>
        <p:grpSpPr>
          <a:xfrm rot="21411753">
            <a:off x="3975278" y="906694"/>
            <a:ext cx="4016212" cy="4978825"/>
            <a:chOff x="395536" y="1793041"/>
            <a:chExt cx="3170093" cy="3929395"/>
          </a:xfrm>
          <a:solidFill>
            <a:schemeClr val="accent1">
              <a:alpha val="7000"/>
            </a:schemeClr>
          </a:solidFill>
        </p:grpSpPr>
        <p:sp>
          <p:nvSpPr>
            <p:cNvPr id="4" name="Freeform 26">
              <a:extLst>
                <a:ext uri="{FF2B5EF4-FFF2-40B4-BE49-F238E27FC236}">
                  <a16:creationId xmlns:a16="http://schemas.microsoft.com/office/drawing/2014/main" id="{B13CA2CB-B371-4E59-B10B-5E2BCE6693A1}"/>
                </a:ext>
              </a:extLst>
            </p:cNvPr>
            <p:cNvSpPr/>
            <p:nvPr/>
          </p:nvSpPr>
          <p:spPr>
            <a:xfrm rot="1800000" flipH="1">
              <a:off x="705002" y="1793041"/>
              <a:ext cx="2860627" cy="3411190"/>
            </a:xfrm>
            <a:custGeom>
              <a:avLst/>
              <a:gdLst>
                <a:gd name="connsiteX0" fmla="*/ 2332439 w 2860627"/>
                <a:gd name="connsiteY0" fmla="*/ 109484 h 3334674"/>
                <a:gd name="connsiteX1" fmla="*/ 1509012 w 2860627"/>
                <a:gd name="connsiteY1" fmla="*/ 0 h 3334674"/>
                <a:gd name="connsiteX2" fmla="*/ 364700 w 2860627"/>
                <a:gd name="connsiteY2" fmla="*/ 1279977 h 3334674"/>
                <a:gd name="connsiteX3" fmla="*/ 160 w 2860627"/>
                <a:gd name="connsiteY3" fmla="*/ 1755003 h 3334674"/>
                <a:gd name="connsiteX4" fmla="*/ 286853 w 2860627"/>
                <a:gd name="connsiteY4" fmla="*/ 1930370 h 3334674"/>
                <a:gd name="connsiteX5" fmla="*/ 207417 w 2860627"/>
                <a:gd name="connsiteY5" fmla="*/ 2111278 h 3334674"/>
                <a:gd name="connsiteX6" fmla="*/ 287242 w 2860627"/>
                <a:gd name="connsiteY6" fmla="*/ 2167898 h 3334674"/>
                <a:gd name="connsiteX7" fmla="*/ 256972 w 2860627"/>
                <a:gd name="connsiteY7" fmla="*/ 2262662 h 3334674"/>
                <a:gd name="connsiteX8" fmla="*/ 368654 w 2860627"/>
                <a:gd name="connsiteY8" fmla="*/ 2376290 h 3334674"/>
                <a:gd name="connsiteX9" fmla="*/ 465657 w 2860627"/>
                <a:gd name="connsiteY9" fmla="*/ 2793853 h 3334674"/>
                <a:gd name="connsiteX10" fmla="*/ 1108723 w 2860627"/>
                <a:gd name="connsiteY10" fmla="*/ 2720803 h 3334674"/>
                <a:gd name="connsiteX11" fmla="*/ 1313164 w 2860627"/>
                <a:gd name="connsiteY11" fmla="*/ 3300023 h 3334674"/>
                <a:gd name="connsiteX12" fmla="*/ 1936108 w 2860627"/>
                <a:gd name="connsiteY12" fmla="*/ 3321065 h 3334674"/>
                <a:gd name="connsiteX13" fmla="*/ 1882503 w 2860627"/>
                <a:gd name="connsiteY13" fmla="*/ 1973867 h 3334674"/>
                <a:gd name="connsiteX14" fmla="*/ 1315566 w 2860627"/>
                <a:gd name="connsiteY14" fmla="*/ 1469419 h 3334674"/>
                <a:gd name="connsiteX15" fmla="*/ 1294771 w 2860627"/>
                <a:gd name="connsiteY15" fmla="*/ 1450917 h 3334674"/>
                <a:gd name="connsiteX16" fmla="*/ 1253957 w 2860627"/>
                <a:gd name="connsiteY16" fmla="*/ 1414601 h 3334674"/>
                <a:gd name="connsiteX17" fmla="*/ 1259713 w 2860627"/>
                <a:gd name="connsiteY17" fmla="*/ 1414265 h 3334674"/>
                <a:gd name="connsiteX18" fmla="*/ 1156260 w 2860627"/>
                <a:gd name="connsiteY18" fmla="*/ 686769 h 3334674"/>
                <a:gd name="connsiteX19" fmla="*/ 2022208 w 2860627"/>
                <a:gd name="connsiteY19" fmla="*/ 483047 h 3334674"/>
                <a:gd name="connsiteX20" fmla="*/ 2336014 w 2860627"/>
                <a:gd name="connsiteY20" fmla="*/ 897827 h 3334674"/>
                <a:gd name="connsiteX21" fmla="*/ 2860627 w 2860627"/>
                <a:gd name="connsiteY21" fmla="*/ 876952 h 3334674"/>
                <a:gd name="connsiteX22" fmla="*/ 2332439 w 2860627"/>
                <a:gd name="connsiteY22" fmla="*/ 109484 h 3334674"/>
                <a:gd name="connsiteX0" fmla="*/ 2332439 w 2860627"/>
                <a:gd name="connsiteY0" fmla="*/ 176751 h 3401941"/>
                <a:gd name="connsiteX1" fmla="*/ 1525852 w 2860627"/>
                <a:gd name="connsiteY1" fmla="*/ 0 h 3401941"/>
                <a:gd name="connsiteX2" fmla="*/ 364700 w 2860627"/>
                <a:gd name="connsiteY2" fmla="*/ 1347244 h 3401941"/>
                <a:gd name="connsiteX3" fmla="*/ 160 w 2860627"/>
                <a:gd name="connsiteY3" fmla="*/ 1822270 h 3401941"/>
                <a:gd name="connsiteX4" fmla="*/ 286853 w 2860627"/>
                <a:gd name="connsiteY4" fmla="*/ 1997637 h 3401941"/>
                <a:gd name="connsiteX5" fmla="*/ 207417 w 2860627"/>
                <a:gd name="connsiteY5" fmla="*/ 2178545 h 3401941"/>
                <a:gd name="connsiteX6" fmla="*/ 287242 w 2860627"/>
                <a:gd name="connsiteY6" fmla="*/ 2235165 h 3401941"/>
                <a:gd name="connsiteX7" fmla="*/ 256972 w 2860627"/>
                <a:gd name="connsiteY7" fmla="*/ 2329929 h 3401941"/>
                <a:gd name="connsiteX8" fmla="*/ 368654 w 2860627"/>
                <a:gd name="connsiteY8" fmla="*/ 2443557 h 3401941"/>
                <a:gd name="connsiteX9" fmla="*/ 465657 w 2860627"/>
                <a:gd name="connsiteY9" fmla="*/ 2861120 h 3401941"/>
                <a:gd name="connsiteX10" fmla="*/ 1108723 w 2860627"/>
                <a:gd name="connsiteY10" fmla="*/ 2788070 h 3401941"/>
                <a:gd name="connsiteX11" fmla="*/ 1313164 w 2860627"/>
                <a:gd name="connsiteY11" fmla="*/ 3367290 h 3401941"/>
                <a:gd name="connsiteX12" fmla="*/ 1936108 w 2860627"/>
                <a:gd name="connsiteY12" fmla="*/ 3388332 h 3401941"/>
                <a:gd name="connsiteX13" fmla="*/ 1882503 w 2860627"/>
                <a:gd name="connsiteY13" fmla="*/ 2041134 h 3401941"/>
                <a:gd name="connsiteX14" fmla="*/ 1315566 w 2860627"/>
                <a:gd name="connsiteY14" fmla="*/ 1536686 h 3401941"/>
                <a:gd name="connsiteX15" fmla="*/ 1294771 w 2860627"/>
                <a:gd name="connsiteY15" fmla="*/ 1518184 h 3401941"/>
                <a:gd name="connsiteX16" fmla="*/ 1253957 w 2860627"/>
                <a:gd name="connsiteY16" fmla="*/ 1481868 h 3401941"/>
                <a:gd name="connsiteX17" fmla="*/ 1259713 w 2860627"/>
                <a:gd name="connsiteY17" fmla="*/ 1481532 h 3401941"/>
                <a:gd name="connsiteX18" fmla="*/ 1156260 w 2860627"/>
                <a:gd name="connsiteY18" fmla="*/ 754036 h 3401941"/>
                <a:gd name="connsiteX19" fmla="*/ 2022208 w 2860627"/>
                <a:gd name="connsiteY19" fmla="*/ 550314 h 3401941"/>
                <a:gd name="connsiteX20" fmla="*/ 2336014 w 2860627"/>
                <a:gd name="connsiteY20" fmla="*/ 965094 h 3401941"/>
                <a:gd name="connsiteX21" fmla="*/ 2860627 w 2860627"/>
                <a:gd name="connsiteY21" fmla="*/ 944219 h 3401941"/>
                <a:gd name="connsiteX22" fmla="*/ 2332439 w 2860627"/>
                <a:gd name="connsiteY22" fmla="*/ 176751 h 3401941"/>
                <a:gd name="connsiteX0" fmla="*/ 2332439 w 2860627"/>
                <a:gd name="connsiteY0" fmla="*/ 186000 h 3411190"/>
                <a:gd name="connsiteX1" fmla="*/ 1525852 w 2860627"/>
                <a:gd name="connsiteY1" fmla="*/ 9249 h 3411190"/>
                <a:gd name="connsiteX2" fmla="*/ 364700 w 2860627"/>
                <a:gd name="connsiteY2" fmla="*/ 1356493 h 3411190"/>
                <a:gd name="connsiteX3" fmla="*/ 160 w 2860627"/>
                <a:gd name="connsiteY3" fmla="*/ 1831519 h 3411190"/>
                <a:gd name="connsiteX4" fmla="*/ 286853 w 2860627"/>
                <a:gd name="connsiteY4" fmla="*/ 2006886 h 3411190"/>
                <a:gd name="connsiteX5" fmla="*/ 207417 w 2860627"/>
                <a:gd name="connsiteY5" fmla="*/ 2187794 h 3411190"/>
                <a:gd name="connsiteX6" fmla="*/ 287242 w 2860627"/>
                <a:gd name="connsiteY6" fmla="*/ 2244414 h 3411190"/>
                <a:gd name="connsiteX7" fmla="*/ 256972 w 2860627"/>
                <a:gd name="connsiteY7" fmla="*/ 2339178 h 3411190"/>
                <a:gd name="connsiteX8" fmla="*/ 368654 w 2860627"/>
                <a:gd name="connsiteY8" fmla="*/ 2452806 h 3411190"/>
                <a:gd name="connsiteX9" fmla="*/ 465657 w 2860627"/>
                <a:gd name="connsiteY9" fmla="*/ 2870369 h 3411190"/>
                <a:gd name="connsiteX10" fmla="*/ 1108723 w 2860627"/>
                <a:gd name="connsiteY10" fmla="*/ 2797319 h 3411190"/>
                <a:gd name="connsiteX11" fmla="*/ 1313164 w 2860627"/>
                <a:gd name="connsiteY11" fmla="*/ 3376539 h 3411190"/>
                <a:gd name="connsiteX12" fmla="*/ 1936108 w 2860627"/>
                <a:gd name="connsiteY12" fmla="*/ 3397581 h 3411190"/>
                <a:gd name="connsiteX13" fmla="*/ 1882503 w 2860627"/>
                <a:gd name="connsiteY13" fmla="*/ 2050383 h 3411190"/>
                <a:gd name="connsiteX14" fmla="*/ 1315566 w 2860627"/>
                <a:gd name="connsiteY14" fmla="*/ 1545935 h 3411190"/>
                <a:gd name="connsiteX15" fmla="*/ 1294771 w 2860627"/>
                <a:gd name="connsiteY15" fmla="*/ 1527433 h 3411190"/>
                <a:gd name="connsiteX16" fmla="*/ 1253957 w 2860627"/>
                <a:gd name="connsiteY16" fmla="*/ 1491117 h 3411190"/>
                <a:gd name="connsiteX17" fmla="*/ 1259713 w 2860627"/>
                <a:gd name="connsiteY17" fmla="*/ 1490781 h 3411190"/>
                <a:gd name="connsiteX18" fmla="*/ 1156260 w 2860627"/>
                <a:gd name="connsiteY18" fmla="*/ 763285 h 3411190"/>
                <a:gd name="connsiteX19" fmla="*/ 2022208 w 2860627"/>
                <a:gd name="connsiteY19" fmla="*/ 559563 h 3411190"/>
                <a:gd name="connsiteX20" fmla="*/ 2336014 w 2860627"/>
                <a:gd name="connsiteY20" fmla="*/ 974343 h 3411190"/>
                <a:gd name="connsiteX21" fmla="*/ 2860627 w 2860627"/>
                <a:gd name="connsiteY21" fmla="*/ 953468 h 3411190"/>
                <a:gd name="connsiteX22" fmla="*/ 2332439 w 2860627"/>
                <a:gd name="connsiteY22" fmla="*/ 186000 h 3411190"/>
                <a:gd name="connsiteX0" fmla="*/ 2332439 w 2860627"/>
                <a:gd name="connsiteY0" fmla="*/ 186000 h 3411190"/>
                <a:gd name="connsiteX1" fmla="*/ 1525852 w 2860627"/>
                <a:gd name="connsiteY1" fmla="*/ 9249 h 3411190"/>
                <a:gd name="connsiteX2" fmla="*/ 364700 w 2860627"/>
                <a:gd name="connsiteY2" fmla="*/ 1356493 h 3411190"/>
                <a:gd name="connsiteX3" fmla="*/ 160 w 2860627"/>
                <a:gd name="connsiteY3" fmla="*/ 1831519 h 3411190"/>
                <a:gd name="connsiteX4" fmla="*/ 286853 w 2860627"/>
                <a:gd name="connsiteY4" fmla="*/ 2006886 h 3411190"/>
                <a:gd name="connsiteX5" fmla="*/ 207417 w 2860627"/>
                <a:gd name="connsiteY5" fmla="*/ 2187794 h 3411190"/>
                <a:gd name="connsiteX6" fmla="*/ 287242 w 2860627"/>
                <a:gd name="connsiteY6" fmla="*/ 2244414 h 3411190"/>
                <a:gd name="connsiteX7" fmla="*/ 256972 w 2860627"/>
                <a:gd name="connsiteY7" fmla="*/ 2339178 h 3411190"/>
                <a:gd name="connsiteX8" fmla="*/ 368654 w 2860627"/>
                <a:gd name="connsiteY8" fmla="*/ 2452806 h 3411190"/>
                <a:gd name="connsiteX9" fmla="*/ 465657 w 2860627"/>
                <a:gd name="connsiteY9" fmla="*/ 2870369 h 3411190"/>
                <a:gd name="connsiteX10" fmla="*/ 1108723 w 2860627"/>
                <a:gd name="connsiteY10" fmla="*/ 2797319 h 3411190"/>
                <a:gd name="connsiteX11" fmla="*/ 1313164 w 2860627"/>
                <a:gd name="connsiteY11" fmla="*/ 3376539 h 3411190"/>
                <a:gd name="connsiteX12" fmla="*/ 1936108 w 2860627"/>
                <a:gd name="connsiteY12" fmla="*/ 3397581 h 3411190"/>
                <a:gd name="connsiteX13" fmla="*/ 1882503 w 2860627"/>
                <a:gd name="connsiteY13" fmla="*/ 2050383 h 3411190"/>
                <a:gd name="connsiteX14" fmla="*/ 1315566 w 2860627"/>
                <a:gd name="connsiteY14" fmla="*/ 1545935 h 3411190"/>
                <a:gd name="connsiteX15" fmla="*/ 1253957 w 2860627"/>
                <a:gd name="connsiteY15" fmla="*/ 1491117 h 3411190"/>
                <a:gd name="connsiteX16" fmla="*/ 1259713 w 2860627"/>
                <a:gd name="connsiteY16" fmla="*/ 1490781 h 3411190"/>
                <a:gd name="connsiteX17" fmla="*/ 1156260 w 2860627"/>
                <a:gd name="connsiteY17" fmla="*/ 763285 h 3411190"/>
                <a:gd name="connsiteX18" fmla="*/ 2022208 w 2860627"/>
                <a:gd name="connsiteY18" fmla="*/ 559563 h 3411190"/>
                <a:gd name="connsiteX19" fmla="*/ 2336014 w 2860627"/>
                <a:gd name="connsiteY19" fmla="*/ 974343 h 3411190"/>
                <a:gd name="connsiteX20" fmla="*/ 2860627 w 2860627"/>
                <a:gd name="connsiteY20" fmla="*/ 953468 h 3411190"/>
                <a:gd name="connsiteX21" fmla="*/ 2332439 w 2860627"/>
                <a:gd name="connsiteY21" fmla="*/ 186000 h 3411190"/>
                <a:gd name="connsiteX0" fmla="*/ 2332439 w 2860627"/>
                <a:gd name="connsiteY0" fmla="*/ 186000 h 3411190"/>
                <a:gd name="connsiteX1" fmla="*/ 1525852 w 2860627"/>
                <a:gd name="connsiteY1" fmla="*/ 9249 h 3411190"/>
                <a:gd name="connsiteX2" fmla="*/ 364700 w 2860627"/>
                <a:gd name="connsiteY2" fmla="*/ 1356493 h 3411190"/>
                <a:gd name="connsiteX3" fmla="*/ 160 w 2860627"/>
                <a:gd name="connsiteY3" fmla="*/ 1831519 h 3411190"/>
                <a:gd name="connsiteX4" fmla="*/ 286853 w 2860627"/>
                <a:gd name="connsiteY4" fmla="*/ 2006886 h 3411190"/>
                <a:gd name="connsiteX5" fmla="*/ 207417 w 2860627"/>
                <a:gd name="connsiteY5" fmla="*/ 2187794 h 3411190"/>
                <a:gd name="connsiteX6" fmla="*/ 287242 w 2860627"/>
                <a:gd name="connsiteY6" fmla="*/ 2244414 h 3411190"/>
                <a:gd name="connsiteX7" fmla="*/ 256972 w 2860627"/>
                <a:gd name="connsiteY7" fmla="*/ 2339178 h 3411190"/>
                <a:gd name="connsiteX8" fmla="*/ 368654 w 2860627"/>
                <a:gd name="connsiteY8" fmla="*/ 2452806 h 3411190"/>
                <a:gd name="connsiteX9" fmla="*/ 465657 w 2860627"/>
                <a:gd name="connsiteY9" fmla="*/ 2870369 h 3411190"/>
                <a:gd name="connsiteX10" fmla="*/ 1108723 w 2860627"/>
                <a:gd name="connsiteY10" fmla="*/ 2797319 h 3411190"/>
                <a:gd name="connsiteX11" fmla="*/ 1313164 w 2860627"/>
                <a:gd name="connsiteY11" fmla="*/ 3376539 h 3411190"/>
                <a:gd name="connsiteX12" fmla="*/ 1936108 w 2860627"/>
                <a:gd name="connsiteY12" fmla="*/ 3397581 h 3411190"/>
                <a:gd name="connsiteX13" fmla="*/ 1882503 w 2860627"/>
                <a:gd name="connsiteY13" fmla="*/ 2050383 h 3411190"/>
                <a:gd name="connsiteX14" fmla="*/ 1253957 w 2860627"/>
                <a:gd name="connsiteY14" fmla="*/ 1491117 h 3411190"/>
                <a:gd name="connsiteX15" fmla="*/ 1259713 w 2860627"/>
                <a:gd name="connsiteY15" fmla="*/ 1490781 h 3411190"/>
                <a:gd name="connsiteX16" fmla="*/ 1156260 w 2860627"/>
                <a:gd name="connsiteY16" fmla="*/ 763285 h 3411190"/>
                <a:gd name="connsiteX17" fmla="*/ 2022208 w 2860627"/>
                <a:gd name="connsiteY17" fmla="*/ 559563 h 3411190"/>
                <a:gd name="connsiteX18" fmla="*/ 2336014 w 2860627"/>
                <a:gd name="connsiteY18" fmla="*/ 974343 h 3411190"/>
                <a:gd name="connsiteX19" fmla="*/ 2860627 w 2860627"/>
                <a:gd name="connsiteY19" fmla="*/ 953468 h 3411190"/>
                <a:gd name="connsiteX20" fmla="*/ 2332439 w 2860627"/>
                <a:gd name="connsiteY20" fmla="*/ 186000 h 3411190"/>
                <a:gd name="connsiteX0" fmla="*/ 2332439 w 2860627"/>
                <a:gd name="connsiteY0" fmla="*/ 186000 h 3411190"/>
                <a:gd name="connsiteX1" fmla="*/ 1525852 w 2860627"/>
                <a:gd name="connsiteY1" fmla="*/ 9249 h 3411190"/>
                <a:gd name="connsiteX2" fmla="*/ 364700 w 2860627"/>
                <a:gd name="connsiteY2" fmla="*/ 1356493 h 3411190"/>
                <a:gd name="connsiteX3" fmla="*/ 160 w 2860627"/>
                <a:gd name="connsiteY3" fmla="*/ 1831519 h 3411190"/>
                <a:gd name="connsiteX4" fmla="*/ 286853 w 2860627"/>
                <a:gd name="connsiteY4" fmla="*/ 2006886 h 3411190"/>
                <a:gd name="connsiteX5" fmla="*/ 207417 w 2860627"/>
                <a:gd name="connsiteY5" fmla="*/ 2187794 h 3411190"/>
                <a:gd name="connsiteX6" fmla="*/ 287242 w 2860627"/>
                <a:gd name="connsiteY6" fmla="*/ 2244414 h 3411190"/>
                <a:gd name="connsiteX7" fmla="*/ 256972 w 2860627"/>
                <a:gd name="connsiteY7" fmla="*/ 2339178 h 3411190"/>
                <a:gd name="connsiteX8" fmla="*/ 368654 w 2860627"/>
                <a:gd name="connsiteY8" fmla="*/ 2452806 h 3411190"/>
                <a:gd name="connsiteX9" fmla="*/ 465657 w 2860627"/>
                <a:gd name="connsiteY9" fmla="*/ 2870369 h 3411190"/>
                <a:gd name="connsiteX10" fmla="*/ 1108723 w 2860627"/>
                <a:gd name="connsiteY10" fmla="*/ 2797319 h 3411190"/>
                <a:gd name="connsiteX11" fmla="*/ 1313164 w 2860627"/>
                <a:gd name="connsiteY11" fmla="*/ 3376539 h 3411190"/>
                <a:gd name="connsiteX12" fmla="*/ 1936108 w 2860627"/>
                <a:gd name="connsiteY12" fmla="*/ 3397581 h 3411190"/>
                <a:gd name="connsiteX13" fmla="*/ 1862177 w 2860627"/>
                <a:gd name="connsiteY13" fmla="*/ 2104638 h 3411190"/>
                <a:gd name="connsiteX14" fmla="*/ 1253957 w 2860627"/>
                <a:gd name="connsiteY14" fmla="*/ 1491117 h 3411190"/>
                <a:gd name="connsiteX15" fmla="*/ 1259713 w 2860627"/>
                <a:gd name="connsiteY15" fmla="*/ 1490781 h 3411190"/>
                <a:gd name="connsiteX16" fmla="*/ 1156260 w 2860627"/>
                <a:gd name="connsiteY16" fmla="*/ 763285 h 3411190"/>
                <a:gd name="connsiteX17" fmla="*/ 2022208 w 2860627"/>
                <a:gd name="connsiteY17" fmla="*/ 559563 h 3411190"/>
                <a:gd name="connsiteX18" fmla="*/ 2336014 w 2860627"/>
                <a:gd name="connsiteY18" fmla="*/ 974343 h 3411190"/>
                <a:gd name="connsiteX19" fmla="*/ 2860627 w 2860627"/>
                <a:gd name="connsiteY19" fmla="*/ 953468 h 3411190"/>
                <a:gd name="connsiteX20" fmla="*/ 2332439 w 2860627"/>
                <a:gd name="connsiteY20" fmla="*/ 186000 h 3411190"/>
                <a:gd name="connsiteX0" fmla="*/ 2332439 w 2860627"/>
                <a:gd name="connsiteY0" fmla="*/ 186000 h 3411190"/>
                <a:gd name="connsiteX1" fmla="*/ 1525852 w 2860627"/>
                <a:gd name="connsiteY1" fmla="*/ 9249 h 3411190"/>
                <a:gd name="connsiteX2" fmla="*/ 364700 w 2860627"/>
                <a:gd name="connsiteY2" fmla="*/ 1356493 h 3411190"/>
                <a:gd name="connsiteX3" fmla="*/ 160 w 2860627"/>
                <a:gd name="connsiteY3" fmla="*/ 1831519 h 3411190"/>
                <a:gd name="connsiteX4" fmla="*/ 286853 w 2860627"/>
                <a:gd name="connsiteY4" fmla="*/ 2006886 h 3411190"/>
                <a:gd name="connsiteX5" fmla="*/ 207417 w 2860627"/>
                <a:gd name="connsiteY5" fmla="*/ 2187794 h 3411190"/>
                <a:gd name="connsiteX6" fmla="*/ 287242 w 2860627"/>
                <a:gd name="connsiteY6" fmla="*/ 2244414 h 3411190"/>
                <a:gd name="connsiteX7" fmla="*/ 256972 w 2860627"/>
                <a:gd name="connsiteY7" fmla="*/ 2339178 h 3411190"/>
                <a:gd name="connsiteX8" fmla="*/ 368654 w 2860627"/>
                <a:gd name="connsiteY8" fmla="*/ 2452806 h 3411190"/>
                <a:gd name="connsiteX9" fmla="*/ 465657 w 2860627"/>
                <a:gd name="connsiteY9" fmla="*/ 2870369 h 3411190"/>
                <a:gd name="connsiteX10" fmla="*/ 1108723 w 2860627"/>
                <a:gd name="connsiteY10" fmla="*/ 2797319 h 3411190"/>
                <a:gd name="connsiteX11" fmla="*/ 1313164 w 2860627"/>
                <a:gd name="connsiteY11" fmla="*/ 3376539 h 3411190"/>
                <a:gd name="connsiteX12" fmla="*/ 1936108 w 2860627"/>
                <a:gd name="connsiteY12" fmla="*/ 3397581 h 3411190"/>
                <a:gd name="connsiteX13" fmla="*/ 1862177 w 2860627"/>
                <a:gd name="connsiteY13" fmla="*/ 2104638 h 3411190"/>
                <a:gd name="connsiteX14" fmla="*/ 1253957 w 2860627"/>
                <a:gd name="connsiteY14" fmla="*/ 1491117 h 3411190"/>
                <a:gd name="connsiteX15" fmla="*/ 1259713 w 2860627"/>
                <a:gd name="connsiteY15" fmla="*/ 1490781 h 3411190"/>
                <a:gd name="connsiteX16" fmla="*/ 1156260 w 2860627"/>
                <a:gd name="connsiteY16" fmla="*/ 763285 h 3411190"/>
                <a:gd name="connsiteX17" fmla="*/ 2022208 w 2860627"/>
                <a:gd name="connsiteY17" fmla="*/ 559563 h 3411190"/>
                <a:gd name="connsiteX18" fmla="*/ 2336014 w 2860627"/>
                <a:gd name="connsiteY18" fmla="*/ 974343 h 3411190"/>
                <a:gd name="connsiteX19" fmla="*/ 2860627 w 2860627"/>
                <a:gd name="connsiteY19" fmla="*/ 953468 h 3411190"/>
                <a:gd name="connsiteX20" fmla="*/ 2332439 w 2860627"/>
                <a:gd name="connsiteY20" fmla="*/ 186000 h 3411190"/>
                <a:gd name="connsiteX0" fmla="*/ 2332439 w 2860627"/>
                <a:gd name="connsiteY0" fmla="*/ 186000 h 3411190"/>
                <a:gd name="connsiteX1" fmla="*/ 1525852 w 2860627"/>
                <a:gd name="connsiteY1" fmla="*/ 9249 h 3411190"/>
                <a:gd name="connsiteX2" fmla="*/ 364700 w 2860627"/>
                <a:gd name="connsiteY2" fmla="*/ 1356493 h 3411190"/>
                <a:gd name="connsiteX3" fmla="*/ 160 w 2860627"/>
                <a:gd name="connsiteY3" fmla="*/ 1831519 h 3411190"/>
                <a:gd name="connsiteX4" fmla="*/ 286853 w 2860627"/>
                <a:gd name="connsiteY4" fmla="*/ 2006886 h 3411190"/>
                <a:gd name="connsiteX5" fmla="*/ 207417 w 2860627"/>
                <a:gd name="connsiteY5" fmla="*/ 2187794 h 3411190"/>
                <a:gd name="connsiteX6" fmla="*/ 287242 w 2860627"/>
                <a:gd name="connsiteY6" fmla="*/ 2244414 h 3411190"/>
                <a:gd name="connsiteX7" fmla="*/ 256972 w 2860627"/>
                <a:gd name="connsiteY7" fmla="*/ 2339178 h 3411190"/>
                <a:gd name="connsiteX8" fmla="*/ 368654 w 2860627"/>
                <a:gd name="connsiteY8" fmla="*/ 2452806 h 3411190"/>
                <a:gd name="connsiteX9" fmla="*/ 465657 w 2860627"/>
                <a:gd name="connsiteY9" fmla="*/ 2870369 h 3411190"/>
                <a:gd name="connsiteX10" fmla="*/ 1108723 w 2860627"/>
                <a:gd name="connsiteY10" fmla="*/ 2797319 h 3411190"/>
                <a:gd name="connsiteX11" fmla="*/ 1313164 w 2860627"/>
                <a:gd name="connsiteY11" fmla="*/ 3376539 h 3411190"/>
                <a:gd name="connsiteX12" fmla="*/ 1936108 w 2860627"/>
                <a:gd name="connsiteY12" fmla="*/ 3397581 h 3411190"/>
                <a:gd name="connsiteX13" fmla="*/ 1828840 w 2860627"/>
                <a:gd name="connsiteY13" fmla="*/ 2162380 h 3411190"/>
                <a:gd name="connsiteX14" fmla="*/ 1253957 w 2860627"/>
                <a:gd name="connsiteY14" fmla="*/ 1491117 h 3411190"/>
                <a:gd name="connsiteX15" fmla="*/ 1259713 w 2860627"/>
                <a:gd name="connsiteY15" fmla="*/ 1490781 h 3411190"/>
                <a:gd name="connsiteX16" fmla="*/ 1156260 w 2860627"/>
                <a:gd name="connsiteY16" fmla="*/ 763285 h 3411190"/>
                <a:gd name="connsiteX17" fmla="*/ 2022208 w 2860627"/>
                <a:gd name="connsiteY17" fmla="*/ 559563 h 3411190"/>
                <a:gd name="connsiteX18" fmla="*/ 2336014 w 2860627"/>
                <a:gd name="connsiteY18" fmla="*/ 974343 h 3411190"/>
                <a:gd name="connsiteX19" fmla="*/ 2860627 w 2860627"/>
                <a:gd name="connsiteY19" fmla="*/ 953468 h 3411190"/>
                <a:gd name="connsiteX20" fmla="*/ 2332439 w 2860627"/>
                <a:gd name="connsiteY20" fmla="*/ 186000 h 3411190"/>
                <a:gd name="connsiteX0" fmla="*/ 2332439 w 2860627"/>
                <a:gd name="connsiteY0" fmla="*/ 186000 h 3411190"/>
                <a:gd name="connsiteX1" fmla="*/ 1525852 w 2860627"/>
                <a:gd name="connsiteY1" fmla="*/ 9249 h 3411190"/>
                <a:gd name="connsiteX2" fmla="*/ 364700 w 2860627"/>
                <a:gd name="connsiteY2" fmla="*/ 1356493 h 3411190"/>
                <a:gd name="connsiteX3" fmla="*/ 160 w 2860627"/>
                <a:gd name="connsiteY3" fmla="*/ 1831519 h 3411190"/>
                <a:gd name="connsiteX4" fmla="*/ 286853 w 2860627"/>
                <a:gd name="connsiteY4" fmla="*/ 2006886 h 3411190"/>
                <a:gd name="connsiteX5" fmla="*/ 207417 w 2860627"/>
                <a:gd name="connsiteY5" fmla="*/ 2187794 h 3411190"/>
                <a:gd name="connsiteX6" fmla="*/ 287242 w 2860627"/>
                <a:gd name="connsiteY6" fmla="*/ 2244414 h 3411190"/>
                <a:gd name="connsiteX7" fmla="*/ 256972 w 2860627"/>
                <a:gd name="connsiteY7" fmla="*/ 2339178 h 3411190"/>
                <a:gd name="connsiteX8" fmla="*/ 368654 w 2860627"/>
                <a:gd name="connsiteY8" fmla="*/ 2452806 h 3411190"/>
                <a:gd name="connsiteX9" fmla="*/ 465657 w 2860627"/>
                <a:gd name="connsiteY9" fmla="*/ 2870369 h 3411190"/>
                <a:gd name="connsiteX10" fmla="*/ 1108723 w 2860627"/>
                <a:gd name="connsiteY10" fmla="*/ 2797319 h 3411190"/>
                <a:gd name="connsiteX11" fmla="*/ 1313164 w 2860627"/>
                <a:gd name="connsiteY11" fmla="*/ 3376539 h 3411190"/>
                <a:gd name="connsiteX12" fmla="*/ 1936108 w 2860627"/>
                <a:gd name="connsiteY12" fmla="*/ 3397581 h 3411190"/>
                <a:gd name="connsiteX13" fmla="*/ 1828840 w 2860627"/>
                <a:gd name="connsiteY13" fmla="*/ 2162380 h 3411190"/>
                <a:gd name="connsiteX14" fmla="*/ 1253957 w 2860627"/>
                <a:gd name="connsiteY14" fmla="*/ 1491117 h 3411190"/>
                <a:gd name="connsiteX15" fmla="*/ 1259713 w 2860627"/>
                <a:gd name="connsiteY15" fmla="*/ 1490781 h 3411190"/>
                <a:gd name="connsiteX16" fmla="*/ 1156260 w 2860627"/>
                <a:gd name="connsiteY16" fmla="*/ 763285 h 3411190"/>
                <a:gd name="connsiteX17" fmla="*/ 2022208 w 2860627"/>
                <a:gd name="connsiteY17" fmla="*/ 559563 h 3411190"/>
                <a:gd name="connsiteX18" fmla="*/ 2336014 w 2860627"/>
                <a:gd name="connsiteY18" fmla="*/ 974343 h 3411190"/>
                <a:gd name="connsiteX19" fmla="*/ 2860627 w 2860627"/>
                <a:gd name="connsiteY19" fmla="*/ 953468 h 3411190"/>
                <a:gd name="connsiteX20" fmla="*/ 2332439 w 2860627"/>
                <a:gd name="connsiteY20" fmla="*/ 186000 h 3411190"/>
                <a:gd name="connsiteX0" fmla="*/ 2332439 w 2860627"/>
                <a:gd name="connsiteY0" fmla="*/ 186000 h 3411190"/>
                <a:gd name="connsiteX1" fmla="*/ 1525852 w 2860627"/>
                <a:gd name="connsiteY1" fmla="*/ 9249 h 3411190"/>
                <a:gd name="connsiteX2" fmla="*/ 364700 w 2860627"/>
                <a:gd name="connsiteY2" fmla="*/ 1356493 h 3411190"/>
                <a:gd name="connsiteX3" fmla="*/ 160 w 2860627"/>
                <a:gd name="connsiteY3" fmla="*/ 1831519 h 3411190"/>
                <a:gd name="connsiteX4" fmla="*/ 286853 w 2860627"/>
                <a:gd name="connsiteY4" fmla="*/ 2006886 h 3411190"/>
                <a:gd name="connsiteX5" fmla="*/ 207417 w 2860627"/>
                <a:gd name="connsiteY5" fmla="*/ 2187794 h 3411190"/>
                <a:gd name="connsiteX6" fmla="*/ 287242 w 2860627"/>
                <a:gd name="connsiteY6" fmla="*/ 2244414 h 3411190"/>
                <a:gd name="connsiteX7" fmla="*/ 256972 w 2860627"/>
                <a:gd name="connsiteY7" fmla="*/ 2339178 h 3411190"/>
                <a:gd name="connsiteX8" fmla="*/ 368654 w 2860627"/>
                <a:gd name="connsiteY8" fmla="*/ 2452806 h 3411190"/>
                <a:gd name="connsiteX9" fmla="*/ 465657 w 2860627"/>
                <a:gd name="connsiteY9" fmla="*/ 2870369 h 3411190"/>
                <a:gd name="connsiteX10" fmla="*/ 1108723 w 2860627"/>
                <a:gd name="connsiteY10" fmla="*/ 2797319 h 3411190"/>
                <a:gd name="connsiteX11" fmla="*/ 1313164 w 2860627"/>
                <a:gd name="connsiteY11" fmla="*/ 3376539 h 3411190"/>
                <a:gd name="connsiteX12" fmla="*/ 1936108 w 2860627"/>
                <a:gd name="connsiteY12" fmla="*/ 3397581 h 3411190"/>
                <a:gd name="connsiteX13" fmla="*/ 1828840 w 2860627"/>
                <a:gd name="connsiteY13" fmla="*/ 2162380 h 3411190"/>
                <a:gd name="connsiteX14" fmla="*/ 1253957 w 2860627"/>
                <a:gd name="connsiteY14" fmla="*/ 1491117 h 3411190"/>
                <a:gd name="connsiteX15" fmla="*/ 1259713 w 2860627"/>
                <a:gd name="connsiteY15" fmla="*/ 1490781 h 3411190"/>
                <a:gd name="connsiteX16" fmla="*/ 1156260 w 2860627"/>
                <a:gd name="connsiteY16" fmla="*/ 763285 h 3411190"/>
                <a:gd name="connsiteX17" fmla="*/ 2022208 w 2860627"/>
                <a:gd name="connsiteY17" fmla="*/ 559563 h 3411190"/>
                <a:gd name="connsiteX18" fmla="*/ 2336014 w 2860627"/>
                <a:gd name="connsiteY18" fmla="*/ 974343 h 3411190"/>
                <a:gd name="connsiteX19" fmla="*/ 2860627 w 2860627"/>
                <a:gd name="connsiteY19" fmla="*/ 953468 h 3411190"/>
                <a:gd name="connsiteX20" fmla="*/ 2332439 w 2860627"/>
                <a:gd name="connsiteY20" fmla="*/ 186000 h 3411190"/>
                <a:gd name="connsiteX0" fmla="*/ 2332439 w 2860627"/>
                <a:gd name="connsiteY0" fmla="*/ 186000 h 3411190"/>
                <a:gd name="connsiteX1" fmla="*/ 1525852 w 2860627"/>
                <a:gd name="connsiteY1" fmla="*/ 9249 h 3411190"/>
                <a:gd name="connsiteX2" fmla="*/ 364700 w 2860627"/>
                <a:gd name="connsiteY2" fmla="*/ 1356493 h 3411190"/>
                <a:gd name="connsiteX3" fmla="*/ 160 w 2860627"/>
                <a:gd name="connsiteY3" fmla="*/ 1831519 h 3411190"/>
                <a:gd name="connsiteX4" fmla="*/ 286853 w 2860627"/>
                <a:gd name="connsiteY4" fmla="*/ 2006886 h 3411190"/>
                <a:gd name="connsiteX5" fmla="*/ 207417 w 2860627"/>
                <a:gd name="connsiteY5" fmla="*/ 2187794 h 3411190"/>
                <a:gd name="connsiteX6" fmla="*/ 287242 w 2860627"/>
                <a:gd name="connsiteY6" fmla="*/ 2244414 h 3411190"/>
                <a:gd name="connsiteX7" fmla="*/ 256972 w 2860627"/>
                <a:gd name="connsiteY7" fmla="*/ 2339178 h 3411190"/>
                <a:gd name="connsiteX8" fmla="*/ 368654 w 2860627"/>
                <a:gd name="connsiteY8" fmla="*/ 2452806 h 3411190"/>
                <a:gd name="connsiteX9" fmla="*/ 465657 w 2860627"/>
                <a:gd name="connsiteY9" fmla="*/ 2870369 h 3411190"/>
                <a:gd name="connsiteX10" fmla="*/ 1108723 w 2860627"/>
                <a:gd name="connsiteY10" fmla="*/ 2797319 h 3411190"/>
                <a:gd name="connsiteX11" fmla="*/ 1313164 w 2860627"/>
                <a:gd name="connsiteY11" fmla="*/ 3376539 h 3411190"/>
                <a:gd name="connsiteX12" fmla="*/ 1936108 w 2860627"/>
                <a:gd name="connsiteY12" fmla="*/ 3397581 h 3411190"/>
                <a:gd name="connsiteX13" fmla="*/ 1886582 w 2860627"/>
                <a:gd name="connsiteY13" fmla="*/ 2195718 h 3411190"/>
                <a:gd name="connsiteX14" fmla="*/ 1253957 w 2860627"/>
                <a:gd name="connsiteY14" fmla="*/ 1491117 h 3411190"/>
                <a:gd name="connsiteX15" fmla="*/ 1259713 w 2860627"/>
                <a:gd name="connsiteY15" fmla="*/ 1490781 h 3411190"/>
                <a:gd name="connsiteX16" fmla="*/ 1156260 w 2860627"/>
                <a:gd name="connsiteY16" fmla="*/ 763285 h 3411190"/>
                <a:gd name="connsiteX17" fmla="*/ 2022208 w 2860627"/>
                <a:gd name="connsiteY17" fmla="*/ 559563 h 3411190"/>
                <a:gd name="connsiteX18" fmla="*/ 2336014 w 2860627"/>
                <a:gd name="connsiteY18" fmla="*/ 974343 h 3411190"/>
                <a:gd name="connsiteX19" fmla="*/ 2860627 w 2860627"/>
                <a:gd name="connsiteY19" fmla="*/ 953468 h 3411190"/>
                <a:gd name="connsiteX20" fmla="*/ 2332439 w 2860627"/>
                <a:gd name="connsiteY20" fmla="*/ 186000 h 3411190"/>
                <a:gd name="connsiteX0" fmla="*/ 2332439 w 2860627"/>
                <a:gd name="connsiteY0" fmla="*/ 186000 h 3411190"/>
                <a:gd name="connsiteX1" fmla="*/ 1525852 w 2860627"/>
                <a:gd name="connsiteY1" fmla="*/ 9249 h 3411190"/>
                <a:gd name="connsiteX2" fmla="*/ 364700 w 2860627"/>
                <a:gd name="connsiteY2" fmla="*/ 1356493 h 3411190"/>
                <a:gd name="connsiteX3" fmla="*/ 160 w 2860627"/>
                <a:gd name="connsiteY3" fmla="*/ 1831519 h 3411190"/>
                <a:gd name="connsiteX4" fmla="*/ 286853 w 2860627"/>
                <a:gd name="connsiteY4" fmla="*/ 2006886 h 3411190"/>
                <a:gd name="connsiteX5" fmla="*/ 207417 w 2860627"/>
                <a:gd name="connsiteY5" fmla="*/ 2187794 h 3411190"/>
                <a:gd name="connsiteX6" fmla="*/ 287242 w 2860627"/>
                <a:gd name="connsiteY6" fmla="*/ 2244414 h 3411190"/>
                <a:gd name="connsiteX7" fmla="*/ 256972 w 2860627"/>
                <a:gd name="connsiteY7" fmla="*/ 2339178 h 3411190"/>
                <a:gd name="connsiteX8" fmla="*/ 368654 w 2860627"/>
                <a:gd name="connsiteY8" fmla="*/ 2452806 h 3411190"/>
                <a:gd name="connsiteX9" fmla="*/ 465657 w 2860627"/>
                <a:gd name="connsiteY9" fmla="*/ 2870369 h 3411190"/>
                <a:gd name="connsiteX10" fmla="*/ 1108723 w 2860627"/>
                <a:gd name="connsiteY10" fmla="*/ 2797319 h 3411190"/>
                <a:gd name="connsiteX11" fmla="*/ 1313164 w 2860627"/>
                <a:gd name="connsiteY11" fmla="*/ 3376539 h 3411190"/>
                <a:gd name="connsiteX12" fmla="*/ 1936108 w 2860627"/>
                <a:gd name="connsiteY12" fmla="*/ 3397581 h 3411190"/>
                <a:gd name="connsiteX13" fmla="*/ 1886582 w 2860627"/>
                <a:gd name="connsiteY13" fmla="*/ 2195718 h 3411190"/>
                <a:gd name="connsiteX14" fmla="*/ 1253957 w 2860627"/>
                <a:gd name="connsiteY14" fmla="*/ 1491117 h 3411190"/>
                <a:gd name="connsiteX15" fmla="*/ 1259713 w 2860627"/>
                <a:gd name="connsiteY15" fmla="*/ 1490781 h 3411190"/>
                <a:gd name="connsiteX16" fmla="*/ 1156260 w 2860627"/>
                <a:gd name="connsiteY16" fmla="*/ 763285 h 3411190"/>
                <a:gd name="connsiteX17" fmla="*/ 2022208 w 2860627"/>
                <a:gd name="connsiteY17" fmla="*/ 559563 h 3411190"/>
                <a:gd name="connsiteX18" fmla="*/ 2336014 w 2860627"/>
                <a:gd name="connsiteY18" fmla="*/ 974343 h 3411190"/>
                <a:gd name="connsiteX19" fmla="*/ 2860627 w 2860627"/>
                <a:gd name="connsiteY19" fmla="*/ 953468 h 3411190"/>
                <a:gd name="connsiteX20" fmla="*/ 2332439 w 2860627"/>
                <a:gd name="connsiteY20" fmla="*/ 186000 h 34111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860627" h="3411190">
                  <a:moveTo>
                    <a:pt x="2332439" y="186000"/>
                  </a:moveTo>
                  <a:cubicBezTo>
                    <a:pt x="2114028" y="67375"/>
                    <a:pt x="1894506" y="-31252"/>
                    <a:pt x="1525852" y="9249"/>
                  </a:cubicBezTo>
                  <a:cubicBezTo>
                    <a:pt x="735732" y="27225"/>
                    <a:pt x="265149" y="734924"/>
                    <a:pt x="364700" y="1356493"/>
                  </a:cubicBezTo>
                  <a:cubicBezTo>
                    <a:pt x="243187" y="1514835"/>
                    <a:pt x="-7219" y="1802068"/>
                    <a:pt x="160" y="1831519"/>
                  </a:cubicBezTo>
                  <a:cubicBezTo>
                    <a:pt x="17130" y="1925603"/>
                    <a:pt x="185001" y="1956813"/>
                    <a:pt x="286853" y="2006886"/>
                  </a:cubicBezTo>
                  <a:cubicBezTo>
                    <a:pt x="253040" y="2069284"/>
                    <a:pt x="200362" y="2166263"/>
                    <a:pt x="207417" y="2187794"/>
                  </a:cubicBezTo>
                  <a:cubicBezTo>
                    <a:pt x="222499" y="2208763"/>
                    <a:pt x="256442" y="2226588"/>
                    <a:pt x="287242" y="2244414"/>
                  </a:cubicBezTo>
                  <a:cubicBezTo>
                    <a:pt x="277153" y="2276002"/>
                    <a:pt x="241912" y="2313878"/>
                    <a:pt x="256972" y="2339178"/>
                  </a:cubicBezTo>
                  <a:cubicBezTo>
                    <a:pt x="285816" y="2378102"/>
                    <a:pt x="349241" y="2404451"/>
                    <a:pt x="368654" y="2452806"/>
                  </a:cubicBezTo>
                  <a:cubicBezTo>
                    <a:pt x="412514" y="2527024"/>
                    <a:pt x="255179" y="2774145"/>
                    <a:pt x="465657" y="2870369"/>
                  </a:cubicBezTo>
                  <a:cubicBezTo>
                    <a:pt x="653816" y="2944521"/>
                    <a:pt x="911133" y="2842626"/>
                    <a:pt x="1108723" y="2797319"/>
                  </a:cubicBezTo>
                  <a:cubicBezTo>
                    <a:pt x="1261750" y="2755661"/>
                    <a:pt x="1267023" y="3179274"/>
                    <a:pt x="1313164" y="3376539"/>
                  </a:cubicBezTo>
                  <a:cubicBezTo>
                    <a:pt x="1541931" y="3416747"/>
                    <a:pt x="1746247" y="3419423"/>
                    <a:pt x="1936108" y="3397581"/>
                  </a:cubicBezTo>
                  <a:cubicBezTo>
                    <a:pt x="1911464" y="2966600"/>
                    <a:pt x="1933512" y="2397598"/>
                    <a:pt x="1886582" y="2195718"/>
                  </a:cubicBezTo>
                  <a:cubicBezTo>
                    <a:pt x="1843777" y="1980896"/>
                    <a:pt x="1445585" y="1714871"/>
                    <a:pt x="1253957" y="1491117"/>
                  </a:cubicBezTo>
                  <a:lnTo>
                    <a:pt x="1259713" y="1490781"/>
                  </a:lnTo>
                  <a:cubicBezTo>
                    <a:pt x="1069359" y="1294123"/>
                    <a:pt x="1020028" y="999248"/>
                    <a:pt x="1156260" y="763285"/>
                  </a:cubicBezTo>
                  <a:cubicBezTo>
                    <a:pt x="1324542" y="471813"/>
                    <a:pt x="1712240" y="380603"/>
                    <a:pt x="2022208" y="559563"/>
                  </a:cubicBezTo>
                  <a:cubicBezTo>
                    <a:pt x="2187368" y="654919"/>
                    <a:pt x="2297137" y="807738"/>
                    <a:pt x="2336014" y="974343"/>
                  </a:cubicBezTo>
                  <a:lnTo>
                    <a:pt x="2860627" y="953468"/>
                  </a:lnTo>
                  <a:cubicBezTo>
                    <a:pt x="2773794" y="641332"/>
                    <a:pt x="2600917" y="331818"/>
                    <a:pt x="2332439" y="18600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89866" tIns="44933" rIns="89866" bIns="44933" numCol="1" spcCol="0" rtlCol="0" fromWordArt="0" anchor="ctr" anchorCtr="0" forceAA="0" compatLnSpc="1">
              <a:prstTxWarp prst="textNoShape">
                <a:avLst/>
              </a:prstTxWarp>
              <a:noAutofit/>
            </a:bodyPr>
            <a:lstStyle/>
            <a:p>
              <a:pPr algn="ctr"/>
              <a:endParaRPr lang="ko-KR" altLang="en-US" sz="2655"/>
            </a:p>
          </p:txBody>
        </p:sp>
        <p:sp>
          <p:nvSpPr>
            <p:cNvPr id="5" name="Oval 4">
              <a:extLst>
                <a:ext uri="{FF2B5EF4-FFF2-40B4-BE49-F238E27FC236}">
                  <a16:creationId xmlns:a16="http://schemas.microsoft.com/office/drawing/2014/main" id="{A25CD6AB-59D5-4909-AB35-D240ADC11720}"/>
                </a:ext>
              </a:extLst>
            </p:cNvPr>
            <p:cNvSpPr/>
            <p:nvPr/>
          </p:nvSpPr>
          <p:spPr>
            <a:xfrm>
              <a:off x="395536" y="4869725"/>
              <a:ext cx="852711" cy="852711"/>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655"/>
            </a:p>
          </p:txBody>
        </p:sp>
      </p:grpSp>
      <p:grpSp>
        <p:nvGrpSpPr>
          <p:cNvPr id="6" name="Group 5">
            <a:extLst>
              <a:ext uri="{FF2B5EF4-FFF2-40B4-BE49-F238E27FC236}">
                <a16:creationId xmlns:a16="http://schemas.microsoft.com/office/drawing/2014/main" id="{DB84B2CE-3084-41DB-B36D-D08271CA9322}"/>
              </a:ext>
            </a:extLst>
          </p:cNvPr>
          <p:cNvGrpSpPr/>
          <p:nvPr/>
        </p:nvGrpSpPr>
        <p:grpSpPr>
          <a:xfrm rot="21411753">
            <a:off x="7096336" y="663441"/>
            <a:ext cx="4369300" cy="5416543"/>
            <a:chOff x="395536" y="1793041"/>
            <a:chExt cx="3170093" cy="3929395"/>
          </a:xfrm>
          <a:solidFill>
            <a:schemeClr val="accent1">
              <a:alpha val="7000"/>
            </a:schemeClr>
          </a:solidFill>
        </p:grpSpPr>
        <p:sp>
          <p:nvSpPr>
            <p:cNvPr id="7" name="Freeform 29">
              <a:extLst>
                <a:ext uri="{FF2B5EF4-FFF2-40B4-BE49-F238E27FC236}">
                  <a16:creationId xmlns:a16="http://schemas.microsoft.com/office/drawing/2014/main" id="{AF1D1091-62C4-4E54-8D63-E626E65D6892}"/>
                </a:ext>
              </a:extLst>
            </p:cNvPr>
            <p:cNvSpPr/>
            <p:nvPr/>
          </p:nvSpPr>
          <p:spPr>
            <a:xfrm rot="1800000" flipH="1">
              <a:off x="705002" y="1793041"/>
              <a:ext cx="2860627" cy="3411190"/>
            </a:xfrm>
            <a:custGeom>
              <a:avLst/>
              <a:gdLst>
                <a:gd name="connsiteX0" fmla="*/ 2332439 w 2860627"/>
                <a:gd name="connsiteY0" fmla="*/ 109484 h 3334674"/>
                <a:gd name="connsiteX1" fmla="*/ 1509012 w 2860627"/>
                <a:gd name="connsiteY1" fmla="*/ 0 h 3334674"/>
                <a:gd name="connsiteX2" fmla="*/ 364700 w 2860627"/>
                <a:gd name="connsiteY2" fmla="*/ 1279977 h 3334674"/>
                <a:gd name="connsiteX3" fmla="*/ 160 w 2860627"/>
                <a:gd name="connsiteY3" fmla="*/ 1755003 h 3334674"/>
                <a:gd name="connsiteX4" fmla="*/ 286853 w 2860627"/>
                <a:gd name="connsiteY4" fmla="*/ 1930370 h 3334674"/>
                <a:gd name="connsiteX5" fmla="*/ 207417 w 2860627"/>
                <a:gd name="connsiteY5" fmla="*/ 2111278 h 3334674"/>
                <a:gd name="connsiteX6" fmla="*/ 287242 w 2860627"/>
                <a:gd name="connsiteY6" fmla="*/ 2167898 h 3334674"/>
                <a:gd name="connsiteX7" fmla="*/ 256972 w 2860627"/>
                <a:gd name="connsiteY7" fmla="*/ 2262662 h 3334674"/>
                <a:gd name="connsiteX8" fmla="*/ 368654 w 2860627"/>
                <a:gd name="connsiteY8" fmla="*/ 2376290 h 3334674"/>
                <a:gd name="connsiteX9" fmla="*/ 465657 w 2860627"/>
                <a:gd name="connsiteY9" fmla="*/ 2793853 h 3334674"/>
                <a:gd name="connsiteX10" fmla="*/ 1108723 w 2860627"/>
                <a:gd name="connsiteY10" fmla="*/ 2720803 h 3334674"/>
                <a:gd name="connsiteX11" fmla="*/ 1313164 w 2860627"/>
                <a:gd name="connsiteY11" fmla="*/ 3300023 h 3334674"/>
                <a:gd name="connsiteX12" fmla="*/ 1936108 w 2860627"/>
                <a:gd name="connsiteY12" fmla="*/ 3321065 h 3334674"/>
                <a:gd name="connsiteX13" fmla="*/ 1882503 w 2860627"/>
                <a:gd name="connsiteY13" fmla="*/ 1973867 h 3334674"/>
                <a:gd name="connsiteX14" fmla="*/ 1315566 w 2860627"/>
                <a:gd name="connsiteY14" fmla="*/ 1469419 h 3334674"/>
                <a:gd name="connsiteX15" fmla="*/ 1294771 w 2860627"/>
                <a:gd name="connsiteY15" fmla="*/ 1450917 h 3334674"/>
                <a:gd name="connsiteX16" fmla="*/ 1253957 w 2860627"/>
                <a:gd name="connsiteY16" fmla="*/ 1414601 h 3334674"/>
                <a:gd name="connsiteX17" fmla="*/ 1259713 w 2860627"/>
                <a:gd name="connsiteY17" fmla="*/ 1414265 h 3334674"/>
                <a:gd name="connsiteX18" fmla="*/ 1156260 w 2860627"/>
                <a:gd name="connsiteY18" fmla="*/ 686769 h 3334674"/>
                <a:gd name="connsiteX19" fmla="*/ 2022208 w 2860627"/>
                <a:gd name="connsiteY19" fmla="*/ 483047 h 3334674"/>
                <a:gd name="connsiteX20" fmla="*/ 2336014 w 2860627"/>
                <a:gd name="connsiteY20" fmla="*/ 897827 h 3334674"/>
                <a:gd name="connsiteX21" fmla="*/ 2860627 w 2860627"/>
                <a:gd name="connsiteY21" fmla="*/ 876952 h 3334674"/>
                <a:gd name="connsiteX22" fmla="*/ 2332439 w 2860627"/>
                <a:gd name="connsiteY22" fmla="*/ 109484 h 3334674"/>
                <a:gd name="connsiteX0" fmla="*/ 2332439 w 2860627"/>
                <a:gd name="connsiteY0" fmla="*/ 176751 h 3401941"/>
                <a:gd name="connsiteX1" fmla="*/ 1525852 w 2860627"/>
                <a:gd name="connsiteY1" fmla="*/ 0 h 3401941"/>
                <a:gd name="connsiteX2" fmla="*/ 364700 w 2860627"/>
                <a:gd name="connsiteY2" fmla="*/ 1347244 h 3401941"/>
                <a:gd name="connsiteX3" fmla="*/ 160 w 2860627"/>
                <a:gd name="connsiteY3" fmla="*/ 1822270 h 3401941"/>
                <a:gd name="connsiteX4" fmla="*/ 286853 w 2860627"/>
                <a:gd name="connsiteY4" fmla="*/ 1997637 h 3401941"/>
                <a:gd name="connsiteX5" fmla="*/ 207417 w 2860627"/>
                <a:gd name="connsiteY5" fmla="*/ 2178545 h 3401941"/>
                <a:gd name="connsiteX6" fmla="*/ 287242 w 2860627"/>
                <a:gd name="connsiteY6" fmla="*/ 2235165 h 3401941"/>
                <a:gd name="connsiteX7" fmla="*/ 256972 w 2860627"/>
                <a:gd name="connsiteY7" fmla="*/ 2329929 h 3401941"/>
                <a:gd name="connsiteX8" fmla="*/ 368654 w 2860627"/>
                <a:gd name="connsiteY8" fmla="*/ 2443557 h 3401941"/>
                <a:gd name="connsiteX9" fmla="*/ 465657 w 2860627"/>
                <a:gd name="connsiteY9" fmla="*/ 2861120 h 3401941"/>
                <a:gd name="connsiteX10" fmla="*/ 1108723 w 2860627"/>
                <a:gd name="connsiteY10" fmla="*/ 2788070 h 3401941"/>
                <a:gd name="connsiteX11" fmla="*/ 1313164 w 2860627"/>
                <a:gd name="connsiteY11" fmla="*/ 3367290 h 3401941"/>
                <a:gd name="connsiteX12" fmla="*/ 1936108 w 2860627"/>
                <a:gd name="connsiteY12" fmla="*/ 3388332 h 3401941"/>
                <a:gd name="connsiteX13" fmla="*/ 1882503 w 2860627"/>
                <a:gd name="connsiteY13" fmla="*/ 2041134 h 3401941"/>
                <a:gd name="connsiteX14" fmla="*/ 1315566 w 2860627"/>
                <a:gd name="connsiteY14" fmla="*/ 1536686 h 3401941"/>
                <a:gd name="connsiteX15" fmla="*/ 1294771 w 2860627"/>
                <a:gd name="connsiteY15" fmla="*/ 1518184 h 3401941"/>
                <a:gd name="connsiteX16" fmla="*/ 1253957 w 2860627"/>
                <a:gd name="connsiteY16" fmla="*/ 1481868 h 3401941"/>
                <a:gd name="connsiteX17" fmla="*/ 1259713 w 2860627"/>
                <a:gd name="connsiteY17" fmla="*/ 1481532 h 3401941"/>
                <a:gd name="connsiteX18" fmla="*/ 1156260 w 2860627"/>
                <a:gd name="connsiteY18" fmla="*/ 754036 h 3401941"/>
                <a:gd name="connsiteX19" fmla="*/ 2022208 w 2860627"/>
                <a:gd name="connsiteY19" fmla="*/ 550314 h 3401941"/>
                <a:gd name="connsiteX20" fmla="*/ 2336014 w 2860627"/>
                <a:gd name="connsiteY20" fmla="*/ 965094 h 3401941"/>
                <a:gd name="connsiteX21" fmla="*/ 2860627 w 2860627"/>
                <a:gd name="connsiteY21" fmla="*/ 944219 h 3401941"/>
                <a:gd name="connsiteX22" fmla="*/ 2332439 w 2860627"/>
                <a:gd name="connsiteY22" fmla="*/ 176751 h 3401941"/>
                <a:gd name="connsiteX0" fmla="*/ 2332439 w 2860627"/>
                <a:gd name="connsiteY0" fmla="*/ 186000 h 3411190"/>
                <a:gd name="connsiteX1" fmla="*/ 1525852 w 2860627"/>
                <a:gd name="connsiteY1" fmla="*/ 9249 h 3411190"/>
                <a:gd name="connsiteX2" fmla="*/ 364700 w 2860627"/>
                <a:gd name="connsiteY2" fmla="*/ 1356493 h 3411190"/>
                <a:gd name="connsiteX3" fmla="*/ 160 w 2860627"/>
                <a:gd name="connsiteY3" fmla="*/ 1831519 h 3411190"/>
                <a:gd name="connsiteX4" fmla="*/ 286853 w 2860627"/>
                <a:gd name="connsiteY4" fmla="*/ 2006886 h 3411190"/>
                <a:gd name="connsiteX5" fmla="*/ 207417 w 2860627"/>
                <a:gd name="connsiteY5" fmla="*/ 2187794 h 3411190"/>
                <a:gd name="connsiteX6" fmla="*/ 287242 w 2860627"/>
                <a:gd name="connsiteY6" fmla="*/ 2244414 h 3411190"/>
                <a:gd name="connsiteX7" fmla="*/ 256972 w 2860627"/>
                <a:gd name="connsiteY7" fmla="*/ 2339178 h 3411190"/>
                <a:gd name="connsiteX8" fmla="*/ 368654 w 2860627"/>
                <a:gd name="connsiteY8" fmla="*/ 2452806 h 3411190"/>
                <a:gd name="connsiteX9" fmla="*/ 465657 w 2860627"/>
                <a:gd name="connsiteY9" fmla="*/ 2870369 h 3411190"/>
                <a:gd name="connsiteX10" fmla="*/ 1108723 w 2860627"/>
                <a:gd name="connsiteY10" fmla="*/ 2797319 h 3411190"/>
                <a:gd name="connsiteX11" fmla="*/ 1313164 w 2860627"/>
                <a:gd name="connsiteY11" fmla="*/ 3376539 h 3411190"/>
                <a:gd name="connsiteX12" fmla="*/ 1936108 w 2860627"/>
                <a:gd name="connsiteY12" fmla="*/ 3397581 h 3411190"/>
                <a:gd name="connsiteX13" fmla="*/ 1882503 w 2860627"/>
                <a:gd name="connsiteY13" fmla="*/ 2050383 h 3411190"/>
                <a:gd name="connsiteX14" fmla="*/ 1315566 w 2860627"/>
                <a:gd name="connsiteY14" fmla="*/ 1545935 h 3411190"/>
                <a:gd name="connsiteX15" fmla="*/ 1294771 w 2860627"/>
                <a:gd name="connsiteY15" fmla="*/ 1527433 h 3411190"/>
                <a:gd name="connsiteX16" fmla="*/ 1253957 w 2860627"/>
                <a:gd name="connsiteY16" fmla="*/ 1491117 h 3411190"/>
                <a:gd name="connsiteX17" fmla="*/ 1259713 w 2860627"/>
                <a:gd name="connsiteY17" fmla="*/ 1490781 h 3411190"/>
                <a:gd name="connsiteX18" fmla="*/ 1156260 w 2860627"/>
                <a:gd name="connsiteY18" fmla="*/ 763285 h 3411190"/>
                <a:gd name="connsiteX19" fmla="*/ 2022208 w 2860627"/>
                <a:gd name="connsiteY19" fmla="*/ 559563 h 3411190"/>
                <a:gd name="connsiteX20" fmla="*/ 2336014 w 2860627"/>
                <a:gd name="connsiteY20" fmla="*/ 974343 h 3411190"/>
                <a:gd name="connsiteX21" fmla="*/ 2860627 w 2860627"/>
                <a:gd name="connsiteY21" fmla="*/ 953468 h 3411190"/>
                <a:gd name="connsiteX22" fmla="*/ 2332439 w 2860627"/>
                <a:gd name="connsiteY22" fmla="*/ 186000 h 3411190"/>
                <a:gd name="connsiteX0" fmla="*/ 2332439 w 2860627"/>
                <a:gd name="connsiteY0" fmla="*/ 186000 h 3411190"/>
                <a:gd name="connsiteX1" fmla="*/ 1525852 w 2860627"/>
                <a:gd name="connsiteY1" fmla="*/ 9249 h 3411190"/>
                <a:gd name="connsiteX2" fmla="*/ 364700 w 2860627"/>
                <a:gd name="connsiteY2" fmla="*/ 1356493 h 3411190"/>
                <a:gd name="connsiteX3" fmla="*/ 160 w 2860627"/>
                <a:gd name="connsiteY3" fmla="*/ 1831519 h 3411190"/>
                <a:gd name="connsiteX4" fmla="*/ 286853 w 2860627"/>
                <a:gd name="connsiteY4" fmla="*/ 2006886 h 3411190"/>
                <a:gd name="connsiteX5" fmla="*/ 207417 w 2860627"/>
                <a:gd name="connsiteY5" fmla="*/ 2187794 h 3411190"/>
                <a:gd name="connsiteX6" fmla="*/ 287242 w 2860627"/>
                <a:gd name="connsiteY6" fmla="*/ 2244414 h 3411190"/>
                <a:gd name="connsiteX7" fmla="*/ 256972 w 2860627"/>
                <a:gd name="connsiteY7" fmla="*/ 2339178 h 3411190"/>
                <a:gd name="connsiteX8" fmla="*/ 368654 w 2860627"/>
                <a:gd name="connsiteY8" fmla="*/ 2452806 h 3411190"/>
                <a:gd name="connsiteX9" fmla="*/ 465657 w 2860627"/>
                <a:gd name="connsiteY9" fmla="*/ 2870369 h 3411190"/>
                <a:gd name="connsiteX10" fmla="*/ 1108723 w 2860627"/>
                <a:gd name="connsiteY10" fmla="*/ 2797319 h 3411190"/>
                <a:gd name="connsiteX11" fmla="*/ 1313164 w 2860627"/>
                <a:gd name="connsiteY11" fmla="*/ 3376539 h 3411190"/>
                <a:gd name="connsiteX12" fmla="*/ 1936108 w 2860627"/>
                <a:gd name="connsiteY12" fmla="*/ 3397581 h 3411190"/>
                <a:gd name="connsiteX13" fmla="*/ 1882503 w 2860627"/>
                <a:gd name="connsiteY13" fmla="*/ 2050383 h 3411190"/>
                <a:gd name="connsiteX14" fmla="*/ 1315566 w 2860627"/>
                <a:gd name="connsiteY14" fmla="*/ 1545935 h 3411190"/>
                <a:gd name="connsiteX15" fmla="*/ 1253957 w 2860627"/>
                <a:gd name="connsiteY15" fmla="*/ 1491117 h 3411190"/>
                <a:gd name="connsiteX16" fmla="*/ 1259713 w 2860627"/>
                <a:gd name="connsiteY16" fmla="*/ 1490781 h 3411190"/>
                <a:gd name="connsiteX17" fmla="*/ 1156260 w 2860627"/>
                <a:gd name="connsiteY17" fmla="*/ 763285 h 3411190"/>
                <a:gd name="connsiteX18" fmla="*/ 2022208 w 2860627"/>
                <a:gd name="connsiteY18" fmla="*/ 559563 h 3411190"/>
                <a:gd name="connsiteX19" fmla="*/ 2336014 w 2860627"/>
                <a:gd name="connsiteY19" fmla="*/ 974343 h 3411190"/>
                <a:gd name="connsiteX20" fmla="*/ 2860627 w 2860627"/>
                <a:gd name="connsiteY20" fmla="*/ 953468 h 3411190"/>
                <a:gd name="connsiteX21" fmla="*/ 2332439 w 2860627"/>
                <a:gd name="connsiteY21" fmla="*/ 186000 h 3411190"/>
                <a:gd name="connsiteX0" fmla="*/ 2332439 w 2860627"/>
                <a:gd name="connsiteY0" fmla="*/ 186000 h 3411190"/>
                <a:gd name="connsiteX1" fmla="*/ 1525852 w 2860627"/>
                <a:gd name="connsiteY1" fmla="*/ 9249 h 3411190"/>
                <a:gd name="connsiteX2" fmla="*/ 364700 w 2860627"/>
                <a:gd name="connsiteY2" fmla="*/ 1356493 h 3411190"/>
                <a:gd name="connsiteX3" fmla="*/ 160 w 2860627"/>
                <a:gd name="connsiteY3" fmla="*/ 1831519 h 3411190"/>
                <a:gd name="connsiteX4" fmla="*/ 286853 w 2860627"/>
                <a:gd name="connsiteY4" fmla="*/ 2006886 h 3411190"/>
                <a:gd name="connsiteX5" fmla="*/ 207417 w 2860627"/>
                <a:gd name="connsiteY5" fmla="*/ 2187794 h 3411190"/>
                <a:gd name="connsiteX6" fmla="*/ 287242 w 2860627"/>
                <a:gd name="connsiteY6" fmla="*/ 2244414 h 3411190"/>
                <a:gd name="connsiteX7" fmla="*/ 256972 w 2860627"/>
                <a:gd name="connsiteY7" fmla="*/ 2339178 h 3411190"/>
                <a:gd name="connsiteX8" fmla="*/ 368654 w 2860627"/>
                <a:gd name="connsiteY8" fmla="*/ 2452806 h 3411190"/>
                <a:gd name="connsiteX9" fmla="*/ 465657 w 2860627"/>
                <a:gd name="connsiteY9" fmla="*/ 2870369 h 3411190"/>
                <a:gd name="connsiteX10" fmla="*/ 1108723 w 2860627"/>
                <a:gd name="connsiteY10" fmla="*/ 2797319 h 3411190"/>
                <a:gd name="connsiteX11" fmla="*/ 1313164 w 2860627"/>
                <a:gd name="connsiteY11" fmla="*/ 3376539 h 3411190"/>
                <a:gd name="connsiteX12" fmla="*/ 1936108 w 2860627"/>
                <a:gd name="connsiteY12" fmla="*/ 3397581 h 3411190"/>
                <a:gd name="connsiteX13" fmla="*/ 1882503 w 2860627"/>
                <a:gd name="connsiteY13" fmla="*/ 2050383 h 3411190"/>
                <a:gd name="connsiteX14" fmla="*/ 1253957 w 2860627"/>
                <a:gd name="connsiteY14" fmla="*/ 1491117 h 3411190"/>
                <a:gd name="connsiteX15" fmla="*/ 1259713 w 2860627"/>
                <a:gd name="connsiteY15" fmla="*/ 1490781 h 3411190"/>
                <a:gd name="connsiteX16" fmla="*/ 1156260 w 2860627"/>
                <a:gd name="connsiteY16" fmla="*/ 763285 h 3411190"/>
                <a:gd name="connsiteX17" fmla="*/ 2022208 w 2860627"/>
                <a:gd name="connsiteY17" fmla="*/ 559563 h 3411190"/>
                <a:gd name="connsiteX18" fmla="*/ 2336014 w 2860627"/>
                <a:gd name="connsiteY18" fmla="*/ 974343 h 3411190"/>
                <a:gd name="connsiteX19" fmla="*/ 2860627 w 2860627"/>
                <a:gd name="connsiteY19" fmla="*/ 953468 h 3411190"/>
                <a:gd name="connsiteX20" fmla="*/ 2332439 w 2860627"/>
                <a:gd name="connsiteY20" fmla="*/ 186000 h 3411190"/>
                <a:gd name="connsiteX0" fmla="*/ 2332439 w 2860627"/>
                <a:gd name="connsiteY0" fmla="*/ 186000 h 3411190"/>
                <a:gd name="connsiteX1" fmla="*/ 1525852 w 2860627"/>
                <a:gd name="connsiteY1" fmla="*/ 9249 h 3411190"/>
                <a:gd name="connsiteX2" fmla="*/ 364700 w 2860627"/>
                <a:gd name="connsiteY2" fmla="*/ 1356493 h 3411190"/>
                <a:gd name="connsiteX3" fmla="*/ 160 w 2860627"/>
                <a:gd name="connsiteY3" fmla="*/ 1831519 h 3411190"/>
                <a:gd name="connsiteX4" fmla="*/ 286853 w 2860627"/>
                <a:gd name="connsiteY4" fmla="*/ 2006886 h 3411190"/>
                <a:gd name="connsiteX5" fmla="*/ 207417 w 2860627"/>
                <a:gd name="connsiteY5" fmla="*/ 2187794 h 3411190"/>
                <a:gd name="connsiteX6" fmla="*/ 287242 w 2860627"/>
                <a:gd name="connsiteY6" fmla="*/ 2244414 h 3411190"/>
                <a:gd name="connsiteX7" fmla="*/ 256972 w 2860627"/>
                <a:gd name="connsiteY7" fmla="*/ 2339178 h 3411190"/>
                <a:gd name="connsiteX8" fmla="*/ 368654 w 2860627"/>
                <a:gd name="connsiteY8" fmla="*/ 2452806 h 3411190"/>
                <a:gd name="connsiteX9" fmla="*/ 465657 w 2860627"/>
                <a:gd name="connsiteY9" fmla="*/ 2870369 h 3411190"/>
                <a:gd name="connsiteX10" fmla="*/ 1108723 w 2860627"/>
                <a:gd name="connsiteY10" fmla="*/ 2797319 h 3411190"/>
                <a:gd name="connsiteX11" fmla="*/ 1313164 w 2860627"/>
                <a:gd name="connsiteY11" fmla="*/ 3376539 h 3411190"/>
                <a:gd name="connsiteX12" fmla="*/ 1936108 w 2860627"/>
                <a:gd name="connsiteY12" fmla="*/ 3397581 h 3411190"/>
                <a:gd name="connsiteX13" fmla="*/ 1862177 w 2860627"/>
                <a:gd name="connsiteY13" fmla="*/ 2104638 h 3411190"/>
                <a:gd name="connsiteX14" fmla="*/ 1253957 w 2860627"/>
                <a:gd name="connsiteY14" fmla="*/ 1491117 h 3411190"/>
                <a:gd name="connsiteX15" fmla="*/ 1259713 w 2860627"/>
                <a:gd name="connsiteY15" fmla="*/ 1490781 h 3411190"/>
                <a:gd name="connsiteX16" fmla="*/ 1156260 w 2860627"/>
                <a:gd name="connsiteY16" fmla="*/ 763285 h 3411190"/>
                <a:gd name="connsiteX17" fmla="*/ 2022208 w 2860627"/>
                <a:gd name="connsiteY17" fmla="*/ 559563 h 3411190"/>
                <a:gd name="connsiteX18" fmla="*/ 2336014 w 2860627"/>
                <a:gd name="connsiteY18" fmla="*/ 974343 h 3411190"/>
                <a:gd name="connsiteX19" fmla="*/ 2860627 w 2860627"/>
                <a:gd name="connsiteY19" fmla="*/ 953468 h 3411190"/>
                <a:gd name="connsiteX20" fmla="*/ 2332439 w 2860627"/>
                <a:gd name="connsiteY20" fmla="*/ 186000 h 3411190"/>
                <a:gd name="connsiteX0" fmla="*/ 2332439 w 2860627"/>
                <a:gd name="connsiteY0" fmla="*/ 186000 h 3411190"/>
                <a:gd name="connsiteX1" fmla="*/ 1525852 w 2860627"/>
                <a:gd name="connsiteY1" fmla="*/ 9249 h 3411190"/>
                <a:gd name="connsiteX2" fmla="*/ 364700 w 2860627"/>
                <a:gd name="connsiteY2" fmla="*/ 1356493 h 3411190"/>
                <a:gd name="connsiteX3" fmla="*/ 160 w 2860627"/>
                <a:gd name="connsiteY3" fmla="*/ 1831519 h 3411190"/>
                <a:gd name="connsiteX4" fmla="*/ 286853 w 2860627"/>
                <a:gd name="connsiteY4" fmla="*/ 2006886 h 3411190"/>
                <a:gd name="connsiteX5" fmla="*/ 207417 w 2860627"/>
                <a:gd name="connsiteY5" fmla="*/ 2187794 h 3411190"/>
                <a:gd name="connsiteX6" fmla="*/ 287242 w 2860627"/>
                <a:gd name="connsiteY6" fmla="*/ 2244414 h 3411190"/>
                <a:gd name="connsiteX7" fmla="*/ 256972 w 2860627"/>
                <a:gd name="connsiteY7" fmla="*/ 2339178 h 3411190"/>
                <a:gd name="connsiteX8" fmla="*/ 368654 w 2860627"/>
                <a:gd name="connsiteY8" fmla="*/ 2452806 h 3411190"/>
                <a:gd name="connsiteX9" fmla="*/ 465657 w 2860627"/>
                <a:gd name="connsiteY9" fmla="*/ 2870369 h 3411190"/>
                <a:gd name="connsiteX10" fmla="*/ 1108723 w 2860627"/>
                <a:gd name="connsiteY10" fmla="*/ 2797319 h 3411190"/>
                <a:gd name="connsiteX11" fmla="*/ 1313164 w 2860627"/>
                <a:gd name="connsiteY11" fmla="*/ 3376539 h 3411190"/>
                <a:gd name="connsiteX12" fmla="*/ 1936108 w 2860627"/>
                <a:gd name="connsiteY12" fmla="*/ 3397581 h 3411190"/>
                <a:gd name="connsiteX13" fmla="*/ 1862177 w 2860627"/>
                <a:gd name="connsiteY13" fmla="*/ 2104638 h 3411190"/>
                <a:gd name="connsiteX14" fmla="*/ 1253957 w 2860627"/>
                <a:gd name="connsiteY14" fmla="*/ 1491117 h 3411190"/>
                <a:gd name="connsiteX15" fmla="*/ 1259713 w 2860627"/>
                <a:gd name="connsiteY15" fmla="*/ 1490781 h 3411190"/>
                <a:gd name="connsiteX16" fmla="*/ 1156260 w 2860627"/>
                <a:gd name="connsiteY16" fmla="*/ 763285 h 3411190"/>
                <a:gd name="connsiteX17" fmla="*/ 2022208 w 2860627"/>
                <a:gd name="connsiteY17" fmla="*/ 559563 h 3411190"/>
                <a:gd name="connsiteX18" fmla="*/ 2336014 w 2860627"/>
                <a:gd name="connsiteY18" fmla="*/ 974343 h 3411190"/>
                <a:gd name="connsiteX19" fmla="*/ 2860627 w 2860627"/>
                <a:gd name="connsiteY19" fmla="*/ 953468 h 3411190"/>
                <a:gd name="connsiteX20" fmla="*/ 2332439 w 2860627"/>
                <a:gd name="connsiteY20" fmla="*/ 186000 h 3411190"/>
                <a:gd name="connsiteX0" fmla="*/ 2332439 w 2860627"/>
                <a:gd name="connsiteY0" fmla="*/ 186000 h 3411190"/>
                <a:gd name="connsiteX1" fmla="*/ 1525852 w 2860627"/>
                <a:gd name="connsiteY1" fmla="*/ 9249 h 3411190"/>
                <a:gd name="connsiteX2" fmla="*/ 364700 w 2860627"/>
                <a:gd name="connsiteY2" fmla="*/ 1356493 h 3411190"/>
                <a:gd name="connsiteX3" fmla="*/ 160 w 2860627"/>
                <a:gd name="connsiteY3" fmla="*/ 1831519 h 3411190"/>
                <a:gd name="connsiteX4" fmla="*/ 286853 w 2860627"/>
                <a:gd name="connsiteY4" fmla="*/ 2006886 h 3411190"/>
                <a:gd name="connsiteX5" fmla="*/ 207417 w 2860627"/>
                <a:gd name="connsiteY5" fmla="*/ 2187794 h 3411190"/>
                <a:gd name="connsiteX6" fmla="*/ 287242 w 2860627"/>
                <a:gd name="connsiteY6" fmla="*/ 2244414 h 3411190"/>
                <a:gd name="connsiteX7" fmla="*/ 256972 w 2860627"/>
                <a:gd name="connsiteY7" fmla="*/ 2339178 h 3411190"/>
                <a:gd name="connsiteX8" fmla="*/ 368654 w 2860627"/>
                <a:gd name="connsiteY8" fmla="*/ 2452806 h 3411190"/>
                <a:gd name="connsiteX9" fmla="*/ 465657 w 2860627"/>
                <a:gd name="connsiteY9" fmla="*/ 2870369 h 3411190"/>
                <a:gd name="connsiteX10" fmla="*/ 1108723 w 2860627"/>
                <a:gd name="connsiteY10" fmla="*/ 2797319 h 3411190"/>
                <a:gd name="connsiteX11" fmla="*/ 1313164 w 2860627"/>
                <a:gd name="connsiteY11" fmla="*/ 3376539 h 3411190"/>
                <a:gd name="connsiteX12" fmla="*/ 1936108 w 2860627"/>
                <a:gd name="connsiteY12" fmla="*/ 3397581 h 3411190"/>
                <a:gd name="connsiteX13" fmla="*/ 1828840 w 2860627"/>
                <a:gd name="connsiteY13" fmla="*/ 2162380 h 3411190"/>
                <a:gd name="connsiteX14" fmla="*/ 1253957 w 2860627"/>
                <a:gd name="connsiteY14" fmla="*/ 1491117 h 3411190"/>
                <a:gd name="connsiteX15" fmla="*/ 1259713 w 2860627"/>
                <a:gd name="connsiteY15" fmla="*/ 1490781 h 3411190"/>
                <a:gd name="connsiteX16" fmla="*/ 1156260 w 2860627"/>
                <a:gd name="connsiteY16" fmla="*/ 763285 h 3411190"/>
                <a:gd name="connsiteX17" fmla="*/ 2022208 w 2860627"/>
                <a:gd name="connsiteY17" fmla="*/ 559563 h 3411190"/>
                <a:gd name="connsiteX18" fmla="*/ 2336014 w 2860627"/>
                <a:gd name="connsiteY18" fmla="*/ 974343 h 3411190"/>
                <a:gd name="connsiteX19" fmla="*/ 2860627 w 2860627"/>
                <a:gd name="connsiteY19" fmla="*/ 953468 h 3411190"/>
                <a:gd name="connsiteX20" fmla="*/ 2332439 w 2860627"/>
                <a:gd name="connsiteY20" fmla="*/ 186000 h 3411190"/>
                <a:gd name="connsiteX0" fmla="*/ 2332439 w 2860627"/>
                <a:gd name="connsiteY0" fmla="*/ 186000 h 3411190"/>
                <a:gd name="connsiteX1" fmla="*/ 1525852 w 2860627"/>
                <a:gd name="connsiteY1" fmla="*/ 9249 h 3411190"/>
                <a:gd name="connsiteX2" fmla="*/ 364700 w 2860627"/>
                <a:gd name="connsiteY2" fmla="*/ 1356493 h 3411190"/>
                <a:gd name="connsiteX3" fmla="*/ 160 w 2860627"/>
                <a:gd name="connsiteY3" fmla="*/ 1831519 h 3411190"/>
                <a:gd name="connsiteX4" fmla="*/ 286853 w 2860627"/>
                <a:gd name="connsiteY4" fmla="*/ 2006886 h 3411190"/>
                <a:gd name="connsiteX5" fmla="*/ 207417 w 2860627"/>
                <a:gd name="connsiteY5" fmla="*/ 2187794 h 3411190"/>
                <a:gd name="connsiteX6" fmla="*/ 287242 w 2860627"/>
                <a:gd name="connsiteY6" fmla="*/ 2244414 h 3411190"/>
                <a:gd name="connsiteX7" fmla="*/ 256972 w 2860627"/>
                <a:gd name="connsiteY7" fmla="*/ 2339178 h 3411190"/>
                <a:gd name="connsiteX8" fmla="*/ 368654 w 2860627"/>
                <a:gd name="connsiteY8" fmla="*/ 2452806 h 3411190"/>
                <a:gd name="connsiteX9" fmla="*/ 465657 w 2860627"/>
                <a:gd name="connsiteY9" fmla="*/ 2870369 h 3411190"/>
                <a:gd name="connsiteX10" fmla="*/ 1108723 w 2860627"/>
                <a:gd name="connsiteY10" fmla="*/ 2797319 h 3411190"/>
                <a:gd name="connsiteX11" fmla="*/ 1313164 w 2860627"/>
                <a:gd name="connsiteY11" fmla="*/ 3376539 h 3411190"/>
                <a:gd name="connsiteX12" fmla="*/ 1936108 w 2860627"/>
                <a:gd name="connsiteY12" fmla="*/ 3397581 h 3411190"/>
                <a:gd name="connsiteX13" fmla="*/ 1828840 w 2860627"/>
                <a:gd name="connsiteY13" fmla="*/ 2162380 h 3411190"/>
                <a:gd name="connsiteX14" fmla="*/ 1253957 w 2860627"/>
                <a:gd name="connsiteY14" fmla="*/ 1491117 h 3411190"/>
                <a:gd name="connsiteX15" fmla="*/ 1259713 w 2860627"/>
                <a:gd name="connsiteY15" fmla="*/ 1490781 h 3411190"/>
                <a:gd name="connsiteX16" fmla="*/ 1156260 w 2860627"/>
                <a:gd name="connsiteY16" fmla="*/ 763285 h 3411190"/>
                <a:gd name="connsiteX17" fmla="*/ 2022208 w 2860627"/>
                <a:gd name="connsiteY17" fmla="*/ 559563 h 3411190"/>
                <a:gd name="connsiteX18" fmla="*/ 2336014 w 2860627"/>
                <a:gd name="connsiteY18" fmla="*/ 974343 h 3411190"/>
                <a:gd name="connsiteX19" fmla="*/ 2860627 w 2860627"/>
                <a:gd name="connsiteY19" fmla="*/ 953468 h 3411190"/>
                <a:gd name="connsiteX20" fmla="*/ 2332439 w 2860627"/>
                <a:gd name="connsiteY20" fmla="*/ 186000 h 3411190"/>
                <a:gd name="connsiteX0" fmla="*/ 2332439 w 2860627"/>
                <a:gd name="connsiteY0" fmla="*/ 186000 h 3411190"/>
                <a:gd name="connsiteX1" fmla="*/ 1525852 w 2860627"/>
                <a:gd name="connsiteY1" fmla="*/ 9249 h 3411190"/>
                <a:gd name="connsiteX2" fmla="*/ 364700 w 2860627"/>
                <a:gd name="connsiteY2" fmla="*/ 1356493 h 3411190"/>
                <a:gd name="connsiteX3" fmla="*/ 160 w 2860627"/>
                <a:gd name="connsiteY3" fmla="*/ 1831519 h 3411190"/>
                <a:gd name="connsiteX4" fmla="*/ 286853 w 2860627"/>
                <a:gd name="connsiteY4" fmla="*/ 2006886 h 3411190"/>
                <a:gd name="connsiteX5" fmla="*/ 207417 w 2860627"/>
                <a:gd name="connsiteY5" fmla="*/ 2187794 h 3411190"/>
                <a:gd name="connsiteX6" fmla="*/ 287242 w 2860627"/>
                <a:gd name="connsiteY6" fmla="*/ 2244414 h 3411190"/>
                <a:gd name="connsiteX7" fmla="*/ 256972 w 2860627"/>
                <a:gd name="connsiteY7" fmla="*/ 2339178 h 3411190"/>
                <a:gd name="connsiteX8" fmla="*/ 368654 w 2860627"/>
                <a:gd name="connsiteY8" fmla="*/ 2452806 h 3411190"/>
                <a:gd name="connsiteX9" fmla="*/ 465657 w 2860627"/>
                <a:gd name="connsiteY9" fmla="*/ 2870369 h 3411190"/>
                <a:gd name="connsiteX10" fmla="*/ 1108723 w 2860627"/>
                <a:gd name="connsiteY10" fmla="*/ 2797319 h 3411190"/>
                <a:gd name="connsiteX11" fmla="*/ 1313164 w 2860627"/>
                <a:gd name="connsiteY11" fmla="*/ 3376539 h 3411190"/>
                <a:gd name="connsiteX12" fmla="*/ 1936108 w 2860627"/>
                <a:gd name="connsiteY12" fmla="*/ 3397581 h 3411190"/>
                <a:gd name="connsiteX13" fmla="*/ 1828840 w 2860627"/>
                <a:gd name="connsiteY13" fmla="*/ 2162380 h 3411190"/>
                <a:gd name="connsiteX14" fmla="*/ 1253957 w 2860627"/>
                <a:gd name="connsiteY14" fmla="*/ 1491117 h 3411190"/>
                <a:gd name="connsiteX15" fmla="*/ 1259713 w 2860627"/>
                <a:gd name="connsiteY15" fmla="*/ 1490781 h 3411190"/>
                <a:gd name="connsiteX16" fmla="*/ 1156260 w 2860627"/>
                <a:gd name="connsiteY16" fmla="*/ 763285 h 3411190"/>
                <a:gd name="connsiteX17" fmla="*/ 2022208 w 2860627"/>
                <a:gd name="connsiteY17" fmla="*/ 559563 h 3411190"/>
                <a:gd name="connsiteX18" fmla="*/ 2336014 w 2860627"/>
                <a:gd name="connsiteY18" fmla="*/ 974343 h 3411190"/>
                <a:gd name="connsiteX19" fmla="*/ 2860627 w 2860627"/>
                <a:gd name="connsiteY19" fmla="*/ 953468 h 3411190"/>
                <a:gd name="connsiteX20" fmla="*/ 2332439 w 2860627"/>
                <a:gd name="connsiteY20" fmla="*/ 186000 h 3411190"/>
                <a:gd name="connsiteX0" fmla="*/ 2332439 w 2860627"/>
                <a:gd name="connsiteY0" fmla="*/ 186000 h 3411190"/>
                <a:gd name="connsiteX1" fmla="*/ 1525852 w 2860627"/>
                <a:gd name="connsiteY1" fmla="*/ 9249 h 3411190"/>
                <a:gd name="connsiteX2" fmla="*/ 364700 w 2860627"/>
                <a:gd name="connsiteY2" fmla="*/ 1356493 h 3411190"/>
                <a:gd name="connsiteX3" fmla="*/ 160 w 2860627"/>
                <a:gd name="connsiteY3" fmla="*/ 1831519 h 3411190"/>
                <a:gd name="connsiteX4" fmla="*/ 286853 w 2860627"/>
                <a:gd name="connsiteY4" fmla="*/ 2006886 h 3411190"/>
                <a:gd name="connsiteX5" fmla="*/ 207417 w 2860627"/>
                <a:gd name="connsiteY5" fmla="*/ 2187794 h 3411190"/>
                <a:gd name="connsiteX6" fmla="*/ 287242 w 2860627"/>
                <a:gd name="connsiteY6" fmla="*/ 2244414 h 3411190"/>
                <a:gd name="connsiteX7" fmla="*/ 256972 w 2860627"/>
                <a:gd name="connsiteY7" fmla="*/ 2339178 h 3411190"/>
                <a:gd name="connsiteX8" fmla="*/ 368654 w 2860627"/>
                <a:gd name="connsiteY8" fmla="*/ 2452806 h 3411190"/>
                <a:gd name="connsiteX9" fmla="*/ 465657 w 2860627"/>
                <a:gd name="connsiteY9" fmla="*/ 2870369 h 3411190"/>
                <a:gd name="connsiteX10" fmla="*/ 1108723 w 2860627"/>
                <a:gd name="connsiteY10" fmla="*/ 2797319 h 3411190"/>
                <a:gd name="connsiteX11" fmla="*/ 1313164 w 2860627"/>
                <a:gd name="connsiteY11" fmla="*/ 3376539 h 3411190"/>
                <a:gd name="connsiteX12" fmla="*/ 1936108 w 2860627"/>
                <a:gd name="connsiteY12" fmla="*/ 3397581 h 3411190"/>
                <a:gd name="connsiteX13" fmla="*/ 1886582 w 2860627"/>
                <a:gd name="connsiteY13" fmla="*/ 2195718 h 3411190"/>
                <a:gd name="connsiteX14" fmla="*/ 1253957 w 2860627"/>
                <a:gd name="connsiteY14" fmla="*/ 1491117 h 3411190"/>
                <a:gd name="connsiteX15" fmla="*/ 1259713 w 2860627"/>
                <a:gd name="connsiteY15" fmla="*/ 1490781 h 3411190"/>
                <a:gd name="connsiteX16" fmla="*/ 1156260 w 2860627"/>
                <a:gd name="connsiteY16" fmla="*/ 763285 h 3411190"/>
                <a:gd name="connsiteX17" fmla="*/ 2022208 w 2860627"/>
                <a:gd name="connsiteY17" fmla="*/ 559563 h 3411190"/>
                <a:gd name="connsiteX18" fmla="*/ 2336014 w 2860627"/>
                <a:gd name="connsiteY18" fmla="*/ 974343 h 3411190"/>
                <a:gd name="connsiteX19" fmla="*/ 2860627 w 2860627"/>
                <a:gd name="connsiteY19" fmla="*/ 953468 h 3411190"/>
                <a:gd name="connsiteX20" fmla="*/ 2332439 w 2860627"/>
                <a:gd name="connsiteY20" fmla="*/ 186000 h 3411190"/>
                <a:gd name="connsiteX0" fmla="*/ 2332439 w 2860627"/>
                <a:gd name="connsiteY0" fmla="*/ 186000 h 3411190"/>
                <a:gd name="connsiteX1" fmla="*/ 1525852 w 2860627"/>
                <a:gd name="connsiteY1" fmla="*/ 9249 h 3411190"/>
                <a:gd name="connsiteX2" fmla="*/ 364700 w 2860627"/>
                <a:gd name="connsiteY2" fmla="*/ 1356493 h 3411190"/>
                <a:gd name="connsiteX3" fmla="*/ 160 w 2860627"/>
                <a:gd name="connsiteY3" fmla="*/ 1831519 h 3411190"/>
                <a:gd name="connsiteX4" fmla="*/ 286853 w 2860627"/>
                <a:gd name="connsiteY4" fmla="*/ 2006886 h 3411190"/>
                <a:gd name="connsiteX5" fmla="*/ 207417 w 2860627"/>
                <a:gd name="connsiteY5" fmla="*/ 2187794 h 3411190"/>
                <a:gd name="connsiteX6" fmla="*/ 287242 w 2860627"/>
                <a:gd name="connsiteY6" fmla="*/ 2244414 h 3411190"/>
                <a:gd name="connsiteX7" fmla="*/ 256972 w 2860627"/>
                <a:gd name="connsiteY7" fmla="*/ 2339178 h 3411190"/>
                <a:gd name="connsiteX8" fmla="*/ 368654 w 2860627"/>
                <a:gd name="connsiteY8" fmla="*/ 2452806 h 3411190"/>
                <a:gd name="connsiteX9" fmla="*/ 465657 w 2860627"/>
                <a:gd name="connsiteY9" fmla="*/ 2870369 h 3411190"/>
                <a:gd name="connsiteX10" fmla="*/ 1108723 w 2860627"/>
                <a:gd name="connsiteY10" fmla="*/ 2797319 h 3411190"/>
                <a:gd name="connsiteX11" fmla="*/ 1313164 w 2860627"/>
                <a:gd name="connsiteY11" fmla="*/ 3376539 h 3411190"/>
                <a:gd name="connsiteX12" fmla="*/ 1936108 w 2860627"/>
                <a:gd name="connsiteY12" fmla="*/ 3397581 h 3411190"/>
                <a:gd name="connsiteX13" fmla="*/ 1886582 w 2860627"/>
                <a:gd name="connsiteY13" fmla="*/ 2195718 h 3411190"/>
                <a:gd name="connsiteX14" fmla="*/ 1253957 w 2860627"/>
                <a:gd name="connsiteY14" fmla="*/ 1491117 h 3411190"/>
                <a:gd name="connsiteX15" fmla="*/ 1259713 w 2860627"/>
                <a:gd name="connsiteY15" fmla="*/ 1490781 h 3411190"/>
                <a:gd name="connsiteX16" fmla="*/ 1156260 w 2860627"/>
                <a:gd name="connsiteY16" fmla="*/ 763285 h 3411190"/>
                <a:gd name="connsiteX17" fmla="*/ 2022208 w 2860627"/>
                <a:gd name="connsiteY17" fmla="*/ 559563 h 3411190"/>
                <a:gd name="connsiteX18" fmla="*/ 2336014 w 2860627"/>
                <a:gd name="connsiteY18" fmla="*/ 974343 h 3411190"/>
                <a:gd name="connsiteX19" fmla="*/ 2860627 w 2860627"/>
                <a:gd name="connsiteY19" fmla="*/ 953468 h 3411190"/>
                <a:gd name="connsiteX20" fmla="*/ 2332439 w 2860627"/>
                <a:gd name="connsiteY20" fmla="*/ 186000 h 34111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860627" h="3411190">
                  <a:moveTo>
                    <a:pt x="2332439" y="186000"/>
                  </a:moveTo>
                  <a:cubicBezTo>
                    <a:pt x="2114028" y="67375"/>
                    <a:pt x="1894506" y="-31252"/>
                    <a:pt x="1525852" y="9249"/>
                  </a:cubicBezTo>
                  <a:cubicBezTo>
                    <a:pt x="735732" y="27225"/>
                    <a:pt x="265149" y="734924"/>
                    <a:pt x="364700" y="1356493"/>
                  </a:cubicBezTo>
                  <a:cubicBezTo>
                    <a:pt x="243187" y="1514835"/>
                    <a:pt x="-7219" y="1802068"/>
                    <a:pt x="160" y="1831519"/>
                  </a:cubicBezTo>
                  <a:cubicBezTo>
                    <a:pt x="17130" y="1925603"/>
                    <a:pt x="185001" y="1956813"/>
                    <a:pt x="286853" y="2006886"/>
                  </a:cubicBezTo>
                  <a:cubicBezTo>
                    <a:pt x="253040" y="2069284"/>
                    <a:pt x="200362" y="2166263"/>
                    <a:pt x="207417" y="2187794"/>
                  </a:cubicBezTo>
                  <a:cubicBezTo>
                    <a:pt x="222499" y="2208763"/>
                    <a:pt x="256442" y="2226588"/>
                    <a:pt x="287242" y="2244414"/>
                  </a:cubicBezTo>
                  <a:cubicBezTo>
                    <a:pt x="277153" y="2276002"/>
                    <a:pt x="241912" y="2313878"/>
                    <a:pt x="256972" y="2339178"/>
                  </a:cubicBezTo>
                  <a:cubicBezTo>
                    <a:pt x="285816" y="2378102"/>
                    <a:pt x="349241" y="2404451"/>
                    <a:pt x="368654" y="2452806"/>
                  </a:cubicBezTo>
                  <a:cubicBezTo>
                    <a:pt x="412514" y="2527024"/>
                    <a:pt x="255179" y="2774145"/>
                    <a:pt x="465657" y="2870369"/>
                  </a:cubicBezTo>
                  <a:cubicBezTo>
                    <a:pt x="653816" y="2944521"/>
                    <a:pt x="911133" y="2842626"/>
                    <a:pt x="1108723" y="2797319"/>
                  </a:cubicBezTo>
                  <a:cubicBezTo>
                    <a:pt x="1261750" y="2755661"/>
                    <a:pt x="1267023" y="3179274"/>
                    <a:pt x="1313164" y="3376539"/>
                  </a:cubicBezTo>
                  <a:cubicBezTo>
                    <a:pt x="1541931" y="3416747"/>
                    <a:pt x="1746247" y="3419423"/>
                    <a:pt x="1936108" y="3397581"/>
                  </a:cubicBezTo>
                  <a:cubicBezTo>
                    <a:pt x="1911464" y="2966600"/>
                    <a:pt x="1933512" y="2397598"/>
                    <a:pt x="1886582" y="2195718"/>
                  </a:cubicBezTo>
                  <a:cubicBezTo>
                    <a:pt x="1843777" y="1980896"/>
                    <a:pt x="1445585" y="1714871"/>
                    <a:pt x="1253957" y="1491117"/>
                  </a:cubicBezTo>
                  <a:lnTo>
                    <a:pt x="1259713" y="1490781"/>
                  </a:lnTo>
                  <a:cubicBezTo>
                    <a:pt x="1069359" y="1294123"/>
                    <a:pt x="1020028" y="999248"/>
                    <a:pt x="1156260" y="763285"/>
                  </a:cubicBezTo>
                  <a:cubicBezTo>
                    <a:pt x="1324542" y="471813"/>
                    <a:pt x="1712240" y="380603"/>
                    <a:pt x="2022208" y="559563"/>
                  </a:cubicBezTo>
                  <a:cubicBezTo>
                    <a:pt x="2187368" y="654919"/>
                    <a:pt x="2297137" y="807738"/>
                    <a:pt x="2336014" y="974343"/>
                  </a:cubicBezTo>
                  <a:lnTo>
                    <a:pt x="2860627" y="953468"/>
                  </a:lnTo>
                  <a:cubicBezTo>
                    <a:pt x="2773794" y="641332"/>
                    <a:pt x="2600917" y="331818"/>
                    <a:pt x="2332439" y="18600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89866" tIns="44933" rIns="89866" bIns="44933" numCol="1" spcCol="0" rtlCol="0" fromWordArt="0" anchor="ctr" anchorCtr="0" forceAA="0" compatLnSpc="1">
              <a:prstTxWarp prst="textNoShape">
                <a:avLst/>
              </a:prstTxWarp>
              <a:noAutofit/>
            </a:bodyPr>
            <a:lstStyle/>
            <a:p>
              <a:pPr algn="ctr"/>
              <a:endParaRPr lang="ko-KR" altLang="en-US" sz="2655"/>
            </a:p>
          </p:txBody>
        </p:sp>
        <p:sp>
          <p:nvSpPr>
            <p:cNvPr id="8" name="Oval 7">
              <a:extLst>
                <a:ext uri="{FF2B5EF4-FFF2-40B4-BE49-F238E27FC236}">
                  <a16:creationId xmlns:a16="http://schemas.microsoft.com/office/drawing/2014/main" id="{004EF78F-B20D-460C-95FE-DCDA0BBB31E4}"/>
                </a:ext>
              </a:extLst>
            </p:cNvPr>
            <p:cNvSpPr/>
            <p:nvPr/>
          </p:nvSpPr>
          <p:spPr>
            <a:xfrm>
              <a:off x="395536" y="4869725"/>
              <a:ext cx="852711" cy="852711"/>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655"/>
            </a:p>
          </p:txBody>
        </p:sp>
      </p:grpSp>
      <p:sp>
        <p:nvSpPr>
          <p:cNvPr id="9" name="TextBox 8">
            <a:extLst>
              <a:ext uri="{FF2B5EF4-FFF2-40B4-BE49-F238E27FC236}">
                <a16:creationId xmlns:a16="http://schemas.microsoft.com/office/drawing/2014/main" id="{793E0A01-E148-4A48-AD07-47F9AB0D2B73}"/>
              </a:ext>
            </a:extLst>
          </p:cNvPr>
          <p:cNvSpPr txBox="1"/>
          <p:nvPr/>
        </p:nvSpPr>
        <p:spPr>
          <a:xfrm>
            <a:off x="4267252" y="839467"/>
            <a:ext cx="7572202" cy="702924"/>
          </a:xfrm>
          <a:prstGeom prst="rect">
            <a:avLst/>
          </a:prstGeom>
          <a:noFill/>
        </p:spPr>
        <p:txBody>
          <a:bodyPr wrap="square" rtlCol="0">
            <a:spAutoFit/>
          </a:bodyPr>
          <a:lstStyle/>
          <a:p>
            <a:pPr algn="r" rtl="1"/>
            <a:r>
              <a:rPr lang="ar-SA" altLang="ko-KR" sz="3932" b="1" dirty="0">
                <a:solidFill>
                  <a:schemeClr val="tx1">
                    <a:lumMod val="65000"/>
                    <a:lumOff val="35000"/>
                  </a:schemeClr>
                </a:solidFill>
                <a:latin typeface="+mj-lt"/>
                <a:cs typeface="Arial" pitchFamily="34" charset="0"/>
              </a:rPr>
              <a:t>نظام الابنية والتنظيم (</a:t>
            </a:r>
            <a:r>
              <a:rPr lang="en-US" altLang="ko-KR" sz="3932" b="1" dirty="0">
                <a:solidFill>
                  <a:schemeClr val="tx1">
                    <a:lumMod val="65000"/>
                    <a:lumOff val="35000"/>
                  </a:schemeClr>
                </a:solidFill>
                <a:latin typeface="+mj-lt"/>
                <a:cs typeface="Arial" pitchFamily="34" charset="0"/>
              </a:rPr>
              <a:t>building by law</a:t>
            </a:r>
            <a:r>
              <a:rPr lang="ar-SA" altLang="ko-KR" sz="3932" b="1" dirty="0">
                <a:solidFill>
                  <a:schemeClr val="tx1">
                    <a:lumMod val="65000"/>
                    <a:lumOff val="35000"/>
                  </a:schemeClr>
                </a:solidFill>
                <a:latin typeface="+mj-lt"/>
                <a:cs typeface="Arial" pitchFamily="34" charset="0"/>
              </a:rPr>
              <a:t>)</a:t>
            </a:r>
            <a:endParaRPr lang="ko-KR" altLang="en-US" sz="3932" b="1" dirty="0">
              <a:solidFill>
                <a:schemeClr val="tx1">
                  <a:lumMod val="65000"/>
                  <a:lumOff val="35000"/>
                </a:schemeClr>
              </a:solidFill>
              <a:latin typeface="+mj-lt"/>
              <a:cs typeface="Arial" pitchFamily="34" charset="0"/>
            </a:endParaRPr>
          </a:p>
        </p:txBody>
      </p:sp>
      <p:sp>
        <p:nvSpPr>
          <p:cNvPr id="10" name="TextBox 9">
            <a:extLst>
              <a:ext uri="{FF2B5EF4-FFF2-40B4-BE49-F238E27FC236}">
                <a16:creationId xmlns:a16="http://schemas.microsoft.com/office/drawing/2014/main" id="{290FD39C-F90E-4D03-A969-591F41EF50BA}"/>
              </a:ext>
            </a:extLst>
          </p:cNvPr>
          <p:cNvSpPr txBox="1"/>
          <p:nvPr/>
        </p:nvSpPr>
        <p:spPr>
          <a:xfrm>
            <a:off x="5468023" y="2149642"/>
            <a:ext cx="5984777" cy="2155360"/>
          </a:xfrm>
          <a:prstGeom prst="rect">
            <a:avLst/>
          </a:prstGeom>
          <a:noFill/>
        </p:spPr>
        <p:txBody>
          <a:bodyPr wrap="square" rtlCol="0">
            <a:spAutoFit/>
          </a:bodyPr>
          <a:lstStyle/>
          <a:p>
            <a:pPr algn="r" rtl="1"/>
            <a:r>
              <a:rPr lang="ar" sz="1965" dirty="0"/>
              <a:t>نظام  الابنية والتنظيم هو إحدى الأدوات الرئيسية للتحكم في نمو المدينة</a:t>
            </a:r>
            <a:r>
              <a:rPr lang="en-US" sz="1965" dirty="0"/>
              <a:t> ,</a:t>
            </a:r>
            <a:r>
              <a:rPr lang="ar-SA" sz="1965" dirty="0"/>
              <a:t>وتحقيق التنمية</a:t>
            </a:r>
            <a:r>
              <a:rPr lang="ar" sz="1965" dirty="0"/>
              <a:t>.تلعب اللوائح دورًا حيويًا في تشكيل المنطقة الحضرية بشكل مخطط ومنهجي وتطوير المناطق الحضرية لبيئة معيشية أفضل. في معظم الحالات،تتحكم اللوائح والأنظمة في حجم المبنى ، والمساحات المفتوحة ، وارتفاع المبنى وتنظيمه ..</a:t>
            </a:r>
            <a:r>
              <a:rPr lang="ar-SA" sz="1965" dirty="0"/>
              <a:t>وما الى ذلك </a:t>
            </a:r>
            <a:r>
              <a:rPr lang="ar" sz="1965" dirty="0"/>
              <a:t> بهدف تحقيق منظر المدينة المرغوب فيه</a:t>
            </a:r>
            <a:r>
              <a:rPr lang="ar-SA" sz="1965" dirty="0"/>
              <a:t> </a:t>
            </a:r>
          </a:p>
          <a:p>
            <a:pPr algn="r" rtl="1"/>
            <a:endParaRPr lang="en-US" sz="1376" dirty="0"/>
          </a:p>
        </p:txBody>
      </p:sp>
      <p:sp>
        <p:nvSpPr>
          <p:cNvPr id="14" name="Rectangle 13">
            <a:extLst>
              <a:ext uri="{FF2B5EF4-FFF2-40B4-BE49-F238E27FC236}">
                <a16:creationId xmlns:a16="http://schemas.microsoft.com/office/drawing/2014/main" id="{DED98143-176C-423F-AFB6-BB8BAD0A210E}"/>
              </a:ext>
            </a:extLst>
          </p:cNvPr>
          <p:cNvSpPr/>
          <p:nvPr/>
        </p:nvSpPr>
        <p:spPr>
          <a:xfrm>
            <a:off x="8215945" y="4563384"/>
            <a:ext cx="485054" cy="485117"/>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655"/>
          </a:p>
        </p:txBody>
      </p:sp>
      <p:sp>
        <p:nvSpPr>
          <p:cNvPr id="18" name="Rectangle 17">
            <a:extLst>
              <a:ext uri="{FF2B5EF4-FFF2-40B4-BE49-F238E27FC236}">
                <a16:creationId xmlns:a16="http://schemas.microsoft.com/office/drawing/2014/main" id="{94941287-37FD-48B0-9146-4A0276A15473}"/>
              </a:ext>
            </a:extLst>
          </p:cNvPr>
          <p:cNvSpPr/>
          <p:nvPr/>
        </p:nvSpPr>
        <p:spPr>
          <a:xfrm>
            <a:off x="6149629" y="4572122"/>
            <a:ext cx="485054" cy="48511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655"/>
          </a:p>
        </p:txBody>
      </p:sp>
      <p:sp>
        <p:nvSpPr>
          <p:cNvPr id="22" name="Rectangle 21">
            <a:extLst>
              <a:ext uri="{FF2B5EF4-FFF2-40B4-BE49-F238E27FC236}">
                <a16:creationId xmlns:a16="http://schemas.microsoft.com/office/drawing/2014/main" id="{F33D9274-8313-4572-9C2E-896E7528E009}"/>
              </a:ext>
            </a:extLst>
          </p:cNvPr>
          <p:cNvSpPr/>
          <p:nvPr/>
        </p:nvSpPr>
        <p:spPr>
          <a:xfrm>
            <a:off x="10282263" y="4561862"/>
            <a:ext cx="485054" cy="48511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655"/>
          </a:p>
        </p:txBody>
      </p:sp>
      <p:grpSp>
        <p:nvGrpSpPr>
          <p:cNvPr id="26" name="Group 25">
            <a:extLst>
              <a:ext uri="{FF2B5EF4-FFF2-40B4-BE49-F238E27FC236}">
                <a16:creationId xmlns:a16="http://schemas.microsoft.com/office/drawing/2014/main" id="{F92604C4-E8D4-4428-A1A0-612A2BD37715}"/>
              </a:ext>
            </a:extLst>
          </p:cNvPr>
          <p:cNvGrpSpPr/>
          <p:nvPr/>
        </p:nvGrpSpPr>
        <p:grpSpPr>
          <a:xfrm rot="21411753">
            <a:off x="1112578" y="1149909"/>
            <a:ext cx="3757861" cy="4658552"/>
            <a:chOff x="395536" y="1793041"/>
            <a:chExt cx="3170093" cy="3929395"/>
          </a:xfrm>
          <a:solidFill>
            <a:schemeClr val="accent1"/>
          </a:solidFill>
        </p:grpSpPr>
        <p:sp>
          <p:nvSpPr>
            <p:cNvPr id="27" name="Freeform 20">
              <a:extLst>
                <a:ext uri="{FF2B5EF4-FFF2-40B4-BE49-F238E27FC236}">
                  <a16:creationId xmlns:a16="http://schemas.microsoft.com/office/drawing/2014/main" id="{2CE3A842-4A3C-4D3D-BC21-FD215DE55881}"/>
                </a:ext>
              </a:extLst>
            </p:cNvPr>
            <p:cNvSpPr/>
            <p:nvPr/>
          </p:nvSpPr>
          <p:spPr>
            <a:xfrm rot="1800000" flipH="1">
              <a:off x="705002" y="1793041"/>
              <a:ext cx="2860627" cy="3411190"/>
            </a:xfrm>
            <a:custGeom>
              <a:avLst/>
              <a:gdLst>
                <a:gd name="connsiteX0" fmla="*/ 2332439 w 2860627"/>
                <a:gd name="connsiteY0" fmla="*/ 109484 h 3334674"/>
                <a:gd name="connsiteX1" fmla="*/ 1509012 w 2860627"/>
                <a:gd name="connsiteY1" fmla="*/ 0 h 3334674"/>
                <a:gd name="connsiteX2" fmla="*/ 364700 w 2860627"/>
                <a:gd name="connsiteY2" fmla="*/ 1279977 h 3334674"/>
                <a:gd name="connsiteX3" fmla="*/ 160 w 2860627"/>
                <a:gd name="connsiteY3" fmla="*/ 1755003 h 3334674"/>
                <a:gd name="connsiteX4" fmla="*/ 286853 w 2860627"/>
                <a:gd name="connsiteY4" fmla="*/ 1930370 h 3334674"/>
                <a:gd name="connsiteX5" fmla="*/ 207417 w 2860627"/>
                <a:gd name="connsiteY5" fmla="*/ 2111278 h 3334674"/>
                <a:gd name="connsiteX6" fmla="*/ 287242 w 2860627"/>
                <a:gd name="connsiteY6" fmla="*/ 2167898 h 3334674"/>
                <a:gd name="connsiteX7" fmla="*/ 256972 w 2860627"/>
                <a:gd name="connsiteY7" fmla="*/ 2262662 h 3334674"/>
                <a:gd name="connsiteX8" fmla="*/ 368654 w 2860627"/>
                <a:gd name="connsiteY8" fmla="*/ 2376290 h 3334674"/>
                <a:gd name="connsiteX9" fmla="*/ 465657 w 2860627"/>
                <a:gd name="connsiteY9" fmla="*/ 2793853 h 3334674"/>
                <a:gd name="connsiteX10" fmla="*/ 1108723 w 2860627"/>
                <a:gd name="connsiteY10" fmla="*/ 2720803 h 3334674"/>
                <a:gd name="connsiteX11" fmla="*/ 1313164 w 2860627"/>
                <a:gd name="connsiteY11" fmla="*/ 3300023 h 3334674"/>
                <a:gd name="connsiteX12" fmla="*/ 1936108 w 2860627"/>
                <a:gd name="connsiteY12" fmla="*/ 3321065 h 3334674"/>
                <a:gd name="connsiteX13" fmla="*/ 1882503 w 2860627"/>
                <a:gd name="connsiteY13" fmla="*/ 1973867 h 3334674"/>
                <a:gd name="connsiteX14" fmla="*/ 1315566 w 2860627"/>
                <a:gd name="connsiteY14" fmla="*/ 1469419 h 3334674"/>
                <a:gd name="connsiteX15" fmla="*/ 1294771 w 2860627"/>
                <a:gd name="connsiteY15" fmla="*/ 1450917 h 3334674"/>
                <a:gd name="connsiteX16" fmla="*/ 1253957 w 2860627"/>
                <a:gd name="connsiteY16" fmla="*/ 1414601 h 3334674"/>
                <a:gd name="connsiteX17" fmla="*/ 1259713 w 2860627"/>
                <a:gd name="connsiteY17" fmla="*/ 1414265 h 3334674"/>
                <a:gd name="connsiteX18" fmla="*/ 1156260 w 2860627"/>
                <a:gd name="connsiteY18" fmla="*/ 686769 h 3334674"/>
                <a:gd name="connsiteX19" fmla="*/ 2022208 w 2860627"/>
                <a:gd name="connsiteY19" fmla="*/ 483047 h 3334674"/>
                <a:gd name="connsiteX20" fmla="*/ 2336014 w 2860627"/>
                <a:gd name="connsiteY20" fmla="*/ 897827 h 3334674"/>
                <a:gd name="connsiteX21" fmla="*/ 2860627 w 2860627"/>
                <a:gd name="connsiteY21" fmla="*/ 876952 h 3334674"/>
                <a:gd name="connsiteX22" fmla="*/ 2332439 w 2860627"/>
                <a:gd name="connsiteY22" fmla="*/ 109484 h 3334674"/>
                <a:gd name="connsiteX0" fmla="*/ 2332439 w 2860627"/>
                <a:gd name="connsiteY0" fmla="*/ 176751 h 3401941"/>
                <a:gd name="connsiteX1" fmla="*/ 1525852 w 2860627"/>
                <a:gd name="connsiteY1" fmla="*/ 0 h 3401941"/>
                <a:gd name="connsiteX2" fmla="*/ 364700 w 2860627"/>
                <a:gd name="connsiteY2" fmla="*/ 1347244 h 3401941"/>
                <a:gd name="connsiteX3" fmla="*/ 160 w 2860627"/>
                <a:gd name="connsiteY3" fmla="*/ 1822270 h 3401941"/>
                <a:gd name="connsiteX4" fmla="*/ 286853 w 2860627"/>
                <a:gd name="connsiteY4" fmla="*/ 1997637 h 3401941"/>
                <a:gd name="connsiteX5" fmla="*/ 207417 w 2860627"/>
                <a:gd name="connsiteY5" fmla="*/ 2178545 h 3401941"/>
                <a:gd name="connsiteX6" fmla="*/ 287242 w 2860627"/>
                <a:gd name="connsiteY6" fmla="*/ 2235165 h 3401941"/>
                <a:gd name="connsiteX7" fmla="*/ 256972 w 2860627"/>
                <a:gd name="connsiteY7" fmla="*/ 2329929 h 3401941"/>
                <a:gd name="connsiteX8" fmla="*/ 368654 w 2860627"/>
                <a:gd name="connsiteY8" fmla="*/ 2443557 h 3401941"/>
                <a:gd name="connsiteX9" fmla="*/ 465657 w 2860627"/>
                <a:gd name="connsiteY9" fmla="*/ 2861120 h 3401941"/>
                <a:gd name="connsiteX10" fmla="*/ 1108723 w 2860627"/>
                <a:gd name="connsiteY10" fmla="*/ 2788070 h 3401941"/>
                <a:gd name="connsiteX11" fmla="*/ 1313164 w 2860627"/>
                <a:gd name="connsiteY11" fmla="*/ 3367290 h 3401941"/>
                <a:gd name="connsiteX12" fmla="*/ 1936108 w 2860627"/>
                <a:gd name="connsiteY12" fmla="*/ 3388332 h 3401941"/>
                <a:gd name="connsiteX13" fmla="*/ 1882503 w 2860627"/>
                <a:gd name="connsiteY13" fmla="*/ 2041134 h 3401941"/>
                <a:gd name="connsiteX14" fmla="*/ 1315566 w 2860627"/>
                <a:gd name="connsiteY14" fmla="*/ 1536686 h 3401941"/>
                <a:gd name="connsiteX15" fmla="*/ 1294771 w 2860627"/>
                <a:gd name="connsiteY15" fmla="*/ 1518184 h 3401941"/>
                <a:gd name="connsiteX16" fmla="*/ 1253957 w 2860627"/>
                <a:gd name="connsiteY16" fmla="*/ 1481868 h 3401941"/>
                <a:gd name="connsiteX17" fmla="*/ 1259713 w 2860627"/>
                <a:gd name="connsiteY17" fmla="*/ 1481532 h 3401941"/>
                <a:gd name="connsiteX18" fmla="*/ 1156260 w 2860627"/>
                <a:gd name="connsiteY18" fmla="*/ 754036 h 3401941"/>
                <a:gd name="connsiteX19" fmla="*/ 2022208 w 2860627"/>
                <a:gd name="connsiteY19" fmla="*/ 550314 h 3401941"/>
                <a:gd name="connsiteX20" fmla="*/ 2336014 w 2860627"/>
                <a:gd name="connsiteY20" fmla="*/ 965094 h 3401941"/>
                <a:gd name="connsiteX21" fmla="*/ 2860627 w 2860627"/>
                <a:gd name="connsiteY21" fmla="*/ 944219 h 3401941"/>
                <a:gd name="connsiteX22" fmla="*/ 2332439 w 2860627"/>
                <a:gd name="connsiteY22" fmla="*/ 176751 h 3401941"/>
                <a:gd name="connsiteX0" fmla="*/ 2332439 w 2860627"/>
                <a:gd name="connsiteY0" fmla="*/ 186000 h 3411190"/>
                <a:gd name="connsiteX1" fmla="*/ 1525852 w 2860627"/>
                <a:gd name="connsiteY1" fmla="*/ 9249 h 3411190"/>
                <a:gd name="connsiteX2" fmla="*/ 364700 w 2860627"/>
                <a:gd name="connsiteY2" fmla="*/ 1356493 h 3411190"/>
                <a:gd name="connsiteX3" fmla="*/ 160 w 2860627"/>
                <a:gd name="connsiteY3" fmla="*/ 1831519 h 3411190"/>
                <a:gd name="connsiteX4" fmla="*/ 286853 w 2860627"/>
                <a:gd name="connsiteY4" fmla="*/ 2006886 h 3411190"/>
                <a:gd name="connsiteX5" fmla="*/ 207417 w 2860627"/>
                <a:gd name="connsiteY5" fmla="*/ 2187794 h 3411190"/>
                <a:gd name="connsiteX6" fmla="*/ 287242 w 2860627"/>
                <a:gd name="connsiteY6" fmla="*/ 2244414 h 3411190"/>
                <a:gd name="connsiteX7" fmla="*/ 256972 w 2860627"/>
                <a:gd name="connsiteY7" fmla="*/ 2339178 h 3411190"/>
                <a:gd name="connsiteX8" fmla="*/ 368654 w 2860627"/>
                <a:gd name="connsiteY8" fmla="*/ 2452806 h 3411190"/>
                <a:gd name="connsiteX9" fmla="*/ 465657 w 2860627"/>
                <a:gd name="connsiteY9" fmla="*/ 2870369 h 3411190"/>
                <a:gd name="connsiteX10" fmla="*/ 1108723 w 2860627"/>
                <a:gd name="connsiteY10" fmla="*/ 2797319 h 3411190"/>
                <a:gd name="connsiteX11" fmla="*/ 1313164 w 2860627"/>
                <a:gd name="connsiteY11" fmla="*/ 3376539 h 3411190"/>
                <a:gd name="connsiteX12" fmla="*/ 1936108 w 2860627"/>
                <a:gd name="connsiteY12" fmla="*/ 3397581 h 3411190"/>
                <a:gd name="connsiteX13" fmla="*/ 1882503 w 2860627"/>
                <a:gd name="connsiteY13" fmla="*/ 2050383 h 3411190"/>
                <a:gd name="connsiteX14" fmla="*/ 1315566 w 2860627"/>
                <a:gd name="connsiteY14" fmla="*/ 1545935 h 3411190"/>
                <a:gd name="connsiteX15" fmla="*/ 1294771 w 2860627"/>
                <a:gd name="connsiteY15" fmla="*/ 1527433 h 3411190"/>
                <a:gd name="connsiteX16" fmla="*/ 1253957 w 2860627"/>
                <a:gd name="connsiteY16" fmla="*/ 1491117 h 3411190"/>
                <a:gd name="connsiteX17" fmla="*/ 1259713 w 2860627"/>
                <a:gd name="connsiteY17" fmla="*/ 1490781 h 3411190"/>
                <a:gd name="connsiteX18" fmla="*/ 1156260 w 2860627"/>
                <a:gd name="connsiteY18" fmla="*/ 763285 h 3411190"/>
                <a:gd name="connsiteX19" fmla="*/ 2022208 w 2860627"/>
                <a:gd name="connsiteY19" fmla="*/ 559563 h 3411190"/>
                <a:gd name="connsiteX20" fmla="*/ 2336014 w 2860627"/>
                <a:gd name="connsiteY20" fmla="*/ 974343 h 3411190"/>
                <a:gd name="connsiteX21" fmla="*/ 2860627 w 2860627"/>
                <a:gd name="connsiteY21" fmla="*/ 953468 h 3411190"/>
                <a:gd name="connsiteX22" fmla="*/ 2332439 w 2860627"/>
                <a:gd name="connsiteY22" fmla="*/ 186000 h 3411190"/>
                <a:gd name="connsiteX0" fmla="*/ 2332439 w 2860627"/>
                <a:gd name="connsiteY0" fmla="*/ 186000 h 3411190"/>
                <a:gd name="connsiteX1" fmla="*/ 1525852 w 2860627"/>
                <a:gd name="connsiteY1" fmla="*/ 9249 h 3411190"/>
                <a:gd name="connsiteX2" fmla="*/ 364700 w 2860627"/>
                <a:gd name="connsiteY2" fmla="*/ 1356493 h 3411190"/>
                <a:gd name="connsiteX3" fmla="*/ 160 w 2860627"/>
                <a:gd name="connsiteY3" fmla="*/ 1831519 h 3411190"/>
                <a:gd name="connsiteX4" fmla="*/ 286853 w 2860627"/>
                <a:gd name="connsiteY4" fmla="*/ 2006886 h 3411190"/>
                <a:gd name="connsiteX5" fmla="*/ 207417 w 2860627"/>
                <a:gd name="connsiteY5" fmla="*/ 2187794 h 3411190"/>
                <a:gd name="connsiteX6" fmla="*/ 287242 w 2860627"/>
                <a:gd name="connsiteY6" fmla="*/ 2244414 h 3411190"/>
                <a:gd name="connsiteX7" fmla="*/ 256972 w 2860627"/>
                <a:gd name="connsiteY7" fmla="*/ 2339178 h 3411190"/>
                <a:gd name="connsiteX8" fmla="*/ 368654 w 2860627"/>
                <a:gd name="connsiteY8" fmla="*/ 2452806 h 3411190"/>
                <a:gd name="connsiteX9" fmla="*/ 465657 w 2860627"/>
                <a:gd name="connsiteY9" fmla="*/ 2870369 h 3411190"/>
                <a:gd name="connsiteX10" fmla="*/ 1108723 w 2860627"/>
                <a:gd name="connsiteY10" fmla="*/ 2797319 h 3411190"/>
                <a:gd name="connsiteX11" fmla="*/ 1313164 w 2860627"/>
                <a:gd name="connsiteY11" fmla="*/ 3376539 h 3411190"/>
                <a:gd name="connsiteX12" fmla="*/ 1936108 w 2860627"/>
                <a:gd name="connsiteY12" fmla="*/ 3397581 h 3411190"/>
                <a:gd name="connsiteX13" fmla="*/ 1882503 w 2860627"/>
                <a:gd name="connsiteY13" fmla="*/ 2050383 h 3411190"/>
                <a:gd name="connsiteX14" fmla="*/ 1315566 w 2860627"/>
                <a:gd name="connsiteY14" fmla="*/ 1545935 h 3411190"/>
                <a:gd name="connsiteX15" fmla="*/ 1253957 w 2860627"/>
                <a:gd name="connsiteY15" fmla="*/ 1491117 h 3411190"/>
                <a:gd name="connsiteX16" fmla="*/ 1259713 w 2860627"/>
                <a:gd name="connsiteY16" fmla="*/ 1490781 h 3411190"/>
                <a:gd name="connsiteX17" fmla="*/ 1156260 w 2860627"/>
                <a:gd name="connsiteY17" fmla="*/ 763285 h 3411190"/>
                <a:gd name="connsiteX18" fmla="*/ 2022208 w 2860627"/>
                <a:gd name="connsiteY18" fmla="*/ 559563 h 3411190"/>
                <a:gd name="connsiteX19" fmla="*/ 2336014 w 2860627"/>
                <a:gd name="connsiteY19" fmla="*/ 974343 h 3411190"/>
                <a:gd name="connsiteX20" fmla="*/ 2860627 w 2860627"/>
                <a:gd name="connsiteY20" fmla="*/ 953468 h 3411190"/>
                <a:gd name="connsiteX21" fmla="*/ 2332439 w 2860627"/>
                <a:gd name="connsiteY21" fmla="*/ 186000 h 3411190"/>
                <a:gd name="connsiteX0" fmla="*/ 2332439 w 2860627"/>
                <a:gd name="connsiteY0" fmla="*/ 186000 h 3411190"/>
                <a:gd name="connsiteX1" fmla="*/ 1525852 w 2860627"/>
                <a:gd name="connsiteY1" fmla="*/ 9249 h 3411190"/>
                <a:gd name="connsiteX2" fmla="*/ 364700 w 2860627"/>
                <a:gd name="connsiteY2" fmla="*/ 1356493 h 3411190"/>
                <a:gd name="connsiteX3" fmla="*/ 160 w 2860627"/>
                <a:gd name="connsiteY3" fmla="*/ 1831519 h 3411190"/>
                <a:gd name="connsiteX4" fmla="*/ 286853 w 2860627"/>
                <a:gd name="connsiteY4" fmla="*/ 2006886 h 3411190"/>
                <a:gd name="connsiteX5" fmla="*/ 207417 w 2860627"/>
                <a:gd name="connsiteY5" fmla="*/ 2187794 h 3411190"/>
                <a:gd name="connsiteX6" fmla="*/ 287242 w 2860627"/>
                <a:gd name="connsiteY6" fmla="*/ 2244414 h 3411190"/>
                <a:gd name="connsiteX7" fmla="*/ 256972 w 2860627"/>
                <a:gd name="connsiteY7" fmla="*/ 2339178 h 3411190"/>
                <a:gd name="connsiteX8" fmla="*/ 368654 w 2860627"/>
                <a:gd name="connsiteY8" fmla="*/ 2452806 h 3411190"/>
                <a:gd name="connsiteX9" fmla="*/ 465657 w 2860627"/>
                <a:gd name="connsiteY9" fmla="*/ 2870369 h 3411190"/>
                <a:gd name="connsiteX10" fmla="*/ 1108723 w 2860627"/>
                <a:gd name="connsiteY10" fmla="*/ 2797319 h 3411190"/>
                <a:gd name="connsiteX11" fmla="*/ 1313164 w 2860627"/>
                <a:gd name="connsiteY11" fmla="*/ 3376539 h 3411190"/>
                <a:gd name="connsiteX12" fmla="*/ 1936108 w 2860627"/>
                <a:gd name="connsiteY12" fmla="*/ 3397581 h 3411190"/>
                <a:gd name="connsiteX13" fmla="*/ 1882503 w 2860627"/>
                <a:gd name="connsiteY13" fmla="*/ 2050383 h 3411190"/>
                <a:gd name="connsiteX14" fmla="*/ 1253957 w 2860627"/>
                <a:gd name="connsiteY14" fmla="*/ 1491117 h 3411190"/>
                <a:gd name="connsiteX15" fmla="*/ 1259713 w 2860627"/>
                <a:gd name="connsiteY15" fmla="*/ 1490781 h 3411190"/>
                <a:gd name="connsiteX16" fmla="*/ 1156260 w 2860627"/>
                <a:gd name="connsiteY16" fmla="*/ 763285 h 3411190"/>
                <a:gd name="connsiteX17" fmla="*/ 2022208 w 2860627"/>
                <a:gd name="connsiteY17" fmla="*/ 559563 h 3411190"/>
                <a:gd name="connsiteX18" fmla="*/ 2336014 w 2860627"/>
                <a:gd name="connsiteY18" fmla="*/ 974343 h 3411190"/>
                <a:gd name="connsiteX19" fmla="*/ 2860627 w 2860627"/>
                <a:gd name="connsiteY19" fmla="*/ 953468 h 3411190"/>
                <a:gd name="connsiteX20" fmla="*/ 2332439 w 2860627"/>
                <a:gd name="connsiteY20" fmla="*/ 186000 h 3411190"/>
                <a:gd name="connsiteX0" fmla="*/ 2332439 w 2860627"/>
                <a:gd name="connsiteY0" fmla="*/ 186000 h 3411190"/>
                <a:gd name="connsiteX1" fmla="*/ 1525852 w 2860627"/>
                <a:gd name="connsiteY1" fmla="*/ 9249 h 3411190"/>
                <a:gd name="connsiteX2" fmla="*/ 364700 w 2860627"/>
                <a:gd name="connsiteY2" fmla="*/ 1356493 h 3411190"/>
                <a:gd name="connsiteX3" fmla="*/ 160 w 2860627"/>
                <a:gd name="connsiteY3" fmla="*/ 1831519 h 3411190"/>
                <a:gd name="connsiteX4" fmla="*/ 286853 w 2860627"/>
                <a:gd name="connsiteY4" fmla="*/ 2006886 h 3411190"/>
                <a:gd name="connsiteX5" fmla="*/ 207417 w 2860627"/>
                <a:gd name="connsiteY5" fmla="*/ 2187794 h 3411190"/>
                <a:gd name="connsiteX6" fmla="*/ 287242 w 2860627"/>
                <a:gd name="connsiteY6" fmla="*/ 2244414 h 3411190"/>
                <a:gd name="connsiteX7" fmla="*/ 256972 w 2860627"/>
                <a:gd name="connsiteY7" fmla="*/ 2339178 h 3411190"/>
                <a:gd name="connsiteX8" fmla="*/ 368654 w 2860627"/>
                <a:gd name="connsiteY8" fmla="*/ 2452806 h 3411190"/>
                <a:gd name="connsiteX9" fmla="*/ 465657 w 2860627"/>
                <a:gd name="connsiteY9" fmla="*/ 2870369 h 3411190"/>
                <a:gd name="connsiteX10" fmla="*/ 1108723 w 2860627"/>
                <a:gd name="connsiteY10" fmla="*/ 2797319 h 3411190"/>
                <a:gd name="connsiteX11" fmla="*/ 1313164 w 2860627"/>
                <a:gd name="connsiteY11" fmla="*/ 3376539 h 3411190"/>
                <a:gd name="connsiteX12" fmla="*/ 1936108 w 2860627"/>
                <a:gd name="connsiteY12" fmla="*/ 3397581 h 3411190"/>
                <a:gd name="connsiteX13" fmla="*/ 1862177 w 2860627"/>
                <a:gd name="connsiteY13" fmla="*/ 2104638 h 3411190"/>
                <a:gd name="connsiteX14" fmla="*/ 1253957 w 2860627"/>
                <a:gd name="connsiteY14" fmla="*/ 1491117 h 3411190"/>
                <a:gd name="connsiteX15" fmla="*/ 1259713 w 2860627"/>
                <a:gd name="connsiteY15" fmla="*/ 1490781 h 3411190"/>
                <a:gd name="connsiteX16" fmla="*/ 1156260 w 2860627"/>
                <a:gd name="connsiteY16" fmla="*/ 763285 h 3411190"/>
                <a:gd name="connsiteX17" fmla="*/ 2022208 w 2860627"/>
                <a:gd name="connsiteY17" fmla="*/ 559563 h 3411190"/>
                <a:gd name="connsiteX18" fmla="*/ 2336014 w 2860627"/>
                <a:gd name="connsiteY18" fmla="*/ 974343 h 3411190"/>
                <a:gd name="connsiteX19" fmla="*/ 2860627 w 2860627"/>
                <a:gd name="connsiteY19" fmla="*/ 953468 h 3411190"/>
                <a:gd name="connsiteX20" fmla="*/ 2332439 w 2860627"/>
                <a:gd name="connsiteY20" fmla="*/ 186000 h 3411190"/>
                <a:gd name="connsiteX0" fmla="*/ 2332439 w 2860627"/>
                <a:gd name="connsiteY0" fmla="*/ 186000 h 3411190"/>
                <a:gd name="connsiteX1" fmla="*/ 1525852 w 2860627"/>
                <a:gd name="connsiteY1" fmla="*/ 9249 h 3411190"/>
                <a:gd name="connsiteX2" fmla="*/ 364700 w 2860627"/>
                <a:gd name="connsiteY2" fmla="*/ 1356493 h 3411190"/>
                <a:gd name="connsiteX3" fmla="*/ 160 w 2860627"/>
                <a:gd name="connsiteY3" fmla="*/ 1831519 h 3411190"/>
                <a:gd name="connsiteX4" fmla="*/ 286853 w 2860627"/>
                <a:gd name="connsiteY4" fmla="*/ 2006886 h 3411190"/>
                <a:gd name="connsiteX5" fmla="*/ 207417 w 2860627"/>
                <a:gd name="connsiteY5" fmla="*/ 2187794 h 3411190"/>
                <a:gd name="connsiteX6" fmla="*/ 287242 w 2860627"/>
                <a:gd name="connsiteY6" fmla="*/ 2244414 h 3411190"/>
                <a:gd name="connsiteX7" fmla="*/ 256972 w 2860627"/>
                <a:gd name="connsiteY7" fmla="*/ 2339178 h 3411190"/>
                <a:gd name="connsiteX8" fmla="*/ 368654 w 2860627"/>
                <a:gd name="connsiteY8" fmla="*/ 2452806 h 3411190"/>
                <a:gd name="connsiteX9" fmla="*/ 465657 w 2860627"/>
                <a:gd name="connsiteY9" fmla="*/ 2870369 h 3411190"/>
                <a:gd name="connsiteX10" fmla="*/ 1108723 w 2860627"/>
                <a:gd name="connsiteY10" fmla="*/ 2797319 h 3411190"/>
                <a:gd name="connsiteX11" fmla="*/ 1313164 w 2860627"/>
                <a:gd name="connsiteY11" fmla="*/ 3376539 h 3411190"/>
                <a:gd name="connsiteX12" fmla="*/ 1936108 w 2860627"/>
                <a:gd name="connsiteY12" fmla="*/ 3397581 h 3411190"/>
                <a:gd name="connsiteX13" fmla="*/ 1862177 w 2860627"/>
                <a:gd name="connsiteY13" fmla="*/ 2104638 h 3411190"/>
                <a:gd name="connsiteX14" fmla="*/ 1253957 w 2860627"/>
                <a:gd name="connsiteY14" fmla="*/ 1491117 h 3411190"/>
                <a:gd name="connsiteX15" fmla="*/ 1259713 w 2860627"/>
                <a:gd name="connsiteY15" fmla="*/ 1490781 h 3411190"/>
                <a:gd name="connsiteX16" fmla="*/ 1156260 w 2860627"/>
                <a:gd name="connsiteY16" fmla="*/ 763285 h 3411190"/>
                <a:gd name="connsiteX17" fmla="*/ 2022208 w 2860627"/>
                <a:gd name="connsiteY17" fmla="*/ 559563 h 3411190"/>
                <a:gd name="connsiteX18" fmla="*/ 2336014 w 2860627"/>
                <a:gd name="connsiteY18" fmla="*/ 974343 h 3411190"/>
                <a:gd name="connsiteX19" fmla="*/ 2860627 w 2860627"/>
                <a:gd name="connsiteY19" fmla="*/ 953468 h 3411190"/>
                <a:gd name="connsiteX20" fmla="*/ 2332439 w 2860627"/>
                <a:gd name="connsiteY20" fmla="*/ 186000 h 3411190"/>
                <a:gd name="connsiteX0" fmla="*/ 2332439 w 2860627"/>
                <a:gd name="connsiteY0" fmla="*/ 186000 h 3411190"/>
                <a:gd name="connsiteX1" fmla="*/ 1525852 w 2860627"/>
                <a:gd name="connsiteY1" fmla="*/ 9249 h 3411190"/>
                <a:gd name="connsiteX2" fmla="*/ 364700 w 2860627"/>
                <a:gd name="connsiteY2" fmla="*/ 1356493 h 3411190"/>
                <a:gd name="connsiteX3" fmla="*/ 160 w 2860627"/>
                <a:gd name="connsiteY3" fmla="*/ 1831519 h 3411190"/>
                <a:gd name="connsiteX4" fmla="*/ 286853 w 2860627"/>
                <a:gd name="connsiteY4" fmla="*/ 2006886 h 3411190"/>
                <a:gd name="connsiteX5" fmla="*/ 207417 w 2860627"/>
                <a:gd name="connsiteY5" fmla="*/ 2187794 h 3411190"/>
                <a:gd name="connsiteX6" fmla="*/ 287242 w 2860627"/>
                <a:gd name="connsiteY6" fmla="*/ 2244414 h 3411190"/>
                <a:gd name="connsiteX7" fmla="*/ 256972 w 2860627"/>
                <a:gd name="connsiteY7" fmla="*/ 2339178 h 3411190"/>
                <a:gd name="connsiteX8" fmla="*/ 368654 w 2860627"/>
                <a:gd name="connsiteY8" fmla="*/ 2452806 h 3411190"/>
                <a:gd name="connsiteX9" fmla="*/ 465657 w 2860627"/>
                <a:gd name="connsiteY9" fmla="*/ 2870369 h 3411190"/>
                <a:gd name="connsiteX10" fmla="*/ 1108723 w 2860627"/>
                <a:gd name="connsiteY10" fmla="*/ 2797319 h 3411190"/>
                <a:gd name="connsiteX11" fmla="*/ 1313164 w 2860627"/>
                <a:gd name="connsiteY11" fmla="*/ 3376539 h 3411190"/>
                <a:gd name="connsiteX12" fmla="*/ 1936108 w 2860627"/>
                <a:gd name="connsiteY12" fmla="*/ 3397581 h 3411190"/>
                <a:gd name="connsiteX13" fmla="*/ 1828840 w 2860627"/>
                <a:gd name="connsiteY13" fmla="*/ 2162380 h 3411190"/>
                <a:gd name="connsiteX14" fmla="*/ 1253957 w 2860627"/>
                <a:gd name="connsiteY14" fmla="*/ 1491117 h 3411190"/>
                <a:gd name="connsiteX15" fmla="*/ 1259713 w 2860627"/>
                <a:gd name="connsiteY15" fmla="*/ 1490781 h 3411190"/>
                <a:gd name="connsiteX16" fmla="*/ 1156260 w 2860627"/>
                <a:gd name="connsiteY16" fmla="*/ 763285 h 3411190"/>
                <a:gd name="connsiteX17" fmla="*/ 2022208 w 2860627"/>
                <a:gd name="connsiteY17" fmla="*/ 559563 h 3411190"/>
                <a:gd name="connsiteX18" fmla="*/ 2336014 w 2860627"/>
                <a:gd name="connsiteY18" fmla="*/ 974343 h 3411190"/>
                <a:gd name="connsiteX19" fmla="*/ 2860627 w 2860627"/>
                <a:gd name="connsiteY19" fmla="*/ 953468 h 3411190"/>
                <a:gd name="connsiteX20" fmla="*/ 2332439 w 2860627"/>
                <a:gd name="connsiteY20" fmla="*/ 186000 h 3411190"/>
                <a:gd name="connsiteX0" fmla="*/ 2332439 w 2860627"/>
                <a:gd name="connsiteY0" fmla="*/ 186000 h 3411190"/>
                <a:gd name="connsiteX1" fmla="*/ 1525852 w 2860627"/>
                <a:gd name="connsiteY1" fmla="*/ 9249 h 3411190"/>
                <a:gd name="connsiteX2" fmla="*/ 364700 w 2860627"/>
                <a:gd name="connsiteY2" fmla="*/ 1356493 h 3411190"/>
                <a:gd name="connsiteX3" fmla="*/ 160 w 2860627"/>
                <a:gd name="connsiteY3" fmla="*/ 1831519 h 3411190"/>
                <a:gd name="connsiteX4" fmla="*/ 286853 w 2860627"/>
                <a:gd name="connsiteY4" fmla="*/ 2006886 h 3411190"/>
                <a:gd name="connsiteX5" fmla="*/ 207417 w 2860627"/>
                <a:gd name="connsiteY5" fmla="*/ 2187794 h 3411190"/>
                <a:gd name="connsiteX6" fmla="*/ 287242 w 2860627"/>
                <a:gd name="connsiteY6" fmla="*/ 2244414 h 3411190"/>
                <a:gd name="connsiteX7" fmla="*/ 256972 w 2860627"/>
                <a:gd name="connsiteY7" fmla="*/ 2339178 h 3411190"/>
                <a:gd name="connsiteX8" fmla="*/ 368654 w 2860627"/>
                <a:gd name="connsiteY8" fmla="*/ 2452806 h 3411190"/>
                <a:gd name="connsiteX9" fmla="*/ 465657 w 2860627"/>
                <a:gd name="connsiteY9" fmla="*/ 2870369 h 3411190"/>
                <a:gd name="connsiteX10" fmla="*/ 1108723 w 2860627"/>
                <a:gd name="connsiteY10" fmla="*/ 2797319 h 3411190"/>
                <a:gd name="connsiteX11" fmla="*/ 1313164 w 2860627"/>
                <a:gd name="connsiteY11" fmla="*/ 3376539 h 3411190"/>
                <a:gd name="connsiteX12" fmla="*/ 1936108 w 2860627"/>
                <a:gd name="connsiteY12" fmla="*/ 3397581 h 3411190"/>
                <a:gd name="connsiteX13" fmla="*/ 1828840 w 2860627"/>
                <a:gd name="connsiteY13" fmla="*/ 2162380 h 3411190"/>
                <a:gd name="connsiteX14" fmla="*/ 1253957 w 2860627"/>
                <a:gd name="connsiteY14" fmla="*/ 1491117 h 3411190"/>
                <a:gd name="connsiteX15" fmla="*/ 1259713 w 2860627"/>
                <a:gd name="connsiteY15" fmla="*/ 1490781 h 3411190"/>
                <a:gd name="connsiteX16" fmla="*/ 1156260 w 2860627"/>
                <a:gd name="connsiteY16" fmla="*/ 763285 h 3411190"/>
                <a:gd name="connsiteX17" fmla="*/ 2022208 w 2860627"/>
                <a:gd name="connsiteY17" fmla="*/ 559563 h 3411190"/>
                <a:gd name="connsiteX18" fmla="*/ 2336014 w 2860627"/>
                <a:gd name="connsiteY18" fmla="*/ 974343 h 3411190"/>
                <a:gd name="connsiteX19" fmla="*/ 2860627 w 2860627"/>
                <a:gd name="connsiteY19" fmla="*/ 953468 h 3411190"/>
                <a:gd name="connsiteX20" fmla="*/ 2332439 w 2860627"/>
                <a:gd name="connsiteY20" fmla="*/ 186000 h 3411190"/>
                <a:gd name="connsiteX0" fmla="*/ 2332439 w 2860627"/>
                <a:gd name="connsiteY0" fmla="*/ 186000 h 3411190"/>
                <a:gd name="connsiteX1" fmla="*/ 1525852 w 2860627"/>
                <a:gd name="connsiteY1" fmla="*/ 9249 h 3411190"/>
                <a:gd name="connsiteX2" fmla="*/ 364700 w 2860627"/>
                <a:gd name="connsiteY2" fmla="*/ 1356493 h 3411190"/>
                <a:gd name="connsiteX3" fmla="*/ 160 w 2860627"/>
                <a:gd name="connsiteY3" fmla="*/ 1831519 h 3411190"/>
                <a:gd name="connsiteX4" fmla="*/ 286853 w 2860627"/>
                <a:gd name="connsiteY4" fmla="*/ 2006886 h 3411190"/>
                <a:gd name="connsiteX5" fmla="*/ 207417 w 2860627"/>
                <a:gd name="connsiteY5" fmla="*/ 2187794 h 3411190"/>
                <a:gd name="connsiteX6" fmla="*/ 287242 w 2860627"/>
                <a:gd name="connsiteY6" fmla="*/ 2244414 h 3411190"/>
                <a:gd name="connsiteX7" fmla="*/ 256972 w 2860627"/>
                <a:gd name="connsiteY7" fmla="*/ 2339178 h 3411190"/>
                <a:gd name="connsiteX8" fmla="*/ 368654 w 2860627"/>
                <a:gd name="connsiteY8" fmla="*/ 2452806 h 3411190"/>
                <a:gd name="connsiteX9" fmla="*/ 465657 w 2860627"/>
                <a:gd name="connsiteY9" fmla="*/ 2870369 h 3411190"/>
                <a:gd name="connsiteX10" fmla="*/ 1108723 w 2860627"/>
                <a:gd name="connsiteY10" fmla="*/ 2797319 h 3411190"/>
                <a:gd name="connsiteX11" fmla="*/ 1313164 w 2860627"/>
                <a:gd name="connsiteY11" fmla="*/ 3376539 h 3411190"/>
                <a:gd name="connsiteX12" fmla="*/ 1936108 w 2860627"/>
                <a:gd name="connsiteY12" fmla="*/ 3397581 h 3411190"/>
                <a:gd name="connsiteX13" fmla="*/ 1828840 w 2860627"/>
                <a:gd name="connsiteY13" fmla="*/ 2162380 h 3411190"/>
                <a:gd name="connsiteX14" fmla="*/ 1253957 w 2860627"/>
                <a:gd name="connsiteY14" fmla="*/ 1491117 h 3411190"/>
                <a:gd name="connsiteX15" fmla="*/ 1259713 w 2860627"/>
                <a:gd name="connsiteY15" fmla="*/ 1490781 h 3411190"/>
                <a:gd name="connsiteX16" fmla="*/ 1156260 w 2860627"/>
                <a:gd name="connsiteY16" fmla="*/ 763285 h 3411190"/>
                <a:gd name="connsiteX17" fmla="*/ 2022208 w 2860627"/>
                <a:gd name="connsiteY17" fmla="*/ 559563 h 3411190"/>
                <a:gd name="connsiteX18" fmla="*/ 2336014 w 2860627"/>
                <a:gd name="connsiteY18" fmla="*/ 974343 h 3411190"/>
                <a:gd name="connsiteX19" fmla="*/ 2860627 w 2860627"/>
                <a:gd name="connsiteY19" fmla="*/ 953468 h 3411190"/>
                <a:gd name="connsiteX20" fmla="*/ 2332439 w 2860627"/>
                <a:gd name="connsiteY20" fmla="*/ 186000 h 3411190"/>
                <a:gd name="connsiteX0" fmla="*/ 2332439 w 2860627"/>
                <a:gd name="connsiteY0" fmla="*/ 186000 h 3411190"/>
                <a:gd name="connsiteX1" fmla="*/ 1525852 w 2860627"/>
                <a:gd name="connsiteY1" fmla="*/ 9249 h 3411190"/>
                <a:gd name="connsiteX2" fmla="*/ 364700 w 2860627"/>
                <a:gd name="connsiteY2" fmla="*/ 1356493 h 3411190"/>
                <a:gd name="connsiteX3" fmla="*/ 160 w 2860627"/>
                <a:gd name="connsiteY3" fmla="*/ 1831519 h 3411190"/>
                <a:gd name="connsiteX4" fmla="*/ 286853 w 2860627"/>
                <a:gd name="connsiteY4" fmla="*/ 2006886 h 3411190"/>
                <a:gd name="connsiteX5" fmla="*/ 207417 w 2860627"/>
                <a:gd name="connsiteY5" fmla="*/ 2187794 h 3411190"/>
                <a:gd name="connsiteX6" fmla="*/ 287242 w 2860627"/>
                <a:gd name="connsiteY6" fmla="*/ 2244414 h 3411190"/>
                <a:gd name="connsiteX7" fmla="*/ 256972 w 2860627"/>
                <a:gd name="connsiteY7" fmla="*/ 2339178 h 3411190"/>
                <a:gd name="connsiteX8" fmla="*/ 368654 w 2860627"/>
                <a:gd name="connsiteY8" fmla="*/ 2452806 h 3411190"/>
                <a:gd name="connsiteX9" fmla="*/ 465657 w 2860627"/>
                <a:gd name="connsiteY9" fmla="*/ 2870369 h 3411190"/>
                <a:gd name="connsiteX10" fmla="*/ 1108723 w 2860627"/>
                <a:gd name="connsiteY10" fmla="*/ 2797319 h 3411190"/>
                <a:gd name="connsiteX11" fmla="*/ 1313164 w 2860627"/>
                <a:gd name="connsiteY11" fmla="*/ 3376539 h 3411190"/>
                <a:gd name="connsiteX12" fmla="*/ 1936108 w 2860627"/>
                <a:gd name="connsiteY12" fmla="*/ 3397581 h 3411190"/>
                <a:gd name="connsiteX13" fmla="*/ 1886582 w 2860627"/>
                <a:gd name="connsiteY13" fmla="*/ 2195718 h 3411190"/>
                <a:gd name="connsiteX14" fmla="*/ 1253957 w 2860627"/>
                <a:gd name="connsiteY14" fmla="*/ 1491117 h 3411190"/>
                <a:gd name="connsiteX15" fmla="*/ 1259713 w 2860627"/>
                <a:gd name="connsiteY15" fmla="*/ 1490781 h 3411190"/>
                <a:gd name="connsiteX16" fmla="*/ 1156260 w 2860627"/>
                <a:gd name="connsiteY16" fmla="*/ 763285 h 3411190"/>
                <a:gd name="connsiteX17" fmla="*/ 2022208 w 2860627"/>
                <a:gd name="connsiteY17" fmla="*/ 559563 h 3411190"/>
                <a:gd name="connsiteX18" fmla="*/ 2336014 w 2860627"/>
                <a:gd name="connsiteY18" fmla="*/ 974343 h 3411190"/>
                <a:gd name="connsiteX19" fmla="*/ 2860627 w 2860627"/>
                <a:gd name="connsiteY19" fmla="*/ 953468 h 3411190"/>
                <a:gd name="connsiteX20" fmla="*/ 2332439 w 2860627"/>
                <a:gd name="connsiteY20" fmla="*/ 186000 h 3411190"/>
                <a:gd name="connsiteX0" fmla="*/ 2332439 w 2860627"/>
                <a:gd name="connsiteY0" fmla="*/ 186000 h 3411190"/>
                <a:gd name="connsiteX1" fmla="*/ 1525852 w 2860627"/>
                <a:gd name="connsiteY1" fmla="*/ 9249 h 3411190"/>
                <a:gd name="connsiteX2" fmla="*/ 364700 w 2860627"/>
                <a:gd name="connsiteY2" fmla="*/ 1356493 h 3411190"/>
                <a:gd name="connsiteX3" fmla="*/ 160 w 2860627"/>
                <a:gd name="connsiteY3" fmla="*/ 1831519 h 3411190"/>
                <a:gd name="connsiteX4" fmla="*/ 286853 w 2860627"/>
                <a:gd name="connsiteY4" fmla="*/ 2006886 h 3411190"/>
                <a:gd name="connsiteX5" fmla="*/ 207417 w 2860627"/>
                <a:gd name="connsiteY5" fmla="*/ 2187794 h 3411190"/>
                <a:gd name="connsiteX6" fmla="*/ 287242 w 2860627"/>
                <a:gd name="connsiteY6" fmla="*/ 2244414 h 3411190"/>
                <a:gd name="connsiteX7" fmla="*/ 256972 w 2860627"/>
                <a:gd name="connsiteY7" fmla="*/ 2339178 h 3411190"/>
                <a:gd name="connsiteX8" fmla="*/ 368654 w 2860627"/>
                <a:gd name="connsiteY8" fmla="*/ 2452806 h 3411190"/>
                <a:gd name="connsiteX9" fmla="*/ 465657 w 2860627"/>
                <a:gd name="connsiteY9" fmla="*/ 2870369 h 3411190"/>
                <a:gd name="connsiteX10" fmla="*/ 1108723 w 2860627"/>
                <a:gd name="connsiteY10" fmla="*/ 2797319 h 3411190"/>
                <a:gd name="connsiteX11" fmla="*/ 1313164 w 2860627"/>
                <a:gd name="connsiteY11" fmla="*/ 3376539 h 3411190"/>
                <a:gd name="connsiteX12" fmla="*/ 1936108 w 2860627"/>
                <a:gd name="connsiteY12" fmla="*/ 3397581 h 3411190"/>
                <a:gd name="connsiteX13" fmla="*/ 1886582 w 2860627"/>
                <a:gd name="connsiteY13" fmla="*/ 2195718 h 3411190"/>
                <a:gd name="connsiteX14" fmla="*/ 1253957 w 2860627"/>
                <a:gd name="connsiteY14" fmla="*/ 1491117 h 3411190"/>
                <a:gd name="connsiteX15" fmla="*/ 1259713 w 2860627"/>
                <a:gd name="connsiteY15" fmla="*/ 1490781 h 3411190"/>
                <a:gd name="connsiteX16" fmla="*/ 1156260 w 2860627"/>
                <a:gd name="connsiteY16" fmla="*/ 763285 h 3411190"/>
                <a:gd name="connsiteX17" fmla="*/ 2022208 w 2860627"/>
                <a:gd name="connsiteY17" fmla="*/ 559563 h 3411190"/>
                <a:gd name="connsiteX18" fmla="*/ 2336014 w 2860627"/>
                <a:gd name="connsiteY18" fmla="*/ 974343 h 3411190"/>
                <a:gd name="connsiteX19" fmla="*/ 2860627 w 2860627"/>
                <a:gd name="connsiteY19" fmla="*/ 953468 h 3411190"/>
                <a:gd name="connsiteX20" fmla="*/ 2332439 w 2860627"/>
                <a:gd name="connsiteY20" fmla="*/ 186000 h 34111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860627" h="3411190">
                  <a:moveTo>
                    <a:pt x="2332439" y="186000"/>
                  </a:moveTo>
                  <a:cubicBezTo>
                    <a:pt x="2114028" y="67375"/>
                    <a:pt x="1894506" y="-31252"/>
                    <a:pt x="1525852" y="9249"/>
                  </a:cubicBezTo>
                  <a:cubicBezTo>
                    <a:pt x="735732" y="27225"/>
                    <a:pt x="265149" y="734924"/>
                    <a:pt x="364700" y="1356493"/>
                  </a:cubicBezTo>
                  <a:cubicBezTo>
                    <a:pt x="243187" y="1514835"/>
                    <a:pt x="-7219" y="1802068"/>
                    <a:pt x="160" y="1831519"/>
                  </a:cubicBezTo>
                  <a:cubicBezTo>
                    <a:pt x="17130" y="1925603"/>
                    <a:pt x="185001" y="1956813"/>
                    <a:pt x="286853" y="2006886"/>
                  </a:cubicBezTo>
                  <a:cubicBezTo>
                    <a:pt x="253040" y="2069284"/>
                    <a:pt x="200362" y="2166263"/>
                    <a:pt x="207417" y="2187794"/>
                  </a:cubicBezTo>
                  <a:cubicBezTo>
                    <a:pt x="222499" y="2208763"/>
                    <a:pt x="256442" y="2226588"/>
                    <a:pt x="287242" y="2244414"/>
                  </a:cubicBezTo>
                  <a:cubicBezTo>
                    <a:pt x="277153" y="2276002"/>
                    <a:pt x="241912" y="2313878"/>
                    <a:pt x="256972" y="2339178"/>
                  </a:cubicBezTo>
                  <a:cubicBezTo>
                    <a:pt x="285816" y="2378102"/>
                    <a:pt x="349241" y="2404451"/>
                    <a:pt x="368654" y="2452806"/>
                  </a:cubicBezTo>
                  <a:cubicBezTo>
                    <a:pt x="412514" y="2527024"/>
                    <a:pt x="255179" y="2774145"/>
                    <a:pt x="465657" y="2870369"/>
                  </a:cubicBezTo>
                  <a:cubicBezTo>
                    <a:pt x="653816" y="2944521"/>
                    <a:pt x="911133" y="2842626"/>
                    <a:pt x="1108723" y="2797319"/>
                  </a:cubicBezTo>
                  <a:cubicBezTo>
                    <a:pt x="1261750" y="2755661"/>
                    <a:pt x="1267023" y="3179274"/>
                    <a:pt x="1313164" y="3376539"/>
                  </a:cubicBezTo>
                  <a:cubicBezTo>
                    <a:pt x="1541931" y="3416747"/>
                    <a:pt x="1746247" y="3419423"/>
                    <a:pt x="1936108" y="3397581"/>
                  </a:cubicBezTo>
                  <a:cubicBezTo>
                    <a:pt x="1911464" y="2966600"/>
                    <a:pt x="1933512" y="2397598"/>
                    <a:pt x="1886582" y="2195718"/>
                  </a:cubicBezTo>
                  <a:cubicBezTo>
                    <a:pt x="1843777" y="1980896"/>
                    <a:pt x="1445585" y="1714871"/>
                    <a:pt x="1253957" y="1491117"/>
                  </a:cubicBezTo>
                  <a:lnTo>
                    <a:pt x="1259713" y="1490781"/>
                  </a:lnTo>
                  <a:cubicBezTo>
                    <a:pt x="1069359" y="1294123"/>
                    <a:pt x="1020028" y="999248"/>
                    <a:pt x="1156260" y="763285"/>
                  </a:cubicBezTo>
                  <a:cubicBezTo>
                    <a:pt x="1324542" y="471813"/>
                    <a:pt x="1712240" y="380603"/>
                    <a:pt x="2022208" y="559563"/>
                  </a:cubicBezTo>
                  <a:cubicBezTo>
                    <a:pt x="2187368" y="654919"/>
                    <a:pt x="2297137" y="807738"/>
                    <a:pt x="2336014" y="974343"/>
                  </a:cubicBezTo>
                  <a:lnTo>
                    <a:pt x="2860627" y="953468"/>
                  </a:lnTo>
                  <a:cubicBezTo>
                    <a:pt x="2773794" y="641332"/>
                    <a:pt x="2600917" y="331818"/>
                    <a:pt x="2332439" y="18600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89866" tIns="44933" rIns="89866" bIns="44933" numCol="1" spcCol="0" rtlCol="0" fromWordArt="0" anchor="ctr" anchorCtr="0" forceAA="0" compatLnSpc="1">
              <a:prstTxWarp prst="textNoShape">
                <a:avLst/>
              </a:prstTxWarp>
              <a:noAutofit/>
            </a:bodyPr>
            <a:lstStyle/>
            <a:p>
              <a:pPr algn="ctr"/>
              <a:endParaRPr lang="ko-KR" altLang="en-US" sz="2655"/>
            </a:p>
          </p:txBody>
        </p:sp>
        <p:sp>
          <p:nvSpPr>
            <p:cNvPr id="28" name="Oval 27">
              <a:extLst>
                <a:ext uri="{FF2B5EF4-FFF2-40B4-BE49-F238E27FC236}">
                  <a16:creationId xmlns:a16="http://schemas.microsoft.com/office/drawing/2014/main" id="{EA9141AB-E643-439D-9BB6-7D59F48972EA}"/>
                </a:ext>
              </a:extLst>
            </p:cNvPr>
            <p:cNvSpPr/>
            <p:nvPr/>
          </p:nvSpPr>
          <p:spPr>
            <a:xfrm>
              <a:off x="395536" y="4869725"/>
              <a:ext cx="852711" cy="852711"/>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655"/>
            </a:p>
          </p:txBody>
        </p:sp>
      </p:grpSp>
    </p:spTree>
    <p:extLst>
      <p:ext uri="{BB962C8B-B14F-4D97-AF65-F5344CB8AC3E}">
        <p14:creationId xmlns:p14="http://schemas.microsoft.com/office/powerpoint/2010/main" val="9414801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D735F7F3-C1B5-4B60-A00A-4EB618DDFB5A}"/>
              </a:ext>
            </a:extLst>
          </p:cNvPr>
          <p:cNvSpPr>
            <a:spLocks noGrp="1"/>
          </p:cNvSpPr>
          <p:nvPr>
            <p:ph type="body" sz="quarter" idx="10"/>
          </p:nvPr>
        </p:nvSpPr>
        <p:spPr/>
        <p:txBody>
          <a:bodyPr>
            <a:normAutofit fontScale="92500" lnSpcReduction="10000"/>
          </a:bodyPr>
          <a:lstStyle/>
          <a:p>
            <a:r>
              <a:rPr lang="ar-SA" dirty="0" smtClean="0"/>
              <a:t>اهمية نظام الابنية والتنظيم </a:t>
            </a:r>
            <a:endParaRPr lang="en-US" dirty="0"/>
          </a:p>
        </p:txBody>
      </p:sp>
      <p:grpSp>
        <p:nvGrpSpPr>
          <p:cNvPr id="3" name="Group 2">
            <a:extLst>
              <a:ext uri="{FF2B5EF4-FFF2-40B4-BE49-F238E27FC236}">
                <a16:creationId xmlns:a16="http://schemas.microsoft.com/office/drawing/2014/main" id="{9BDB9BC5-7418-478F-968F-6A2806520597}"/>
              </a:ext>
            </a:extLst>
          </p:cNvPr>
          <p:cNvGrpSpPr/>
          <p:nvPr/>
        </p:nvGrpSpPr>
        <p:grpSpPr>
          <a:xfrm>
            <a:off x="6295030" y="2073445"/>
            <a:ext cx="6152148" cy="3733891"/>
            <a:chOff x="4567071" y="1844824"/>
            <a:chExt cx="6113041" cy="3704733"/>
          </a:xfrm>
        </p:grpSpPr>
        <p:sp>
          <p:nvSpPr>
            <p:cNvPr id="4" name="Rectangle 4">
              <a:extLst>
                <a:ext uri="{FF2B5EF4-FFF2-40B4-BE49-F238E27FC236}">
                  <a16:creationId xmlns:a16="http://schemas.microsoft.com/office/drawing/2014/main" id="{F31A739B-7A0A-431E-BF75-7A163A4E22AE}"/>
                </a:ext>
              </a:extLst>
            </p:cNvPr>
            <p:cNvSpPr/>
            <p:nvPr/>
          </p:nvSpPr>
          <p:spPr>
            <a:xfrm>
              <a:off x="4580881" y="3930857"/>
              <a:ext cx="1676901" cy="1618700"/>
            </a:xfrm>
            <a:custGeom>
              <a:avLst/>
              <a:gdLst>
                <a:gd name="connsiteX0" fmla="*/ 0 w 1872208"/>
                <a:gd name="connsiteY0" fmla="*/ 0 h 864096"/>
                <a:gd name="connsiteX1" fmla="*/ 1872208 w 1872208"/>
                <a:gd name="connsiteY1" fmla="*/ 0 h 864096"/>
                <a:gd name="connsiteX2" fmla="*/ 1872208 w 1872208"/>
                <a:gd name="connsiteY2" fmla="*/ 864096 h 864096"/>
                <a:gd name="connsiteX3" fmla="*/ 0 w 1872208"/>
                <a:gd name="connsiteY3" fmla="*/ 864096 h 864096"/>
                <a:gd name="connsiteX4" fmla="*/ 0 w 1872208"/>
                <a:gd name="connsiteY4" fmla="*/ 0 h 864096"/>
                <a:gd name="connsiteX0" fmla="*/ 0 w 1872208"/>
                <a:gd name="connsiteY0" fmla="*/ 0 h 1849518"/>
                <a:gd name="connsiteX1" fmla="*/ 1872208 w 1872208"/>
                <a:gd name="connsiteY1" fmla="*/ 0 h 1849518"/>
                <a:gd name="connsiteX2" fmla="*/ 1872208 w 1872208"/>
                <a:gd name="connsiteY2" fmla="*/ 864096 h 1849518"/>
                <a:gd name="connsiteX3" fmla="*/ 230819 w 1872208"/>
                <a:gd name="connsiteY3" fmla="*/ 1849518 h 1849518"/>
                <a:gd name="connsiteX4" fmla="*/ 0 w 1872208"/>
                <a:gd name="connsiteY4" fmla="*/ 0 h 1849518"/>
                <a:gd name="connsiteX0" fmla="*/ 0 w 1650267"/>
                <a:gd name="connsiteY0" fmla="*/ 1784411 h 1849518"/>
                <a:gd name="connsiteX1" fmla="*/ 1650267 w 1650267"/>
                <a:gd name="connsiteY1" fmla="*/ 0 h 1849518"/>
                <a:gd name="connsiteX2" fmla="*/ 1650267 w 1650267"/>
                <a:gd name="connsiteY2" fmla="*/ 864096 h 1849518"/>
                <a:gd name="connsiteX3" fmla="*/ 8878 w 1650267"/>
                <a:gd name="connsiteY3" fmla="*/ 1849518 h 1849518"/>
                <a:gd name="connsiteX4" fmla="*/ 0 w 1650267"/>
                <a:gd name="connsiteY4" fmla="*/ 1784411 h 1849518"/>
                <a:gd name="connsiteX0" fmla="*/ 0 w 1668022"/>
                <a:gd name="connsiteY0" fmla="*/ 1784411 h 1849518"/>
                <a:gd name="connsiteX1" fmla="*/ 1650267 w 1668022"/>
                <a:gd name="connsiteY1" fmla="*/ 0 h 1849518"/>
                <a:gd name="connsiteX2" fmla="*/ 1668022 w 1668022"/>
                <a:gd name="connsiteY2" fmla="*/ 855218 h 1849518"/>
                <a:gd name="connsiteX3" fmla="*/ 8878 w 1668022"/>
                <a:gd name="connsiteY3" fmla="*/ 1849518 h 1849518"/>
                <a:gd name="connsiteX4" fmla="*/ 0 w 1668022"/>
                <a:gd name="connsiteY4" fmla="*/ 1784411 h 1849518"/>
                <a:gd name="connsiteX0" fmla="*/ 0 w 1659145"/>
                <a:gd name="connsiteY0" fmla="*/ 843378 h 1849518"/>
                <a:gd name="connsiteX1" fmla="*/ 1641390 w 1659145"/>
                <a:gd name="connsiteY1" fmla="*/ 0 h 1849518"/>
                <a:gd name="connsiteX2" fmla="*/ 1659145 w 1659145"/>
                <a:gd name="connsiteY2" fmla="*/ 855218 h 1849518"/>
                <a:gd name="connsiteX3" fmla="*/ 1 w 1659145"/>
                <a:gd name="connsiteY3" fmla="*/ 1849518 h 1849518"/>
                <a:gd name="connsiteX4" fmla="*/ 0 w 1659145"/>
                <a:gd name="connsiteY4" fmla="*/ 843378 h 1849518"/>
                <a:gd name="connsiteX0" fmla="*/ 0 w 1659145"/>
                <a:gd name="connsiteY0" fmla="*/ 843378 h 945987"/>
                <a:gd name="connsiteX1" fmla="*/ 1641390 w 1659145"/>
                <a:gd name="connsiteY1" fmla="*/ 0 h 945987"/>
                <a:gd name="connsiteX2" fmla="*/ 1659145 w 1659145"/>
                <a:gd name="connsiteY2" fmla="*/ 855218 h 945987"/>
                <a:gd name="connsiteX3" fmla="*/ 8878 w 1659145"/>
                <a:gd name="connsiteY3" fmla="*/ 890730 h 945987"/>
                <a:gd name="connsiteX4" fmla="*/ 0 w 1659145"/>
                <a:gd name="connsiteY4" fmla="*/ 843378 h 945987"/>
                <a:gd name="connsiteX0" fmla="*/ 17755 w 1676900"/>
                <a:gd name="connsiteY0" fmla="*/ 843378 h 948353"/>
                <a:gd name="connsiteX1" fmla="*/ 1659145 w 1676900"/>
                <a:gd name="connsiteY1" fmla="*/ 0 h 948353"/>
                <a:gd name="connsiteX2" fmla="*/ 1676900 w 1676900"/>
                <a:gd name="connsiteY2" fmla="*/ 855218 h 948353"/>
                <a:gd name="connsiteX3" fmla="*/ 0 w 1676900"/>
                <a:gd name="connsiteY3" fmla="*/ 908486 h 948353"/>
                <a:gd name="connsiteX4" fmla="*/ 17755 w 1676900"/>
                <a:gd name="connsiteY4" fmla="*/ 843378 h 948353"/>
                <a:gd name="connsiteX0" fmla="*/ 8878 w 1676900"/>
                <a:gd name="connsiteY0" fmla="*/ 923277 h 1018421"/>
                <a:gd name="connsiteX1" fmla="*/ 1659145 w 1676900"/>
                <a:gd name="connsiteY1" fmla="*/ 0 h 1018421"/>
                <a:gd name="connsiteX2" fmla="*/ 1676900 w 1676900"/>
                <a:gd name="connsiteY2" fmla="*/ 855218 h 1018421"/>
                <a:gd name="connsiteX3" fmla="*/ 0 w 1676900"/>
                <a:gd name="connsiteY3" fmla="*/ 908486 h 1018421"/>
                <a:gd name="connsiteX4" fmla="*/ 8878 w 1676900"/>
                <a:gd name="connsiteY4" fmla="*/ 923277 h 1018421"/>
                <a:gd name="connsiteX0" fmla="*/ 0 w 1685778"/>
                <a:gd name="connsiteY0" fmla="*/ 905521 h 1002679"/>
                <a:gd name="connsiteX1" fmla="*/ 1668023 w 1685778"/>
                <a:gd name="connsiteY1" fmla="*/ 0 h 1002679"/>
                <a:gd name="connsiteX2" fmla="*/ 1685778 w 1685778"/>
                <a:gd name="connsiteY2" fmla="*/ 855218 h 1002679"/>
                <a:gd name="connsiteX3" fmla="*/ 8878 w 1685778"/>
                <a:gd name="connsiteY3" fmla="*/ 908486 h 1002679"/>
                <a:gd name="connsiteX4" fmla="*/ 0 w 1685778"/>
                <a:gd name="connsiteY4" fmla="*/ 905521 h 1002679"/>
                <a:gd name="connsiteX0" fmla="*/ 0 w 1676900"/>
                <a:gd name="connsiteY0" fmla="*/ 35509 h 908486"/>
                <a:gd name="connsiteX1" fmla="*/ 1659145 w 1676900"/>
                <a:gd name="connsiteY1" fmla="*/ 0 h 908486"/>
                <a:gd name="connsiteX2" fmla="*/ 1676900 w 1676900"/>
                <a:gd name="connsiteY2" fmla="*/ 855218 h 908486"/>
                <a:gd name="connsiteX3" fmla="*/ 0 w 1676900"/>
                <a:gd name="connsiteY3" fmla="*/ 908486 h 908486"/>
                <a:gd name="connsiteX4" fmla="*/ 0 w 1676900"/>
                <a:gd name="connsiteY4" fmla="*/ 35509 h 908486"/>
                <a:gd name="connsiteX0" fmla="*/ 0 w 1676900"/>
                <a:gd name="connsiteY0" fmla="*/ 35509 h 855218"/>
                <a:gd name="connsiteX1" fmla="*/ 1659145 w 1676900"/>
                <a:gd name="connsiteY1" fmla="*/ 0 h 855218"/>
                <a:gd name="connsiteX2" fmla="*/ 1676900 w 1676900"/>
                <a:gd name="connsiteY2" fmla="*/ 855218 h 855218"/>
                <a:gd name="connsiteX3" fmla="*/ 26633 w 1676900"/>
                <a:gd name="connsiteY3" fmla="*/ 198272 h 855218"/>
                <a:gd name="connsiteX4" fmla="*/ 0 w 1676900"/>
                <a:gd name="connsiteY4" fmla="*/ 35509 h 855218"/>
                <a:gd name="connsiteX0" fmla="*/ 0 w 1676900"/>
                <a:gd name="connsiteY0" fmla="*/ 8876 h 855218"/>
                <a:gd name="connsiteX1" fmla="*/ 1659145 w 1676900"/>
                <a:gd name="connsiteY1" fmla="*/ 0 h 855218"/>
                <a:gd name="connsiteX2" fmla="*/ 1676900 w 1676900"/>
                <a:gd name="connsiteY2" fmla="*/ 855218 h 855218"/>
                <a:gd name="connsiteX3" fmla="*/ 26633 w 1676900"/>
                <a:gd name="connsiteY3" fmla="*/ 198272 h 855218"/>
                <a:gd name="connsiteX4" fmla="*/ 0 w 1676900"/>
                <a:gd name="connsiteY4" fmla="*/ 8876 h 855218"/>
                <a:gd name="connsiteX0" fmla="*/ 8878 w 1685778"/>
                <a:gd name="connsiteY0" fmla="*/ 8876 h 855218"/>
                <a:gd name="connsiteX1" fmla="*/ 1668023 w 1685778"/>
                <a:gd name="connsiteY1" fmla="*/ 0 h 855218"/>
                <a:gd name="connsiteX2" fmla="*/ 1685778 w 1685778"/>
                <a:gd name="connsiteY2" fmla="*/ 855218 h 855218"/>
                <a:gd name="connsiteX3" fmla="*/ 0 w 1685778"/>
                <a:gd name="connsiteY3" fmla="*/ 153884 h 855218"/>
                <a:gd name="connsiteX4" fmla="*/ 8878 w 1685778"/>
                <a:gd name="connsiteY4" fmla="*/ 8876 h 855218"/>
                <a:gd name="connsiteX0" fmla="*/ 8878 w 1685778"/>
                <a:gd name="connsiteY0" fmla="*/ 26632 h 872974"/>
                <a:gd name="connsiteX1" fmla="*/ 1676901 w 1685778"/>
                <a:gd name="connsiteY1" fmla="*/ 0 h 872974"/>
                <a:gd name="connsiteX2" fmla="*/ 1685778 w 1685778"/>
                <a:gd name="connsiteY2" fmla="*/ 872974 h 872974"/>
                <a:gd name="connsiteX3" fmla="*/ 0 w 1685778"/>
                <a:gd name="connsiteY3" fmla="*/ 171640 h 872974"/>
                <a:gd name="connsiteX4" fmla="*/ 8878 w 1685778"/>
                <a:gd name="connsiteY4" fmla="*/ 26632 h 872974"/>
                <a:gd name="connsiteX0" fmla="*/ 8878 w 1694655"/>
                <a:gd name="connsiteY0" fmla="*/ 26632 h 801953"/>
                <a:gd name="connsiteX1" fmla="*/ 1676901 w 1694655"/>
                <a:gd name="connsiteY1" fmla="*/ 0 h 801953"/>
                <a:gd name="connsiteX2" fmla="*/ 1694655 w 1694655"/>
                <a:gd name="connsiteY2" fmla="*/ 801953 h 801953"/>
                <a:gd name="connsiteX3" fmla="*/ 0 w 1694655"/>
                <a:gd name="connsiteY3" fmla="*/ 171640 h 801953"/>
                <a:gd name="connsiteX4" fmla="*/ 8878 w 1694655"/>
                <a:gd name="connsiteY4" fmla="*/ 26632 h 801953"/>
                <a:gd name="connsiteX0" fmla="*/ 8878 w 1721288"/>
                <a:gd name="connsiteY0" fmla="*/ 26632 h 872974"/>
                <a:gd name="connsiteX1" fmla="*/ 1676901 w 1721288"/>
                <a:gd name="connsiteY1" fmla="*/ 0 h 872974"/>
                <a:gd name="connsiteX2" fmla="*/ 1721288 w 1721288"/>
                <a:gd name="connsiteY2" fmla="*/ 872974 h 872974"/>
                <a:gd name="connsiteX3" fmla="*/ 0 w 1721288"/>
                <a:gd name="connsiteY3" fmla="*/ 171640 h 872974"/>
                <a:gd name="connsiteX4" fmla="*/ 8878 w 1721288"/>
                <a:gd name="connsiteY4" fmla="*/ 26632 h 872974"/>
                <a:gd name="connsiteX0" fmla="*/ 8878 w 1676901"/>
                <a:gd name="connsiteY0" fmla="*/ 26632 h 855219"/>
                <a:gd name="connsiteX1" fmla="*/ 1676901 w 1676901"/>
                <a:gd name="connsiteY1" fmla="*/ 0 h 855219"/>
                <a:gd name="connsiteX2" fmla="*/ 1676900 w 1676901"/>
                <a:gd name="connsiteY2" fmla="*/ 855219 h 855219"/>
                <a:gd name="connsiteX3" fmla="*/ 0 w 1676901"/>
                <a:gd name="connsiteY3" fmla="*/ 171640 h 855219"/>
                <a:gd name="connsiteX4" fmla="*/ 8878 w 1676901"/>
                <a:gd name="connsiteY4" fmla="*/ 26632 h 855219"/>
                <a:gd name="connsiteX0" fmla="*/ 8878 w 1676901"/>
                <a:gd name="connsiteY0" fmla="*/ 26632 h 943996"/>
                <a:gd name="connsiteX1" fmla="*/ 1676901 w 1676901"/>
                <a:gd name="connsiteY1" fmla="*/ 0 h 943996"/>
                <a:gd name="connsiteX2" fmla="*/ 1668023 w 1676901"/>
                <a:gd name="connsiteY2" fmla="*/ 943996 h 943996"/>
                <a:gd name="connsiteX3" fmla="*/ 0 w 1676901"/>
                <a:gd name="connsiteY3" fmla="*/ 171640 h 943996"/>
                <a:gd name="connsiteX4" fmla="*/ 8878 w 1676901"/>
                <a:gd name="connsiteY4" fmla="*/ 26632 h 943996"/>
                <a:gd name="connsiteX0" fmla="*/ 8878 w 1676901"/>
                <a:gd name="connsiteY0" fmla="*/ 26632 h 864097"/>
                <a:gd name="connsiteX1" fmla="*/ 1676901 w 1676901"/>
                <a:gd name="connsiteY1" fmla="*/ 0 h 864097"/>
                <a:gd name="connsiteX2" fmla="*/ 1659145 w 1676901"/>
                <a:gd name="connsiteY2" fmla="*/ 864097 h 864097"/>
                <a:gd name="connsiteX3" fmla="*/ 0 w 1676901"/>
                <a:gd name="connsiteY3" fmla="*/ 171640 h 864097"/>
                <a:gd name="connsiteX4" fmla="*/ 8878 w 1676901"/>
                <a:gd name="connsiteY4" fmla="*/ 26632 h 864097"/>
                <a:gd name="connsiteX0" fmla="*/ 8878 w 1676901"/>
                <a:gd name="connsiteY0" fmla="*/ 26632 h 997262"/>
                <a:gd name="connsiteX1" fmla="*/ 1676901 w 1676901"/>
                <a:gd name="connsiteY1" fmla="*/ 0 h 997262"/>
                <a:gd name="connsiteX2" fmla="*/ 1641390 w 1676901"/>
                <a:gd name="connsiteY2" fmla="*/ 997262 h 997262"/>
                <a:gd name="connsiteX3" fmla="*/ 0 w 1676901"/>
                <a:gd name="connsiteY3" fmla="*/ 171640 h 997262"/>
                <a:gd name="connsiteX4" fmla="*/ 8878 w 1676901"/>
                <a:gd name="connsiteY4" fmla="*/ 26632 h 997262"/>
                <a:gd name="connsiteX0" fmla="*/ 8878 w 1676901"/>
                <a:gd name="connsiteY0" fmla="*/ 26632 h 855219"/>
                <a:gd name="connsiteX1" fmla="*/ 1676901 w 1676901"/>
                <a:gd name="connsiteY1" fmla="*/ 0 h 855219"/>
                <a:gd name="connsiteX2" fmla="*/ 1650267 w 1676901"/>
                <a:gd name="connsiteY2" fmla="*/ 855219 h 855219"/>
                <a:gd name="connsiteX3" fmla="*/ 0 w 1676901"/>
                <a:gd name="connsiteY3" fmla="*/ 171640 h 855219"/>
                <a:gd name="connsiteX4" fmla="*/ 8878 w 1676901"/>
                <a:gd name="connsiteY4" fmla="*/ 26632 h 855219"/>
                <a:gd name="connsiteX0" fmla="*/ 8878 w 1676901"/>
                <a:gd name="connsiteY0" fmla="*/ 26632 h 935118"/>
                <a:gd name="connsiteX1" fmla="*/ 1676901 w 1676901"/>
                <a:gd name="connsiteY1" fmla="*/ 0 h 935118"/>
                <a:gd name="connsiteX2" fmla="*/ 1668023 w 1676901"/>
                <a:gd name="connsiteY2" fmla="*/ 935118 h 935118"/>
                <a:gd name="connsiteX3" fmla="*/ 0 w 1676901"/>
                <a:gd name="connsiteY3" fmla="*/ 171640 h 935118"/>
                <a:gd name="connsiteX4" fmla="*/ 8878 w 1676901"/>
                <a:gd name="connsiteY4" fmla="*/ 26632 h 935118"/>
                <a:gd name="connsiteX0" fmla="*/ 8878 w 1676901"/>
                <a:gd name="connsiteY0" fmla="*/ 26632 h 855219"/>
                <a:gd name="connsiteX1" fmla="*/ 1676901 w 1676901"/>
                <a:gd name="connsiteY1" fmla="*/ 0 h 855219"/>
                <a:gd name="connsiteX2" fmla="*/ 1659145 w 1676901"/>
                <a:gd name="connsiteY2" fmla="*/ 855219 h 855219"/>
                <a:gd name="connsiteX3" fmla="*/ 0 w 1676901"/>
                <a:gd name="connsiteY3" fmla="*/ 171640 h 855219"/>
                <a:gd name="connsiteX4" fmla="*/ 8878 w 1676901"/>
                <a:gd name="connsiteY4" fmla="*/ 26632 h 855219"/>
                <a:gd name="connsiteX0" fmla="*/ 8878 w 1676901"/>
                <a:gd name="connsiteY0" fmla="*/ 26632 h 864097"/>
                <a:gd name="connsiteX1" fmla="*/ 1676901 w 1676901"/>
                <a:gd name="connsiteY1" fmla="*/ 0 h 864097"/>
                <a:gd name="connsiteX2" fmla="*/ 1668023 w 1676901"/>
                <a:gd name="connsiteY2" fmla="*/ 864097 h 864097"/>
                <a:gd name="connsiteX3" fmla="*/ 0 w 1676901"/>
                <a:gd name="connsiteY3" fmla="*/ 171640 h 864097"/>
                <a:gd name="connsiteX4" fmla="*/ 8878 w 1676901"/>
                <a:gd name="connsiteY4" fmla="*/ 26632 h 864097"/>
                <a:gd name="connsiteX0" fmla="*/ 8878 w 1676901"/>
                <a:gd name="connsiteY0" fmla="*/ 26632 h 642156"/>
                <a:gd name="connsiteX1" fmla="*/ 1676901 w 1676901"/>
                <a:gd name="connsiteY1" fmla="*/ 0 h 642156"/>
                <a:gd name="connsiteX2" fmla="*/ 1659145 w 1676901"/>
                <a:gd name="connsiteY2" fmla="*/ 642156 h 642156"/>
                <a:gd name="connsiteX3" fmla="*/ 0 w 1676901"/>
                <a:gd name="connsiteY3" fmla="*/ 171640 h 642156"/>
                <a:gd name="connsiteX4" fmla="*/ 8878 w 1676901"/>
                <a:gd name="connsiteY4" fmla="*/ 26632 h 642156"/>
                <a:gd name="connsiteX0" fmla="*/ 8878 w 1676901"/>
                <a:gd name="connsiteY0" fmla="*/ 26632 h 864097"/>
                <a:gd name="connsiteX1" fmla="*/ 1676901 w 1676901"/>
                <a:gd name="connsiteY1" fmla="*/ 0 h 864097"/>
                <a:gd name="connsiteX2" fmla="*/ 1659145 w 1676901"/>
                <a:gd name="connsiteY2" fmla="*/ 864097 h 864097"/>
                <a:gd name="connsiteX3" fmla="*/ 0 w 1676901"/>
                <a:gd name="connsiteY3" fmla="*/ 171640 h 864097"/>
                <a:gd name="connsiteX4" fmla="*/ 8878 w 1676901"/>
                <a:gd name="connsiteY4" fmla="*/ 26632 h 864097"/>
                <a:gd name="connsiteX0" fmla="*/ 8878 w 1676901"/>
                <a:gd name="connsiteY0" fmla="*/ 26632 h 943996"/>
                <a:gd name="connsiteX1" fmla="*/ 1676901 w 1676901"/>
                <a:gd name="connsiteY1" fmla="*/ 0 h 943996"/>
                <a:gd name="connsiteX2" fmla="*/ 1659145 w 1676901"/>
                <a:gd name="connsiteY2" fmla="*/ 943996 h 943996"/>
                <a:gd name="connsiteX3" fmla="*/ 0 w 1676901"/>
                <a:gd name="connsiteY3" fmla="*/ 171640 h 943996"/>
                <a:gd name="connsiteX4" fmla="*/ 8878 w 1676901"/>
                <a:gd name="connsiteY4" fmla="*/ 26632 h 943996"/>
                <a:gd name="connsiteX0" fmla="*/ 8878 w 1676901"/>
                <a:gd name="connsiteY0" fmla="*/ 26632 h 872975"/>
                <a:gd name="connsiteX1" fmla="*/ 1676901 w 1676901"/>
                <a:gd name="connsiteY1" fmla="*/ 0 h 872975"/>
                <a:gd name="connsiteX2" fmla="*/ 1668022 w 1676901"/>
                <a:gd name="connsiteY2" fmla="*/ 872975 h 872975"/>
                <a:gd name="connsiteX3" fmla="*/ 0 w 1676901"/>
                <a:gd name="connsiteY3" fmla="*/ 171640 h 872975"/>
                <a:gd name="connsiteX4" fmla="*/ 8878 w 1676901"/>
                <a:gd name="connsiteY4" fmla="*/ 26632 h 872975"/>
                <a:gd name="connsiteX0" fmla="*/ 0 w 1676901"/>
                <a:gd name="connsiteY0" fmla="*/ 0 h 1618700"/>
                <a:gd name="connsiteX1" fmla="*/ 1676901 w 1676901"/>
                <a:gd name="connsiteY1" fmla="*/ 745725 h 1618700"/>
                <a:gd name="connsiteX2" fmla="*/ 1668022 w 1676901"/>
                <a:gd name="connsiteY2" fmla="*/ 1618700 h 1618700"/>
                <a:gd name="connsiteX3" fmla="*/ 0 w 1676901"/>
                <a:gd name="connsiteY3" fmla="*/ 917365 h 1618700"/>
                <a:gd name="connsiteX4" fmla="*/ 0 w 1676901"/>
                <a:gd name="connsiteY4" fmla="*/ 0 h 1618700"/>
                <a:gd name="connsiteX0" fmla="*/ 0 w 1676901"/>
                <a:gd name="connsiteY0" fmla="*/ 0 h 1618700"/>
                <a:gd name="connsiteX1" fmla="*/ 1676901 w 1676901"/>
                <a:gd name="connsiteY1" fmla="*/ 745725 h 1618700"/>
                <a:gd name="connsiteX2" fmla="*/ 1668022 w 1676901"/>
                <a:gd name="connsiteY2" fmla="*/ 1618700 h 1618700"/>
                <a:gd name="connsiteX3" fmla="*/ 0 w 1676901"/>
                <a:gd name="connsiteY3" fmla="*/ 100620 h 1618700"/>
                <a:gd name="connsiteX4" fmla="*/ 0 w 1676901"/>
                <a:gd name="connsiteY4" fmla="*/ 0 h 1618700"/>
                <a:gd name="connsiteX0" fmla="*/ 0 w 1676901"/>
                <a:gd name="connsiteY0" fmla="*/ 0 h 1592067"/>
                <a:gd name="connsiteX1" fmla="*/ 1676901 w 1676901"/>
                <a:gd name="connsiteY1" fmla="*/ 745725 h 1592067"/>
                <a:gd name="connsiteX2" fmla="*/ 1659133 w 1676901"/>
                <a:gd name="connsiteY2" fmla="*/ 1592067 h 1592067"/>
                <a:gd name="connsiteX3" fmla="*/ 0 w 1676901"/>
                <a:gd name="connsiteY3" fmla="*/ 100620 h 1592067"/>
                <a:gd name="connsiteX4" fmla="*/ 0 w 1676901"/>
                <a:gd name="connsiteY4" fmla="*/ 0 h 1592067"/>
                <a:gd name="connsiteX0" fmla="*/ 0 w 1676901"/>
                <a:gd name="connsiteY0" fmla="*/ 0 h 1592067"/>
                <a:gd name="connsiteX1" fmla="*/ 1676901 w 1676901"/>
                <a:gd name="connsiteY1" fmla="*/ 745725 h 1592067"/>
                <a:gd name="connsiteX2" fmla="*/ 1668023 w 1676901"/>
                <a:gd name="connsiteY2" fmla="*/ 1592067 h 1592067"/>
                <a:gd name="connsiteX3" fmla="*/ 0 w 1676901"/>
                <a:gd name="connsiteY3" fmla="*/ 100620 h 1592067"/>
                <a:gd name="connsiteX4" fmla="*/ 0 w 1676901"/>
                <a:gd name="connsiteY4" fmla="*/ 0 h 1592067"/>
                <a:gd name="connsiteX0" fmla="*/ 0 w 1676901"/>
                <a:gd name="connsiteY0" fmla="*/ 0 h 1600945"/>
                <a:gd name="connsiteX1" fmla="*/ 1676901 w 1676901"/>
                <a:gd name="connsiteY1" fmla="*/ 745725 h 1600945"/>
                <a:gd name="connsiteX2" fmla="*/ 1668023 w 1676901"/>
                <a:gd name="connsiteY2" fmla="*/ 1600945 h 1600945"/>
                <a:gd name="connsiteX3" fmla="*/ 0 w 1676901"/>
                <a:gd name="connsiteY3" fmla="*/ 100620 h 1600945"/>
                <a:gd name="connsiteX4" fmla="*/ 0 w 1676901"/>
                <a:gd name="connsiteY4" fmla="*/ 0 h 1600945"/>
                <a:gd name="connsiteX0" fmla="*/ 0 w 1676901"/>
                <a:gd name="connsiteY0" fmla="*/ 0 h 1618700"/>
                <a:gd name="connsiteX1" fmla="*/ 1676901 w 1676901"/>
                <a:gd name="connsiteY1" fmla="*/ 745725 h 1618700"/>
                <a:gd name="connsiteX2" fmla="*/ 1668023 w 1676901"/>
                <a:gd name="connsiteY2" fmla="*/ 1618700 h 1618700"/>
                <a:gd name="connsiteX3" fmla="*/ 0 w 1676901"/>
                <a:gd name="connsiteY3" fmla="*/ 100620 h 1618700"/>
                <a:gd name="connsiteX4" fmla="*/ 0 w 1676901"/>
                <a:gd name="connsiteY4" fmla="*/ 0 h 16187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76901" h="1618700">
                  <a:moveTo>
                    <a:pt x="0" y="0"/>
                  </a:moveTo>
                  <a:lnTo>
                    <a:pt x="1676901" y="745725"/>
                  </a:lnTo>
                  <a:cubicBezTo>
                    <a:pt x="1676901" y="1030798"/>
                    <a:pt x="1668023" y="1333627"/>
                    <a:pt x="1668023" y="1618700"/>
                  </a:cubicBezTo>
                  <a:lnTo>
                    <a:pt x="0" y="100620"/>
                  </a:lnTo>
                  <a:lnTo>
                    <a:pt x="0" y="0"/>
                  </a:lnTo>
                  <a:close/>
                </a:path>
              </a:pathLst>
            </a:custGeom>
            <a:gradFill flip="none" rotWithShape="1">
              <a:gsLst>
                <a:gs pos="35000">
                  <a:schemeClr val="accent2">
                    <a:alpha val="0"/>
                  </a:schemeClr>
                </a:gs>
                <a:gs pos="80000">
                  <a:schemeClr val="accent2">
                    <a:alpha val="85000"/>
                  </a:schemeClr>
                </a:gs>
              </a:gsLst>
              <a:lin ang="6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21" dirty="0"/>
            </a:p>
          </p:txBody>
        </p:sp>
        <p:sp>
          <p:nvSpPr>
            <p:cNvPr id="5" name="Rectangle 4">
              <a:extLst>
                <a:ext uri="{FF2B5EF4-FFF2-40B4-BE49-F238E27FC236}">
                  <a16:creationId xmlns:a16="http://schemas.microsoft.com/office/drawing/2014/main" id="{4743386D-0FAC-4979-AED1-E52267F725B8}"/>
                </a:ext>
              </a:extLst>
            </p:cNvPr>
            <p:cNvSpPr/>
            <p:nvPr/>
          </p:nvSpPr>
          <p:spPr>
            <a:xfrm>
              <a:off x="4572000" y="3731342"/>
              <a:ext cx="1676901" cy="864097"/>
            </a:xfrm>
            <a:custGeom>
              <a:avLst/>
              <a:gdLst>
                <a:gd name="connsiteX0" fmla="*/ 0 w 1872208"/>
                <a:gd name="connsiteY0" fmla="*/ 0 h 864096"/>
                <a:gd name="connsiteX1" fmla="*/ 1872208 w 1872208"/>
                <a:gd name="connsiteY1" fmla="*/ 0 h 864096"/>
                <a:gd name="connsiteX2" fmla="*/ 1872208 w 1872208"/>
                <a:gd name="connsiteY2" fmla="*/ 864096 h 864096"/>
                <a:gd name="connsiteX3" fmla="*/ 0 w 1872208"/>
                <a:gd name="connsiteY3" fmla="*/ 864096 h 864096"/>
                <a:gd name="connsiteX4" fmla="*/ 0 w 1872208"/>
                <a:gd name="connsiteY4" fmla="*/ 0 h 864096"/>
                <a:gd name="connsiteX0" fmla="*/ 0 w 1872208"/>
                <a:gd name="connsiteY0" fmla="*/ 0 h 1849518"/>
                <a:gd name="connsiteX1" fmla="*/ 1872208 w 1872208"/>
                <a:gd name="connsiteY1" fmla="*/ 0 h 1849518"/>
                <a:gd name="connsiteX2" fmla="*/ 1872208 w 1872208"/>
                <a:gd name="connsiteY2" fmla="*/ 864096 h 1849518"/>
                <a:gd name="connsiteX3" fmla="*/ 230819 w 1872208"/>
                <a:gd name="connsiteY3" fmla="*/ 1849518 h 1849518"/>
                <a:gd name="connsiteX4" fmla="*/ 0 w 1872208"/>
                <a:gd name="connsiteY4" fmla="*/ 0 h 1849518"/>
                <a:gd name="connsiteX0" fmla="*/ 0 w 1650267"/>
                <a:gd name="connsiteY0" fmla="*/ 1784411 h 1849518"/>
                <a:gd name="connsiteX1" fmla="*/ 1650267 w 1650267"/>
                <a:gd name="connsiteY1" fmla="*/ 0 h 1849518"/>
                <a:gd name="connsiteX2" fmla="*/ 1650267 w 1650267"/>
                <a:gd name="connsiteY2" fmla="*/ 864096 h 1849518"/>
                <a:gd name="connsiteX3" fmla="*/ 8878 w 1650267"/>
                <a:gd name="connsiteY3" fmla="*/ 1849518 h 1849518"/>
                <a:gd name="connsiteX4" fmla="*/ 0 w 1650267"/>
                <a:gd name="connsiteY4" fmla="*/ 1784411 h 1849518"/>
                <a:gd name="connsiteX0" fmla="*/ 0 w 1668022"/>
                <a:gd name="connsiteY0" fmla="*/ 1784411 h 1849518"/>
                <a:gd name="connsiteX1" fmla="*/ 1650267 w 1668022"/>
                <a:gd name="connsiteY1" fmla="*/ 0 h 1849518"/>
                <a:gd name="connsiteX2" fmla="*/ 1668022 w 1668022"/>
                <a:gd name="connsiteY2" fmla="*/ 855218 h 1849518"/>
                <a:gd name="connsiteX3" fmla="*/ 8878 w 1668022"/>
                <a:gd name="connsiteY3" fmla="*/ 1849518 h 1849518"/>
                <a:gd name="connsiteX4" fmla="*/ 0 w 1668022"/>
                <a:gd name="connsiteY4" fmla="*/ 1784411 h 1849518"/>
                <a:gd name="connsiteX0" fmla="*/ 0 w 1659145"/>
                <a:gd name="connsiteY0" fmla="*/ 843378 h 1849518"/>
                <a:gd name="connsiteX1" fmla="*/ 1641390 w 1659145"/>
                <a:gd name="connsiteY1" fmla="*/ 0 h 1849518"/>
                <a:gd name="connsiteX2" fmla="*/ 1659145 w 1659145"/>
                <a:gd name="connsiteY2" fmla="*/ 855218 h 1849518"/>
                <a:gd name="connsiteX3" fmla="*/ 1 w 1659145"/>
                <a:gd name="connsiteY3" fmla="*/ 1849518 h 1849518"/>
                <a:gd name="connsiteX4" fmla="*/ 0 w 1659145"/>
                <a:gd name="connsiteY4" fmla="*/ 843378 h 1849518"/>
                <a:gd name="connsiteX0" fmla="*/ 0 w 1659145"/>
                <a:gd name="connsiteY0" fmla="*/ 843378 h 945987"/>
                <a:gd name="connsiteX1" fmla="*/ 1641390 w 1659145"/>
                <a:gd name="connsiteY1" fmla="*/ 0 h 945987"/>
                <a:gd name="connsiteX2" fmla="*/ 1659145 w 1659145"/>
                <a:gd name="connsiteY2" fmla="*/ 855218 h 945987"/>
                <a:gd name="connsiteX3" fmla="*/ 8878 w 1659145"/>
                <a:gd name="connsiteY3" fmla="*/ 890730 h 945987"/>
                <a:gd name="connsiteX4" fmla="*/ 0 w 1659145"/>
                <a:gd name="connsiteY4" fmla="*/ 843378 h 945987"/>
                <a:gd name="connsiteX0" fmla="*/ 17755 w 1676900"/>
                <a:gd name="connsiteY0" fmla="*/ 843378 h 948353"/>
                <a:gd name="connsiteX1" fmla="*/ 1659145 w 1676900"/>
                <a:gd name="connsiteY1" fmla="*/ 0 h 948353"/>
                <a:gd name="connsiteX2" fmla="*/ 1676900 w 1676900"/>
                <a:gd name="connsiteY2" fmla="*/ 855218 h 948353"/>
                <a:gd name="connsiteX3" fmla="*/ 0 w 1676900"/>
                <a:gd name="connsiteY3" fmla="*/ 908486 h 948353"/>
                <a:gd name="connsiteX4" fmla="*/ 17755 w 1676900"/>
                <a:gd name="connsiteY4" fmla="*/ 843378 h 948353"/>
                <a:gd name="connsiteX0" fmla="*/ 8878 w 1676900"/>
                <a:gd name="connsiteY0" fmla="*/ 923277 h 1018421"/>
                <a:gd name="connsiteX1" fmla="*/ 1659145 w 1676900"/>
                <a:gd name="connsiteY1" fmla="*/ 0 h 1018421"/>
                <a:gd name="connsiteX2" fmla="*/ 1676900 w 1676900"/>
                <a:gd name="connsiteY2" fmla="*/ 855218 h 1018421"/>
                <a:gd name="connsiteX3" fmla="*/ 0 w 1676900"/>
                <a:gd name="connsiteY3" fmla="*/ 908486 h 1018421"/>
                <a:gd name="connsiteX4" fmla="*/ 8878 w 1676900"/>
                <a:gd name="connsiteY4" fmla="*/ 923277 h 1018421"/>
                <a:gd name="connsiteX0" fmla="*/ 0 w 1685778"/>
                <a:gd name="connsiteY0" fmla="*/ 905521 h 1002679"/>
                <a:gd name="connsiteX1" fmla="*/ 1668023 w 1685778"/>
                <a:gd name="connsiteY1" fmla="*/ 0 h 1002679"/>
                <a:gd name="connsiteX2" fmla="*/ 1685778 w 1685778"/>
                <a:gd name="connsiteY2" fmla="*/ 855218 h 1002679"/>
                <a:gd name="connsiteX3" fmla="*/ 8878 w 1685778"/>
                <a:gd name="connsiteY3" fmla="*/ 908486 h 1002679"/>
                <a:gd name="connsiteX4" fmla="*/ 0 w 1685778"/>
                <a:gd name="connsiteY4" fmla="*/ 905521 h 1002679"/>
                <a:gd name="connsiteX0" fmla="*/ 0 w 1676900"/>
                <a:gd name="connsiteY0" fmla="*/ 35509 h 908486"/>
                <a:gd name="connsiteX1" fmla="*/ 1659145 w 1676900"/>
                <a:gd name="connsiteY1" fmla="*/ 0 h 908486"/>
                <a:gd name="connsiteX2" fmla="*/ 1676900 w 1676900"/>
                <a:gd name="connsiteY2" fmla="*/ 855218 h 908486"/>
                <a:gd name="connsiteX3" fmla="*/ 0 w 1676900"/>
                <a:gd name="connsiteY3" fmla="*/ 908486 h 908486"/>
                <a:gd name="connsiteX4" fmla="*/ 0 w 1676900"/>
                <a:gd name="connsiteY4" fmla="*/ 35509 h 908486"/>
                <a:gd name="connsiteX0" fmla="*/ 0 w 1676900"/>
                <a:gd name="connsiteY0" fmla="*/ 35509 h 855218"/>
                <a:gd name="connsiteX1" fmla="*/ 1659145 w 1676900"/>
                <a:gd name="connsiteY1" fmla="*/ 0 h 855218"/>
                <a:gd name="connsiteX2" fmla="*/ 1676900 w 1676900"/>
                <a:gd name="connsiteY2" fmla="*/ 855218 h 855218"/>
                <a:gd name="connsiteX3" fmla="*/ 26633 w 1676900"/>
                <a:gd name="connsiteY3" fmla="*/ 198272 h 855218"/>
                <a:gd name="connsiteX4" fmla="*/ 0 w 1676900"/>
                <a:gd name="connsiteY4" fmla="*/ 35509 h 855218"/>
                <a:gd name="connsiteX0" fmla="*/ 0 w 1676900"/>
                <a:gd name="connsiteY0" fmla="*/ 8876 h 855218"/>
                <a:gd name="connsiteX1" fmla="*/ 1659145 w 1676900"/>
                <a:gd name="connsiteY1" fmla="*/ 0 h 855218"/>
                <a:gd name="connsiteX2" fmla="*/ 1676900 w 1676900"/>
                <a:gd name="connsiteY2" fmla="*/ 855218 h 855218"/>
                <a:gd name="connsiteX3" fmla="*/ 26633 w 1676900"/>
                <a:gd name="connsiteY3" fmla="*/ 198272 h 855218"/>
                <a:gd name="connsiteX4" fmla="*/ 0 w 1676900"/>
                <a:gd name="connsiteY4" fmla="*/ 8876 h 855218"/>
                <a:gd name="connsiteX0" fmla="*/ 8878 w 1685778"/>
                <a:gd name="connsiteY0" fmla="*/ 8876 h 855218"/>
                <a:gd name="connsiteX1" fmla="*/ 1668023 w 1685778"/>
                <a:gd name="connsiteY1" fmla="*/ 0 h 855218"/>
                <a:gd name="connsiteX2" fmla="*/ 1685778 w 1685778"/>
                <a:gd name="connsiteY2" fmla="*/ 855218 h 855218"/>
                <a:gd name="connsiteX3" fmla="*/ 0 w 1685778"/>
                <a:gd name="connsiteY3" fmla="*/ 153884 h 855218"/>
                <a:gd name="connsiteX4" fmla="*/ 8878 w 1685778"/>
                <a:gd name="connsiteY4" fmla="*/ 8876 h 855218"/>
                <a:gd name="connsiteX0" fmla="*/ 8878 w 1685778"/>
                <a:gd name="connsiteY0" fmla="*/ 26632 h 872974"/>
                <a:gd name="connsiteX1" fmla="*/ 1676901 w 1685778"/>
                <a:gd name="connsiteY1" fmla="*/ 0 h 872974"/>
                <a:gd name="connsiteX2" fmla="*/ 1685778 w 1685778"/>
                <a:gd name="connsiteY2" fmla="*/ 872974 h 872974"/>
                <a:gd name="connsiteX3" fmla="*/ 0 w 1685778"/>
                <a:gd name="connsiteY3" fmla="*/ 171640 h 872974"/>
                <a:gd name="connsiteX4" fmla="*/ 8878 w 1685778"/>
                <a:gd name="connsiteY4" fmla="*/ 26632 h 872974"/>
                <a:gd name="connsiteX0" fmla="*/ 8878 w 1694655"/>
                <a:gd name="connsiteY0" fmla="*/ 26632 h 801953"/>
                <a:gd name="connsiteX1" fmla="*/ 1676901 w 1694655"/>
                <a:gd name="connsiteY1" fmla="*/ 0 h 801953"/>
                <a:gd name="connsiteX2" fmla="*/ 1694655 w 1694655"/>
                <a:gd name="connsiteY2" fmla="*/ 801953 h 801953"/>
                <a:gd name="connsiteX3" fmla="*/ 0 w 1694655"/>
                <a:gd name="connsiteY3" fmla="*/ 171640 h 801953"/>
                <a:gd name="connsiteX4" fmla="*/ 8878 w 1694655"/>
                <a:gd name="connsiteY4" fmla="*/ 26632 h 801953"/>
                <a:gd name="connsiteX0" fmla="*/ 8878 w 1721288"/>
                <a:gd name="connsiteY0" fmla="*/ 26632 h 872974"/>
                <a:gd name="connsiteX1" fmla="*/ 1676901 w 1721288"/>
                <a:gd name="connsiteY1" fmla="*/ 0 h 872974"/>
                <a:gd name="connsiteX2" fmla="*/ 1721288 w 1721288"/>
                <a:gd name="connsiteY2" fmla="*/ 872974 h 872974"/>
                <a:gd name="connsiteX3" fmla="*/ 0 w 1721288"/>
                <a:gd name="connsiteY3" fmla="*/ 171640 h 872974"/>
                <a:gd name="connsiteX4" fmla="*/ 8878 w 1721288"/>
                <a:gd name="connsiteY4" fmla="*/ 26632 h 872974"/>
                <a:gd name="connsiteX0" fmla="*/ 8878 w 1676901"/>
                <a:gd name="connsiteY0" fmla="*/ 26632 h 855219"/>
                <a:gd name="connsiteX1" fmla="*/ 1676901 w 1676901"/>
                <a:gd name="connsiteY1" fmla="*/ 0 h 855219"/>
                <a:gd name="connsiteX2" fmla="*/ 1676900 w 1676901"/>
                <a:gd name="connsiteY2" fmla="*/ 855219 h 855219"/>
                <a:gd name="connsiteX3" fmla="*/ 0 w 1676901"/>
                <a:gd name="connsiteY3" fmla="*/ 171640 h 855219"/>
                <a:gd name="connsiteX4" fmla="*/ 8878 w 1676901"/>
                <a:gd name="connsiteY4" fmla="*/ 26632 h 855219"/>
                <a:gd name="connsiteX0" fmla="*/ 8878 w 1676901"/>
                <a:gd name="connsiteY0" fmla="*/ 26632 h 943996"/>
                <a:gd name="connsiteX1" fmla="*/ 1676901 w 1676901"/>
                <a:gd name="connsiteY1" fmla="*/ 0 h 943996"/>
                <a:gd name="connsiteX2" fmla="*/ 1668023 w 1676901"/>
                <a:gd name="connsiteY2" fmla="*/ 943996 h 943996"/>
                <a:gd name="connsiteX3" fmla="*/ 0 w 1676901"/>
                <a:gd name="connsiteY3" fmla="*/ 171640 h 943996"/>
                <a:gd name="connsiteX4" fmla="*/ 8878 w 1676901"/>
                <a:gd name="connsiteY4" fmla="*/ 26632 h 943996"/>
                <a:gd name="connsiteX0" fmla="*/ 8878 w 1676901"/>
                <a:gd name="connsiteY0" fmla="*/ 26632 h 864097"/>
                <a:gd name="connsiteX1" fmla="*/ 1676901 w 1676901"/>
                <a:gd name="connsiteY1" fmla="*/ 0 h 864097"/>
                <a:gd name="connsiteX2" fmla="*/ 1659145 w 1676901"/>
                <a:gd name="connsiteY2" fmla="*/ 864097 h 864097"/>
                <a:gd name="connsiteX3" fmla="*/ 0 w 1676901"/>
                <a:gd name="connsiteY3" fmla="*/ 171640 h 864097"/>
                <a:gd name="connsiteX4" fmla="*/ 8878 w 1676901"/>
                <a:gd name="connsiteY4" fmla="*/ 26632 h 86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76901" h="864097">
                  <a:moveTo>
                    <a:pt x="8878" y="26632"/>
                  </a:moveTo>
                  <a:lnTo>
                    <a:pt x="1676901" y="0"/>
                  </a:lnTo>
                  <a:cubicBezTo>
                    <a:pt x="1676901" y="285073"/>
                    <a:pt x="1659145" y="579024"/>
                    <a:pt x="1659145" y="864097"/>
                  </a:cubicBezTo>
                  <a:lnTo>
                    <a:pt x="0" y="171640"/>
                  </a:lnTo>
                  <a:lnTo>
                    <a:pt x="8878" y="26632"/>
                  </a:lnTo>
                  <a:close/>
                </a:path>
              </a:pathLst>
            </a:custGeom>
            <a:gradFill flip="none" rotWithShape="1">
              <a:gsLst>
                <a:gs pos="50000">
                  <a:schemeClr val="accent2">
                    <a:alpha val="0"/>
                  </a:schemeClr>
                </a:gs>
                <a:gs pos="80000">
                  <a:schemeClr val="accent2">
                    <a:alpha val="85000"/>
                  </a:schemeClr>
                </a:gs>
              </a:gsLst>
              <a:lin ang="6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21"/>
            </a:p>
          </p:txBody>
        </p:sp>
        <p:sp>
          <p:nvSpPr>
            <p:cNvPr id="6" name="Rectangle 5">
              <a:extLst>
                <a:ext uri="{FF2B5EF4-FFF2-40B4-BE49-F238E27FC236}">
                  <a16:creationId xmlns:a16="http://schemas.microsoft.com/office/drawing/2014/main" id="{362B47B5-8B23-4EF4-BCEC-DA14C698B6D8}"/>
                </a:ext>
              </a:extLst>
            </p:cNvPr>
            <p:cNvSpPr/>
            <p:nvPr/>
          </p:nvSpPr>
          <p:spPr>
            <a:xfrm>
              <a:off x="6228184" y="1844824"/>
              <a:ext cx="4451928" cy="86409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21" dirty="0"/>
            </a:p>
          </p:txBody>
        </p:sp>
        <p:sp>
          <p:nvSpPr>
            <p:cNvPr id="7" name="Rectangle 4">
              <a:extLst>
                <a:ext uri="{FF2B5EF4-FFF2-40B4-BE49-F238E27FC236}">
                  <a16:creationId xmlns:a16="http://schemas.microsoft.com/office/drawing/2014/main" id="{C7613E5E-F09A-484F-A9D3-3CA5AD4800ED}"/>
                </a:ext>
              </a:extLst>
            </p:cNvPr>
            <p:cNvSpPr/>
            <p:nvPr/>
          </p:nvSpPr>
          <p:spPr>
            <a:xfrm>
              <a:off x="4577918" y="1844826"/>
              <a:ext cx="1668022" cy="1822884"/>
            </a:xfrm>
            <a:custGeom>
              <a:avLst/>
              <a:gdLst>
                <a:gd name="connsiteX0" fmla="*/ 0 w 1872208"/>
                <a:gd name="connsiteY0" fmla="*/ 0 h 864096"/>
                <a:gd name="connsiteX1" fmla="*/ 1872208 w 1872208"/>
                <a:gd name="connsiteY1" fmla="*/ 0 h 864096"/>
                <a:gd name="connsiteX2" fmla="*/ 1872208 w 1872208"/>
                <a:gd name="connsiteY2" fmla="*/ 864096 h 864096"/>
                <a:gd name="connsiteX3" fmla="*/ 0 w 1872208"/>
                <a:gd name="connsiteY3" fmla="*/ 864096 h 864096"/>
                <a:gd name="connsiteX4" fmla="*/ 0 w 1872208"/>
                <a:gd name="connsiteY4" fmla="*/ 0 h 864096"/>
                <a:gd name="connsiteX0" fmla="*/ 0 w 1872208"/>
                <a:gd name="connsiteY0" fmla="*/ 0 h 1849518"/>
                <a:gd name="connsiteX1" fmla="*/ 1872208 w 1872208"/>
                <a:gd name="connsiteY1" fmla="*/ 0 h 1849518"/>
                <a:gd name="connsiteX2" fmla="*/ 1872208 w 1872208"/>
                <a:gd name="connsiteY2" fmla="*/ 864096 h 1849518"/>
                <a:gd name="connsiteX3" fmla="*/ 230819 w 1872208"/>
                <a:gd name="connsiteY3" fmla="*/ 1849518 h 1849518"/>
                <a:gd name="connsiteX4" fmla="*/ 0 w 1872208"/>
                <a:gd name="connsiteY4" fmla="*/ 0 h 1849518"/>
                <a:gd name="connsiteX0" fmla="*/ 0 w 1650267"/>
                <a:gd name="connsiteY0" fmla="*/ 1784411 h 1849518"/>
                <a:gd name="connsiteX1" fmla="*/ 1650267 w 1650267"/>
                <a:gd name="connsiteY1" fmla="*/ 0 h 1849518"/>
                <a:gd name="connsiteX2" fmla="*/ 1650267 w 1650267"/>
                <a:gd name="connsiteY2" fmla="*/ 864096 h 1849518"/>
                <a:gd name="connsiteX3" fmla="*/ 8878 w 1650267"/>
                <a:gd name="connsiteY3" fmla="*/ 1849518 h 1849518"/>
                <a:gd name="connsiteX4" fmla="*/ 0 w 1650267"/>
                <a:gd name="connsiteY4" fmla="*/ 1784411 h 1849518"/>
                <a:gd name="connsiteX0" fmla="*/ 0 w 1668022"/>
                <a:gd name="connsiteY0" fmla="*/ 1784411 h 1849518"/>
                <a:gd name="connsiteX1" fmla="*/ 1650267 w 1668022"/>
                <a:gd name="connsiteY1" fmla="*/ 0 h 1849518"/>
                <a:gd name="connsiteX2" fmla="*/ 1668022 w 1668022"/>
                <a:gd name="connsiteY2" fmla="*/ 855218 h 1849518"/>
                <a:gd name="connsiteX3" fmla="*/ 8878 w 1668022"/>
                <a:gd name="connsiteY3" fmla="*/ 1849518 h 1849518"/>
                <a:gd name="connsiteX4" fmla="*/ 0 w 1668022"/>
                <a:gd name="connsiteY4" fmla="*/ 1784411 h 1849518"/>
                <a:gd name="connsiteX0" fmla="*/ 0 w 1668022"/>
                <a:gd name="connsiteY0" fmla="*/ 1713390 h 1849518"/>
                <a:gd name="connsiteX1" fmla="*/ 1650267 w 1668022"/>
                <a:gd name="connsiteY1" fmla="*/ 0 h 1849518"/>
                <a:gd name="connsiteX2" fmla="*/ 1668022 w 1668022"/>
                <a:gd name="connsiteY2" fmla="*/ 855218 h 1849518"/>
                <a:gd name="connsiteX3" fmla="*/ 8878 w 1668022"/>
                <a:gd name="connsiteY3" fmla="*/ 1849518 h 1849518"/>
                <a:gd name="connsiteX4" fmla="*/ 0 w 1668022"/>
                <a:gd name="connsiteY4" fmla="*/ 1713390 h 1849518"/>
                <a:gd name="connsiteX0" fmla="*/ 0 w 1668022"/>
                <a:gd name="connsiteY0" fmla="*/ 1713390 h 1787374"/>
                <a:gd name="connsiteX1" fmla="*/ 1650267 w 1668022"/>
                <a:gd name="connsiteY1" fmla="*/ 0 h 1787374"/>
                <a:gd name="connsiteX2" fmla="*/ 1668022 w 1668022"/>
                <a:gd name="connsiteY2" fmla="*/ 855218 h 1787374"/>
                <a:gd name="connsiteX3" fmla="*/ 26633 w 1668022"/>
                <a:gd name="connsiteY3" fmla="*/ 1787374 h 1787374"/>
                <a:gd name="connsiteX4" fmla="*/ 0 w 1668022"/>
                <a:gd name="connsiteY4" fmla="*/ 1713390 h 1787374"/>
                <a:gd name="connsiteX0" fmla="*/ 0 w 1668022"/>
                <a:gd name="connsiteY0" fmla="*/ 1713390 h 1805129"/>
                <a:gd name="connsiteX1" fmla="*/ 1650267 w 1668022"/>
                <a:gd name="connsiteY1" fmla="*/ 0 h 1805129"/>
                <a:gd name="connsiteX2" fmla="*/ 1668022 w 1668022"/>
                <a:gd name="connsiteY2" fmla="*/ 855218 h 1805129"/>
                <a:gd name="connsiteX3" fmla="*/ 35511 w 1668022"/>
                <a:gd name="connsiteY3" fmla="*/ 1805129 h 1805129"/>
                <a:gd name="connsiteX4" fmla="*/ 0 w 1668022"/>
                <a:gd name="connsiteY4" fmla="*/ 1713390 h 1805129"/>
                <a:gd name="connsiteX0" fmla="*/ 0 w 1668022"/>
                <a:gd name="connsiteY0" fmla="*/ 1713390 h 1822885"/>
                <a:gd name="connsiteX1" fmla="*/ 1650267 w 1668022"/>
                <a:gd name="connsiteY1" fmla="*/ 0 h 1822885"/>
                <a:gd name="connsiteX2" fmla="*/ 1668022 w 1668022"/>
                <a:gd name="connsiteY2" fmla="*/ 855218 h 1822885"/>
                <a:gd name="connsiteX3" fmla="*/ 35511 w 1668022"/>
                <a:gd name="connsiteY3" fmla="*/ 1822885 h 1822885"/>
                <a:gd name="connsiteX4" fmla="*/ 0 w 1668022"/>
                <a:gd name="connsiteY4" fmla="*/ 1713390 h 1822885"/>
                <a:gd name="connsiteX0" fmla="*/ 0 w 1668022"/>
                <a:gd name="connsiteY0" fmla="*/ 1702959 h 1812454"/>
                <a:gd name="connsiteX1" fmla="*/ 1657230 w 1668022"/>
                <a:gd name="connsiteY1" fmla="*/ 0 h 1812454"/>
                <a:gd name="connsiteX2" fmla="*/ 1668022 w 1668022"/>
                <a:gd name="connsiteY2" fmla="*/ 844787 h 1812454"/>
                <a:gd name="connsiteX3" fmla="*/ 35511 w 1668022"/>
                <a:gd name="connsiteY3" fmla="*/ 1812454 h 1812454"/>
                <a:gd name="connsiteX4" fmla="*/ 0 w 1668022"/>
                <a:gd name="connsiteY4" fmla="*/ 1702959 h 1812454"/>
                <a:gd name="connsiteX0" fmla="*/ 0 w 1668022"/>
                <a:gd name="connsiteY0" fmla="*/ 1720343 h 1829838"/>
                <a:gd name="connsiteX1" fmla="*/ 1664192 w 1668022"/>
                <a:gd name="connsiteY1" fmla="*/ 0 h 1829838"/>
                <a:gd name="connsiteX2" fmla="*/ 1668022 w 1668022"/>
                <a:gd name="connsiteY2" fmla="*/ 862171 h 1829838"/>
                <a:gd name="connsiteX3" fmla="*/ 35511 w 1668022"/>
                <a:gd name="connsiteY3" fmla="*/ 1829838 h 1829838"/>
                <a:gd name="connsiteX4" fmla="*/ 0 w 1668022"/>
                <a:gd name="connsiteY4" fmla="*/ 1720343 h 1829838"/>
                <a:gd name="connsiteX0" fmla="*/ 0 w 1668022"/>
                <a:gd name="connsiteY0" fmla="*/ 1713389 h 1822884"/>
                <a:gd name="connsiteX1" fmla="*/ 1664192 w 1668022"/>
                <a:gd name="connsiteY1" fmla="*/ 0 h 1822884"/>
                <a:gd name="connsiteX2" fmla="*/ 1668022 w 1668022"/>
                <a:gd name="connsiteY2" fmla="*/ 855217 h 1822884"/>
                <a:gd name="connsiteX3" fmla="*/ 35511 w 1668022"/>
                <a:gd name="connsiteY3" fmla="*/ 1822884 h 1822884"/>
                <a:gd name="connsiteX4" fmla="*/ 0 w 1668022"/>
                <a:gd name="connsiteY4" fmla="*/ 1713389 h 18228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68022" h="1822884">
                  <a:moveTo>
                    <a:pt x="0" y="1713389"/>
                  </a:moveTo>
                  <a:lnTo>
                    <a:pt x="1664192" y="0"/>
                  </a:lnTo>
                  <a:cubicBezTo>
                    <a:pt x="1665469" y="287390"/>
                    <a:pt x="1666745" y="567827"/>
                    <a:pt x="1668022" y="855217"/>
                  </a:cubicBezTo>
                  <a:lnTo>
                    <a:pt x="35511" y="1822884"/>
                  </a:lnTo>
                  <a:lnTo>
                    <a:pt x="0" y="1713389"/>
                  </a:lnTo>
                  <a:close/>
                </a:path>
              </a:pathLst>
            </a:custGeom>
            <a:gradFill flip="none" rotWithShape="1">
              <a:gsLst>
                <a:gs pos="35000">
                  <a:schemeClr val="accent2">
                    <a:alpha val="0"/>
                  </a:schemeClr>
                </a:gs>
                <a:gs pos="80000">
                  <a:schemeClr val="accent2">
                    <a:alpha val="85000"/>
                  </a:schemeClr>
                </a:gs>
              </a:gsLst>
              <a:lin ang="21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21" dirty="0"/>
            </a:p>
          </p:txBody>
        </p:sp>
        <p:sp>
          <p:nvSpPr>
            <p:cNvPr id="8" name="Rectangle 7">
              <a:extLst>
                <a:ext uri="{FF2B5EF4-FFF2-40B4-BE49-F238E27FC236}">
                  <a16:creationId xmlns:a16="http://schemas.microsoft.com/office/drawing/2014/main" id="{7F5F7553-139D-4768-9632-0AF09F99EC17}"/>
                </a:ext>
              </a:extLst>
            </p:cNvPr>
            <p:cNvSpPr/>
            <p:nvPr/>
          </p:nvSpPr>
          <p:spPr>
            <a:xfrm>
              <a:off x="6228184" y="2787832"/>
              <a:ext cx="4451928" cy="86409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21"/>
            </a:p>
          </p:txBody>
        </p:sp>
        <p:sp>
          <p:nvSpPr>
            <p:cNvPr id="9" name="Rectangle 8">
              <a:extLst>
                <a:ext uri="{FF2B5EF4-FFF2-40B4-BE49-F238E27FC236}">
                  <a16:creationId xmlns:a16="http://schemas.microsoft.com/office/drawing/2014/main" id="{48C408DA-C626-480A-8AEE-2C9EA413BBFB}"/>
                </a:ext>
              </a:extLst>
            </p:cNvPr>
            <p:cNvSpPr/>
            <p:nvPr/>
          </p:nvSpPr>
          <p:spPr>
            <a:xfrm>
              <a:off x="6228184" y="3730840"/>
              <a:ext cx="4451928" cy="86409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21"/>
            </a:p>
          </p:txBody>
        </p:sp>
        <p:sp>
          <p:nvSpPr>
            <p:cNvPr id="10" name="Rectangle 9">
              <a:extLst>
                <a:ext uri="{FF2B5EF4-FFF2-40B4-BE49-F238E27FC236}">
                  <a16:creationId xmlns:a16="http://schemas.microsoft.com/office/drawing/2014/main" id="{8AE62DE9-0A7A-4AAC-80DB-702F1022C6B1}"/>
                </a:ext>
              </a:extLst>
            </p:cNvPr>
            <p:cNvSpPr/>
            <p:nvPr/>
          </p:nvSpPr>
          <p:spPr>
            <a:xfrm>
              <a:off x="6228184" y="4673848"/>
              <a:ext cx="4451928" cy="86409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21" dirty="0"/>
            </a:p>
          </p:txBody>
        </p:sp>
        <p:sp>
          <p:nvSpPr>
            <p:cNvPr id="11" name="Rectangle 4">
              <a:extLst>
                <a:ext uri="{FF2B5EF4-FFF2-40B4-BE49-F238E27FC236}">
                  <a16:creationId xmlns:a16="http://schemas.microsoft.com/office/drawing/2014/main" id="{E35BB67F-FE5F-4E6B-AC61-E4E4BC5C4FC0}"/>
                </a:ext>
              </a:extLst>
            </p:cNvPr>
            <p:cNvSpPr/>
            <p:nvPr/>
          </p:nvSpPr>
          <p:spPr>
            <a:xfrm>
              <a:off x="4567071" y="2791036"/>
              <a:ext cx="1685778" cy="1002679"/>
            </a:xfrm>
            <a:custGeom>
              <a:avLst/>
              <a:gdLst>
                <a:gd name="connsiteX0" fmla="*/ 0 w 1872208"/>
                <a:gd name="connsiteY0" fmla="*/ 0 h 864096"/>
                <a:gd name="connsiteX1" fmla="*/ 1872208 w 1872208"/>
                <a:gd name="connsiteY1" fmla="*/ 0 h 864096"/>
                <a:gd name="connsiteX2" fmla="*/ 1872208 w 1872208"/>
                <a:gd name="connsiteY2" fmla="*/ 864096 h 864096"/>
                <a:gd name="connsiteX3" fmla="*/ 0 w 1872208"/>
                <a:gd name="connsiteY3" fmla="*/ 864096 h 864096"/>
                <a:gd name="connsiteX4" fmla="*/ 0 w 1872208"/>
                <a:gd name="connsiteY4" fmla="*/ 0 h 864096"/>
                <a:gd name="connsiteX0" fmla="*/ 0 w 1872208"/>
                <a:gd name="connsiteY0" fmla="*/ 0 h 1849518"/>
                <a:gd name="connsiteX1" fmla="*/ 1872208 w 1872208"/>
                <a:gd name="connsiteY1" fmla="*/ 0 h 1849518"/>
                <a:gd name="connsiteX2" fmla="*/ 1872208 w 1872208"/>
                <a:gd name="connsiteY2" fmla="*/ 864096 h 1849518"/>
                <a:gd name="connsiteX3" fmla="*/ 230819 w 1872208"/>
                <a:gd name="connsiteY3" fmla="*/ 1849518 h 1849518"/>
                <a:gd name="connsiteX4" fmla="*/ 0 w 1872208"/>
                <a:gd name="connsiteY4" fmla="*/ 0 h 1849518"/>
                <a:gd name="connsiteX0" fmla="*/ 0 w 1650267"/>
                <a:gd name="connsiteY0" fmla="*/ 1784411 h 1849518"/>
                <a:gd name="connsiteX1" fmla="*/ 1650267 w 1650267"/>
                <a:gd name="connsiteY1" fmla="*/ 0 h 1849518"/>
                <a:gd name="connsiteX2" fmla="*/ 1650267 w 1650267"/>
                <a:gd name="connsiteY2" fmla="*/ 864096 h 1849518"/>
                <a:gd name="connsiteX3" fmla="*/ 8878 w 1650267"/>
                <a:gd name="connsiteY3" fmla="*/ 1849518 h 1849518"/>
                <a:gd name="connsiteX4" fmla="*/ 0 w 1650267"/>
                <a:gd name="connsiteY4" fmla="*/ 1784411 h 1849518"/>
                <a:gd name="connsiteX0" fmla="*/ 0 w 1668022"/>
                <a:gd name="connsiteY0" fmla="*/ 1784411 h 1849518"/>
                <a:gd name="connsiteX1" fmla="*/ 1650267 w 1668022"/>
                <a:gd name="connsiteY1" fmla="*/ 0 h 1849518"/>
                <a:gd name="connsiteX2" fmla="*/ 1668022 w 1668022"/>
                <a:gd name="connsiteY2" fmla="*/ 855218 h 1849518"/>
                <a:gd name="connsiteX3" fmla="*/ 8878 w 1668022"/>
                <a:gd name="connsiteY3" fmla="*/ 1849518 h 1849518"/>
                <a:gd name="connsiteX4" fmla="*/ 0 w 1668022"/>
                <a:gd name="connsiteY4" fmla="*/ 1784411 h 1849518"/>
                <a:gd name="connsiteX0" fmla="*/ 0 w 1659145"/>
                <a:gd name="connsiteY0" fmla="*/ 843378 h 1849518"/>
                <a:gd name="connsiteX1" fmla="*/ 1641390 w 1659145"/>
                <a:gd name="connsiteY1" fmla="*/ 0 h 1849518"/>
                <a:gd name="connsiteX2" fmla="*/ 1659145 w 1659145"/>
                <a:gd name="connsiteY2" fmla="*/ 855218 h 1849518"/>
                <a:gd name="connsiteX3" fmla="*/ 1 w 1659145"/>
                <a:gd name="connsiteY3" fmla="*/ 1849518 h 1849518"/>
                <a:gd name="connsiteX4" fmla="*/ 0 w 1659145"/>
                <a:gd name="connsiteY4" fmla="*/ 843378 h 1849518"/>
                <a:gd name="connsiteX0" fmla="*/ 0 w 1659145"/>
                <a:gd name="connsiteY0" fmla="*/ 843378 h 945987"/>
                <a:gd name="connsiteX1" fmla="*/ 1641390 w 1659145"/>
                <a:gd name="connsiteY1" fmla="*/ 0 h 945987"/>
                <a:gd name="connsiteX2" fmla="*/ 1659145 w 1659145"/>
                <a:gd name="connsiteY2" fmla="*/ 855218 h 945987"/>
                <a:gd name="connsiteX3" fmla="*/ 8878 w 1659145"/>
                <a:gd name="connsiteY3" fmla="*/ 890730 h 945987"/>
                <a:gd name="connsiteX4" fmla="*/ 0 w 1659145"/>
                <a:gd name="connsiteY4" fmla="*/ 843378 h 945987"/>
                <a:gd name="connsiteX0" fmla="*/ 17755 w 1676900"/>
                <a:gd name="connsiteY0" fmla="*/ 843378 h 948353"/>
                <a:gd name="connsiteX1" fmla="*/ 1659145 w 1676900"/>
                <a:gd name="connsiteY1" fmla="*/ 0 h 948353"/>
                <a:gd name="connsiteX2" fmla="*/ 1676900 w 1676900"/>
                <a:gd name="connsiteY2" fmla="*/ 855218 h 948353"/>
                <a:gd name="connsiteX3" fmla="*/ 0 w 1676900"/>
                <a:gd name="connsiteY3" fmla="*/ 908486 h 948353"/>
                <a:gd name="connsiteX4" fmla="*/ 17755 w 1676900"/>
                <a:gd name="connsiteY4" fmla="*/ 843378 h 948353"/>
                <a:gd name="connsiteX0" fmla="*/ 8878 w 1676900"/>
                <a:gd name="connsiteY0" fmla="*/ 923277 h 1018421"/>
                <a:gd name="connsiteX1" fmla="*/ 1659145 w 1676900"/>
                <a:gd name="connsiteY1" fmla="*/ 0 h 1018421"/>
                <a:gd name="connsiteX2" fmla="*/ 1676900 w 1676900"/>
                <a:gd name="connsiteY2" fmla="*/ 855218 h 1018421"/>
                <a:gd name="connsiteX3" fmla="*/ 0 w 1676900"/>
                <a:gd name="connsiteY3" fmla="*/ 908486 h 1018421"/>
                <a:gd name="connsiteX4" fmla="*/ 8878 w 1676900"/>
                <a:gd name="connsiteY4" fmla="*/ 923277 h 1018421"/>
                <a:gd name="connsiteX0" fmla="*/ 0 w 1685778"/>
                <a:gd name="connsiteY0" fmla="*/ 905521 h 1002679"/>
                <a:gd name="connsiteX1" fmla="*/ 1668023 w 1685778"/>
                <a:gd name="connsiteY1" fmla="*/ 0 h 1002679"/>
                <a:gd name="connsiteX2" fmla="*/ 1685778 w 1685778"/>
                <a:gd name="connsiteY2" fmla="*/ 855218 h 1002679"/>
                <a:gd name="connsiteX3" fmla="*/ 8878 w 1685778"/>
                <a:gd name="connsiteY3" fmla="*/ 908486 h 1002679"/>
                <a:gd name="connsiteX4" fmla="*/ 0 w 1685778"/>
                <a:gd name="connsiteY4" fmla="*/ 905521 h 10026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85778" h="1002679">
                  <a:moveTo>
                    <a:pt x="0" y="905521"/>
                  </a:moveTo>
                  <a:lnTo>
                    <a:pt x="1668023" y="0"/>
                  </a:lnTo>
                  <a:lnTo>
                    <a:pt x="1685778" y="855218"/>
                  </a:lnTo>
                  <a:lnTo>
                    <a:pt x="8878" y="908486"/>
                  </a:lnTo>
                  <a:cubicBezTo>
                    <a:pt x="8878" y="573106"/>
                    <a:pt x="0" y="1240901"/>
                    <a:pt x="0" y="905521"/>
                  </a:cubicBezTo>
                  <a:close/>
                </a:path>
              </a:pathLst>
            </a:custGeom>
            <a:gradFill flip="none" rotWithShape="1">
              <a:gsLst>
                <a:gs pos="50000">
                  <a:schemeClr val="accent2">
                    <a:alpha val="0"/>
                  </a:schemeClr>
                </a:gs>
                <a:gs pos="80000">
                  <a:schemeClr val="accent2">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21" dirty="0"/>
            </a:p>
          </p:txBody>
        </p:sp>
      </p:grpSp>
      <p:grpSp>
        <p:nvGrpSpPr>
          <p:cNvPr id="12" name="Group 11">
            <a:extLst>
              <a:ext uri="{FF2B5EF4-FFF2-40B4-BE49-F238E27FC236}">
                <a16:creationId xmlns:a16="http://schemas.microsoft.com/office/drawing/2014/main" id="{30A68AF0-67CE-446A-B613-805151AF4F63}"/>
              </a:ext>
            </a:extLst>
          </p:cNvPr>
          <p:cNvGrpSpPr/>
          <p:nvPr/>
        </p:nvGrpSpPr>
        <p:grpSpPr>
          <a:xfrm flipH="1">
            <a:off x="158853" y="2082939"/>
            <a:ext cx="6161643" cy="3731950"/>
            <a:chOff x="4474601" y="1837871"/>
            <a:chExt cx="6121796" cy="3702808"/>
          </a:xfrm>
        </p:grpSpPr>
        <p:sp>
          <p:nvSpPr>
            <p:cNvPr id="13" name="Rectangle 4">
              <a:extLst>
                <a:ext uri="{FF2B5EF4-FFF2-40B4-BE49-F238E27FC236}">
                  <a16:creationId xmlns:a16="http://schemas.microsoft.com/office/drawing/2014/main" id="{04B65B25-DEE2-4A27-B66F-2A63741B84AB}"/>
                </a:ext>
              </a:extLst>
            </p:cNvPr>
            <p:cNvSpPr/>
            <p:nvPr/>
          </p:nvSpPr>
          <p:spPr>
            <a:xfrm>
              <a:off x="4488401" y="3921979"/>
              <a:ext cx="1676901" cy="1618700"/>
            </a:xfrm>
            <a:custGeom>
              <a:avLst/>
              <a:gdLst>
                <a:gd name="connsiteX0" fmla="*/ 0 w 1872208"/>
                <a:gd name="connsiteY0" fmla="*/ 0 h 864096"/>
                <a:gd name="connsiteX1" fmla="*/ 1872208 w 1872208"/>
                <a:gd name="connsiteY1" fmla="*/ 0 h 864096"/>
                <a:gd name="connsiteX2" fmla="*/ 1872208 w 1872208"/>
                <a:gd name="connsiteY2" fmla="*/ 864096 h 864096"/>
                <a:gd name="connsiteX3" fmla="*/ 0 w 1872208"/>
                <a:gd name="connsiteY3" fmla="*/ 864096 h 864096"/>
                <a:gd name="connsiteX4" fmla="*/ 0 w 1872208"/>
                <a:gd name="connsiteY4" fmla="*/ 0 h 864096"/>
                <a:gd name="connsiteX0" fmla="*/ 0 w 1872208"/>
                <a:gd name="connsiteY0" fmla="*/ 0 h 1849518"/>
                <a:gd name="connsiteX1" fmla="*/ 1872208 w 1872208"/>
                <a:gd name="connsiteY1" fmla="*/ 0 h 1849518"/>
                <a:gd name="connsiteX2" fmla="*/ 1872208 w 1872208"/>
                <a:gd name="connsiteY2" fmla="*/ 864096 h 1849518"/>
                <a:gd name="connsiteX3" fmla="*/ 230819 w 1872208"/>
                <a:gd name="connsiteY3" fmla="*/ 1849518 h 1849518"/>
                <a:gd name="connsiteX4" fmla="*/ 0 w 1872208"/>
                <a:gd name="connsiteY4" fmla="*/ 0 h 1849518"/>
                <a:gd name="connsiteX0" fmla="*/ 0 w 1650267"/>
                <a:gd name="connsiteY0" fmla="*/ 1784411 h 1849518"/>
                <a:gd name="connsiteX1" fmla="*/ 1650267 w 1650267"/>
                <a:gd name="connsiteY1" fmla="*/ 0 h 1849518"/>
                <a:gd name="connsiteX2" fmla="*/ 1650267 w 1650267"/>
                <a:gd name="connsiteY2" fmla="*/ 864096 h 1849518"/>
                <a:gd name="connsiteX3" fmla="*/ 8878 w 1650267"/>
                <a:gd name="connsiteY3" fmla="*/ 1849518 h 1849518"/>
                <a:gd name="connsiteX4" fmla="*/ 0 w 1650267"/>
                <a:gd name="connsiteY4" fmla="*/ 1784411 h 1849518"/>
                <a:gd name="connsiteX0" fmla="*/ 0 w 1668022"/>
                <a:gd name="connsiteY0" fmla="*/ 1784411 h 1849518"/>
                <a:gd name="connsiteX1" fmla="*/ 1650267 w 1668022"/>
                <a:gd name="connsiteY1" fmla="*/ 0 h 1849518"/>
                <a:gd name="connsiteX2" fmla="*/ 1668022 w 1668022"/>
                <a:gd name="connsiteY2" fmla="*/ 855218 h 1849518"/>
                <a:gd name="connsiteX3" fmla="*/ 8878 w 1668022"/>
                <a:gd name="connsiteY3" fmla="*/ 1849518 h 1849518"/>
                <a:gd name="connsiteX4" fmla="*/ 0 w 1668022"/>
                <a:gd name="connsiteY4" fmla="*/ 1784411 h 1849518"/>
                <a:gd name="connsiteX0" fmla="*/ 0 w 1659145"/>
                <a:gd name="connsiteY0" fmla="*/ 843378 h 1849518"/>
                <a:gd name="connsiteX1" fmla="*/ 1641390 w 1659145"/>
                <a:gd name="connsiteY1" fmla="*/ 0 h 1849518"/>
                <a:gd name="connsiteX2" fmla="*/ 1659145 w 1659145"/>
                <a:gd name="connsiteY2" fmla="*/ 855218 h 1849518"/>
                <a:gd name="connsiteX3" fmla="*/ 1 w 1659145"/>
                <a:gd name="connsiteY3" fmla="*/ 1849518 h 1849518"/>
                <a:gd name="connsiteX4" fmla="*/ 0 w 1659145"/>
                <a:gd name="connsiteY4" fmla="*/ 843378 h 1849518"/>
                <a:gd name="connsiteX0" fmla="*/ 0 w 1659145"/>
                <a:gd name="connsiteY0" fmla="*/ 843378 h 945987"/>
                <a:gd name="connsiteX1" fmla="*/ 1641390 w 1659145"/>
                <a:gd name="connsiteY1" fmla="*/ 0 h 945987"/>
                <a:gd name="connsiteX2" fmla="*/ 1659145 w 1659145"/>
                <a:gd name="connsiteY2" fmla="*/ 855218 h 945987"/>
                <a:gd name="connsiteX3" fmla="*/ 8878 w 1659145"/>
                <a:gd name="connsiteY3" fmla="*/ 890730 h 945987"/>
                <a:gd name="connsiteX4" fmla="*/ 0 w 1659145"/>
                <a:gd name="connsiteY4" fmla="*/ 843378 h 945987"/>
                <a:gd name="connsiteX0" fmla="*/ 17755 w 1676900"/>
                <a:gd name="connsiteY0" fmla="*/ 843378 h 948353"/>
                <a:gd name="connsiteX1" fmla="*/ 1659145 w 1676900"/>
                <a:gd name="connsiteY1" fmla="*/ 0 h 948353"/>
                <a:gd name="connsiteX2" fmla="*/ 1676900 w 1676900"/>
                <a:gd name="connsiteY2" fmla="*/ 855218 h 948353"/>
                <a:gd name="connsiteX3" fmla="*/ 0 w 1676900"/>
                <a:gd name="connsiteY3" fmla="*/ 908486 h 948353"/>
                <a:gd name="connsiteX4" fmla="*/ 17755 w 1676900"/>
                <a:gd name="connsiteY4" fmla="*/ 843378 h 948353"/>
                <a:gd name="connsiteX0" fmla="*/ 8878 w 1676900"/>
                <a:gd name="connsiteY0" fmla="*/ 923277 h 1018421"/>
                <a:gd name="connsiteX1" fmla="*/ 1659145 w 1676900"/>
                <a:gd name="connsiteY1" fmla="*/ 0 h 1018421"/>
                <a:gd name="connsiteX2" fmla="*/ 1676900 w 1676900"/>
                <a:gd name="connsiteY2" fmla="*/ 855218 h 1018421"/>
                <a:gd name="connsiteX3" fmla="*/ 0 w 1676900"/>
                <a:gd name="connsiteY3" fmla="*/ 908486 h 1018421"/>
                <a:gd name="connsiteX4" fmla="*/ 8878 w 1676900"/>
                <a:gd name="connsiteY4" fmla="*/ 923277 h 1018421"/>
                <a:gd name="connsiteX0" fmla="*/ 0 w 1685778"/>
                <a:gd name="connsiteY0" fmla="*/ 905521 h 1002679"/>
                <a:gd name="connsiteX1" fmla="*/ 1668023 w 1685778"/>
                <a:gd name="connsiteY1" fmla="*/ 0 h 1002679"/>
                <a:gd name="connsiteX2" fmla="*/ 1685778 w 1685778"/>
                <a:gd name="connsiteY2" fmla="*/ 855218 h 1002679"/>
                <a:gd name="connsiteX3" fmla="*/ 8878 w 1685778"/>
                <a:gd name="connsiteY3" fmla="*/ 908486 h 1002679"/>
                <a:gd name="connsiteX4" fmla="*/ 0 w 1685778"/>
                <a:gd name="connsiteY4" fmla="*/ 905521 h 1002679"/>
                <a:gd name="connsiteX0" fmla="*/ 0 w 1676900"/>
                <a:gd name="connsiteY0" fmla="*/ 35509 h 908486"/>
                <a:gd name="connsiteX1" fmla="*/ 1659145 w 1676900"/>
                <a:gd name="connsiteY1" fmla="*/ 0 h 908486"/>
                <a:gd name="connsiteX2" fmla="*/ 1676900 w 1676900"/>
                <a:gd name="connsiteY2" fmla="*/ 855218 h 908486"/>
                <a:gd name="connsiteX3" fmla="*/ 0 w 1676900"/>
                <a:gd name="connsiteY3" fmla="*/ 908486 h 908486"/>
                <a:gd name="connsiteX4" fmla="*/ 0 w 1676900"/>
                <a:gd name="connsiteY4" fmla="*/ 35509 h 908486"/>
                <a:gd name="connsiteX0" fmla="*/ 0 w 1676900"/>
                <a:gd name="connsiteY0" fmla="*/ 35509 h 855218"/>
                <a:gd name="connsiteX1" fmla="*/ 1659145 w 1676900"/>
                <a:gd name="connsiteY1" fmla="*/ 0 h 855218"/>
                <a:gd name="connsiteX2" fmla="*/ 1676900 w 1676900"/>
                <a:gd name="connsiteY2" fmla="*/ 855218 h 855218"/>
                <a:gd name="connsiteX3" fmla="*/ 26633 w 1676900"/>
                <a:gd name="connsiteY3" fmla="*/ 198272 h 855218"/>
                <a:gd name="connsiteX4" fmla="*/ 0 w 1676900"/>
                <a:gd name="connsiteY4" fmla="*/ 35509 h 855218"/>
                <a:gd name="connsiteX0" fmla="*/ 0 w 1676900"/>
                <a:gd name="connsiteY0" fmla="*/ 8876 h 855218"/>
                <a:gd name="connsiteX1" fmla="*/ 1659145 w 1676900"/>
                <a:gd name="connsiteY1" fmla="*/ 0 h 855218"/>
                <a:gd name="connsiteX2" fmla="*/ 1676900 w 1676900"/>
                <a:gd name="connsiteY2" fmla="*/ 855218 h 855218"/>
                <a:gd name="connsiteX3" fmla="*/ 26633 w 1676900"/>
                <a:gd name="connsiteY3" fmla="*/ 198272 h 855218"/>
                <a:gd name="connsiteX4" fmla="*/ 0 w 1676900"/>
                <a:gd name="connsiteY4" fmla="*/ 8876 h 855218"/>
                <a:gd name="connsiteX0" fmla="*/ 8878 w 1685778"/>
                <a:gd name="connsiteY0" fmla="*/ 8876 h 855218"/>
                <a:gd name="connsiteX1" fmla="*/ 1668023 w 1685778"/>
                <a:gd name="connsiteY1" fmla="*/ 0 h 855218"/>
                <a:gd name="connsiteX2" fmla="*/ 1685778 w 1685778"/>
                <a:gd name="connsiteY2" fmla="*/ 855218 h 855218"/>
                <a:gd name="connsiteX3" fmla="*/ 0 w 1685778"/>
                <a:gd name="connsiteY3" fmla="*/ 153884 h 855218"/>
                <a:gd name="connsiteX4" fmla="*/ 8878 w 1685778"/>
                <a:gd name="connsiteY4" fmla="*/ 8876 h 855218"/>
                <a:gd name="connsiteX0" fmla="*/ 8878 w 1685778"/>
                <a:gd name="connsiteY0" fmla="*/ 26632 h 872974"/>
                <a:gd name="connsiteX1" fmla="*/ 1676901 w 1685778"/>
                <a:gd name="connsiteY1" fmla="*/ 0 h 872974"/>
                <a:gd name="connsiteX2" fmla="*/ 1685778 w 1685778"/>
                <a:gd name="connsiteY2" fmla="*/ 872974 h 872974"/>
                <a:gd name="connsiteX3" fmla="*/ 0 w 1685778"/>
                <a:gd name="connsiteY3" fmla="*/ 171640 h 872974"/>
                <a:gd name="connsiteX4" fmla="*/ 8878 w 1685778"/>
                <a:gd name="connsiteY4" fmla="*/ 26632 h 872974"/>
                <a:gd name="connsiteX0" fmla="*/ 8878 w 1694655"/>
                <a:gd name="connsiteY0" fmla="*/ 26632 h 801953"/>
                <a:gd name="connsiteX1" fmla="*/ 1676901 w 1694655"/>
                <a:gd name="connsiteY1" fmla="*/ 0 h 801953"/>
                <a:gd name="connsiteX2" fmla="*/ 1694655 w 1694655"/>
                <a:gd name="connsiteY2" fmla="*/ 801953 h 801953"/>
                <a:gd name="connsiteX3" fmla="*/ 0 w 1694655"/>
                <a:gd name="connsiteY3" fmla="*/ 171640 h 801953"/>
                <a:gd name="connsiteX4" fmla="*/ 8878 w 1694655"/>
                <a:gd name="connsiteY4" fmla="*/ 26632 h 801953"/>
                <a:gd name="connsiteX0" fmla="*/ 8878 w 1721288"/>
                <a:gd name="connsiteY0" fmla="*/ 26632 h 872974"/>
                <a:gd name="connsiteX1" fmla="*/ 1676901 w 1721288"/>
                <a:gd name="connsiteY1" fmla="*/ 0 h 872974"/>
                <a:gd name="connsiteX2" fmla="*/ 1721288 w 1721288"/>
                <a:gd name="connsiteY2" fmla="*/ 872974 h 872974"/>
                <a:gd name="connsiteX3" fmla="*/ 0 w 1721288"/>
                <a:gd name="connsiteY3" fmla="*/ 171640 h 872974"/>
                <a:gd name="connsiteX4" fmla="*/ 8878 w 1721288"/>
                <a:gd name="connsiteY4" fmla="*/ 26632 h 872974"/>
                <a:gd name="connsiteX0" fmla="*/ 8878 w 1676901"/>
                <a:gd name="connsiteY0" fmla="*/ 26632 h 855219"/>
                <a:gd name="connsiteX1" fmla="*/ 1676901 w 1676901"/>
                <a:gd name="connsiteY1" fmla="*/ 0 h 855219"/>
                <a:gd name="connsiteX2" fmla="*/ 1676900 w 1676901"/>
                <a:gd name="connsiteY2" fmla="*/ 855219 h 855219"/>
                <a:gd name="connsiteX3" fmla="*/ 0 w 1676901"/>
                <a:gd name="connsiteY3" fmla="*/ 171640 h 855219"/>
                <a:gd name="connsiteX4" fmla="*/ 8878 w 1676901"/>
                <a:gd name="connsiteY4" fmla="*/ 26632 h 855219"/>
                <a:gd name="connsiteX0" fmla="*/ 8878 w 1676901"/>
                <a:gd name="connsiteY0" fmla="*/ 26632 h 943996"/>
                <a:gd name="connsiteX1" fmla="*/ 1676901 w 1676901"/>
                <a:gd name="connsiteY1" fmla="*/ 0 h 943996"/>
                <a:gd name="connsiteX2" fmla="*/ 1668023 w 1676901"/>
                <a:gd name="connsiteY2" fmla="*/ 943996 h 943996"/>
                <a:gd name="connsiteX3" fmla="*/ 0 w 1676901"/>
                <a:gd name="connsiteY3" fmla="*/ 171640 h 943996"/>
                <a:gd name="connsiteX4" fmla="*/ 8878 w 1676901"/>
                <a:gd name="connsiteY4" fmla="*/ 26632 h 943996"/>
                <a:gd name="connsiteX0" fmla="*/ 8878 w 1676901"/>
                <a:gd name="connsiteY0" fmla="*/ 26632 h 864097"/>
                <a:gd name="connsiteX1" fmla="*/ 1676901 w 1676901"/>
                <a:gd name="connsiteY1" fmla="*/ 0 h 864097"/>
                <a:gd name="connsiteX2" fmla="*/ 1659145 w 1676901"/>
                <a:gd name="connsiteY2" fmla="*/ 864097 h 864097"/>
                <a:gd name="connsiteX3" fmla="*/ 0 w 1676901"/>
                <a:gd name="connsiteY3" fmla="*/ 171640 h 864097"/>
                <a:gd name="connsiteX4" fmla="*/ 8878 w 1676901"/>
                <a:gd name="connsiteY4" fmla="*/ 26632 h 864097"/>
                <a:gd name="connsiteX0" fmla="*/ 8878 w 1676901"/>
                <a:gd name="connsiteY0" fmla="*/ 26632 h 997262"/>
                <a:gd name="connsiteX1" fmla="*/ 1676901 w 1676901"/>
                <a:gd name="connsiteY1" fmla="*/ 0 h 997262"/>
                <a:gd name="connsiteX2" fmla="*/ 1641390 w 1676901"/>
                <a:gd name="connsiteY2" fmla="*/ 997262 h 997262"/>
                <a:gd name="connsiteX3" fmla="*/ 0 w 1676901"/>
                <a:gd name="connsiteY3" fmla="*/ 171640 h 997262"/>
                <a:gd name="connsiteX4" fmla="*/ 8878 w 1676901"/>
                <a:gd name="connsiteY4" fmla="*/ 26632 h 997262"/>
                <a:gd name="connsiteX0" fmla="*/ 8878 w 1676901"/>
                <a:gd name="connsiteY0" fmla="*/ 26632 h 855219"/>
                <a:gd name="connsiteX1" fmla="*/ 1676901 w 1676901"/>
                <a:gd name="connsiteY1" fmla="*/ 0 h 855219"/>
                <a:gd name="connsiteX2" fmla="*/ 1650267 w 1676901"/>
                <a:gd name="connsiteY2" fmla="*/ 855219 h 855219"/>
                <a:gd name="connsiteX3" fmla="*/ 0 w 1676901"/>
                <a:gd name="connsiteY3" fmla="*/ 171640 h 855219"/>
                <a:gd name="connsiteX4" fmla="*/ 8878 w 1676901"/>
                <a:gd name="connsiteY4" fmla="*/ 26632 h 855219"/>
                <a:gd name="connsiteX0" fmla="*/ 8878 w 1676901"/>
                <a:gd name="connsiteY0" fmla="*/ 26632 h 935118"/>
                <a:gd name="connsiteX1" fmla="*/ 1676901 w 1676901"/>
                <a:gd name="connsiteY1" fmla="*/ 0 h 935118"/>
                <a:gd name="connsiteX2" fmla="*/ 1668023 w 1676901"/>
                <a:gd name="connsiteY2" fmla="*/ 935118 h 935118"/>
                <a:gd name="connsiteX3" fmla="*/ 0 w 1676901"/>
                <a:gd name="connsiteY3" fmla="*/ 171640 h 935118"/>
                <a:gd name="connsiteX4" fmla="*/ 8878 w 1676901"/>
                <a:gd name="connsiteY4" fmla="*/ 26632 h 935118"/>
                <a:gd name="connsiteX0" fmla="*/ 8878 w 1676901"/>
                <a:gd name="connsiteY0" fmla="*/ 26632 h 855219"/>
                <a:gd name="connsiteX1" fmla="*/ 1676901 w 1676901"/>
                <a:gd name="connsiteY1" fmla="*/ 0 h 855219"/>
                <a:gd name="connsiteX2" fmla="*/ 1659145 w 1676901"/>
                <a:gd name="connsiteY2" fmla="*/ 855219 h 855219"/>
                <a:gd name="connsiteX3" fmla="*/ 0 w 1676901"/>
                <a:gd name="connsiteY3" fmla="*/ 171640 h 855219"/>
                <a:gd name="connsiteX4" fmla="*/ 8878 w 1676901"/>
                <a:gd name="connsiteY4" fmla="*/ 26632 h 855219"/>
                <a:gd name="connsiteX0" fmla="*/ 8878 w 1676901"/>
                <a:gd name="connsiteY0" fmla="*/ 26632 h 864097"/>
                <a:gd name="connsiteX1" fmla="*/ 1676901 w 1676901"/>
                <a:gd name="connsiteY1" fmla="*/ 0 h 864097"/>
                <a:gd name="connsiteX2" fmla="*/ 1668023 w 1676901"/>
                <a:gd name="connsiteY2" fmla="*/ 864097 h 864097"/>
                <a:gd name="connsiteX3" fmla="*/ 0 w 1676901"/>
                <a:gd name="connsiteY3" fmla="*/ 171640 h 864097"/>
                <a:gd name="connsiteX4" fmla="*/ 8878 w 1676901"/>
                <a:gd name="connsiteY4" fmla="*/ 26632 h 864097"/>
                <a:gd name="connsiteX0" fmla="*/ 8878 w 1676901"/>
                <a:gd name="connsiteY0" fmla="*/ 26632 h 642156"/>
                <a:gd name="connsiteX1" fmla="*/ 1676901 w 1676901"/>
                <a:gd name="connsiteY1" fmla="*/ 0 h 642156"/>
                <a:gd name="connsiteX2" fmla="*/ 1659145 w 1676901"/>
                <a:gd name="connsiteY2" fmla="*/ 642156 h 642156"/>
                <a:gd name="connsiteX3" fmla="*/ 0 w 1676901"/>
                <a:gd name="connsiteY3" fmla="*/ 171640 h 642156"/>
                <a:gd name="connsiteX4" fmla="*/ 8878 w 1676901"/>
                <a:gd name="connsiteY4" fmla="*/ 26632 h 642156"/>
                <a:gd name="connsiteX0" fmla="*/ 8878 w 1676901"/>
                <a:gd name="connsiteY0" fmla="*/ 26632 h 864097"/>
                <a:gd name="connsiteX1" fmla="*/ 1676901 w 1676901"/>
                <a:gd name="connsiteY1" fmla="*/ 0 h 864097"/>
                <a:gd name="connsiteX2" fmla="*/ 1659145 w 1676901"/>
                <a:gd name="connsiteY2" fmla="*/ 864097 h 864097"/>
                <a:gd name="connsiteX3" fmla="*/ 0 w 1676901"/>
                <a:gd name="connsiteY3" fmla="*/ 171640 h 864097"/>
                <a:gd name="connsiteX4" fmla="*/ 8878 w 1676901"/>
                <a:gd name="connsiteY4" fmla="*/ 26632 h 864097"/>
                <a:gd name="connsiteX0" fmla="*/ 8878 w 1676901"/>
                <a:gd name="connsiteY0" fmla="*/ 26632 h 943996"/>
                <a:gd name="connsiteX1" fmla="*/ 1676901 w 1676901"/>
                <a:gd name="connsiteY1" fmla="*/ 0 h 943996"/>
                <a:gd name="connsiteX2" fmla="*/ 1659145 w 1676901"/>
                <a:gd name="connsiteY2" fmla="*/ 943996 h 943996"/>
                <a:gd name="connsiteX3" fmla="*/ 0 w 1676901"/>
                <a:gd name="connsiteY3" fmla="*/ 171640 h 943996"/>
                <a:gd name="connsiteX4" fmla="*/ 8878 w 1676901"/>
                <a:gd name="connsiteY4" fmla="*/ 26632 h 943996"/>
                <a:gd name="connsiteX0" fmla="*/ 8878 w 1676901"/>
                <a:gd name="connsiteY0" fmla="*/ 26632 h 872975"/>
                <a:gd name="connsiteX1" fmla="*/ 1676901 w 1676901"/>
                <a:gd name="connsiteY1" fmla="*/ 0 h 872975"/>
                <a:gd name="connsiteX2" fmla="*/ 1668022 w 1676901"/>
                <a:gd name="connsiteY2" fmla="*/ 872975 h 872975"/>
                <a:gd name="connsiteX3" fmla="*/ 0 w 1676901"/>
                <a:gd name="connsiteY3" fmla="*/ 171640 h 872975"/>
                <a:gd name="connsiteX4" fmla="*/ 8878 w 1676901"/>
                <a:gd name="connsiteY4" fmla="*/ 26632 h 872975"/>
                <a:gd name="connsiteX0" fmla="*/ 0 w 1676901"/>
                <a:gd name="connsiteY0" fmla="*/ 0 h 1618700"/>
                <a:gd name="connsiteX1" fmla="*/ 1676901 w 1676901"/>
                <a:gd name="connsiteY1" fmla="*/ 745725 h 1618700"/>
                <a:gd name="connsiteX2" fmla="*/ 1668022 w 1676901"/>
                <a:gd name="connsiteY2" fmla="*/ 1618700 h 1618700"/>
                <a:gd name="connsiteX3" fmla="*/ 0 w 1676901"/>
                <a:gd name="connsiteY3" fmla="*/ 917365 h 1618700"/>
                <a:gd name="connsiteX4" fmla="*/ 0 w 1676901"/>
                <a:gd name="connsiteY4" fmla="*/ 0 h 1618700"/>
                <a:gd name="connsiteX0" fmla="*/ 0 w 1676901"/>
                <a:gd name="connsiteY0" fmla="*/ 0 h 1618700"/>
                <a:gd name="connsiteX1" fmla="*/ 1676901 w 1676901"/>
                <a:gd name="connsiteY1" fmla="*/ 745725 h 1618700"/>
                <a:gd name="connsiteX2" fmla="*/ 1668022 w 1676901"/>
                <a:gd name="connsiteY2" fmla="*/ 1618700 h 1618700"/>
                <a:gd name="connsiteX3" fmla="*/ 0 w 1676901"/>
                <a:gd name="connsiteY3" fmla="*/ 100620 h 1618700"/>
                <a:gd name="connsiteX4" fmla="*/ 0 w 1676901"/>
                <a:gd name="connsiteY4" fmla="*/ 0 h 16187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76901" h="1618700">
                  <a:moveTo>
                    <a:pt x="0" y="0"/>
                  </a:moveTo>
                  <a:lnTo>
                    <a:pt x="1676901" y="745725"/>
                  </a:lnTo>
                  <a:cubicBezTo>
                    <a:pt x="1676901" y="1030798"/>
                    <a:pt x="1668022" y="1333627"/>
                    <a:pt x="1668022" y="1618700"/>
                  </a:cubicBezTo>
                  <a:lnTo>
                    <a:pt x="0" y="100620"/>
                  </a:lnTo>
                  <a:lnTo>
                    <a:pt x="0" y="0"/>
                  </a:lnTo>
                  <a:close/>
                </a:path>
              </a:pathLst>
            </a:custGeom>
            <a:gradFill flip="none" rotWithShape="1">
              <a:gsLst>
                <a:gs pos="35000">
                  <a:schemeClr val="accent3">
                    <a:alpha val="0"/>
                  </a:schemeClr>
                </a:gs>
                <a:gs pos="80000">
                  <a:schemeClr val="accent3">
                    <a:alpha val="85000"/>
                  </a:schemeClr>
                </a:gs>
              </a:gsLst>
              <a:lin ang="6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21"/>
            </a:p>
          </p:txBody>
        </p:sp>
        <p:sp>
          <p:nvSpPr>
            <p:cNvPr id="14" name="Rectangle 4">
              <a:extLst>
                <a:ext uri="{FF2B5EF4-FFF2-40B4-BE49-F238E27FC236}">
                  <a16:creationId xmlns:a16="http://schemas.microsoft.com/office/drawing/2014/main" id="{32EF72FB-17FB-4514-B9C7-B0870C42F50D}"/>
                </a:ext>
              </a:extLst>
            </p:cNvPr>
            <p:cNvSpPr/>
            <p:nvPr/>
          </p:nvSpPr>
          <p:spPr>
            <a:xfrm>
              <a:off x="4479520" y="3731342"/>
              <a:ext cx="1676901" cy="864097"/>
            </a:xfrm>
            <a:custGeom>
              <a:avLst/>
              <a:gdLst>
                <a:gd name="connsiteX0" fmla="*/ 0 w 1872208"/>
                <a:gd name="connsiteY0" fmla="*/ 0 h 864096"/>
                <a:gd name="connsiteX1" fmla="*/ 1872208 w 1872208"/>
                <a:gd name="connsiteY1" fmla="*/ 0 h 864096"/>
                <a:gd name="connsiteX2" fmla="*/ 1872208 w 1872208"/>
                <a:gd name="connsiteY2" fmla="*/ 864096 h 864096"/>
                <a:gd name="connsiteX3" fmla="*/ 0 w 1872208"/>
                <a:gd name="connsiteY3" fmla="*/ 864096 h 864096"/>
                <a:gd name="connsiteX4" fmla="*/ 0 w 1872208"/>
                <a:gd name="connsiteY4" fmla="*/ 0 h 864096"/>
                <a:gd name="connsiteX0" fmla="*/ 0 w 1872208"/>
                <a:gd name="connsiteY0" fmla="*/ 0 h 1849518"/>
                <a:gd name="connsiteX1" fmla="*/ 1872208 w 1872208"/>
                <a:gd name="connsiteY1" fmla="*/ 0 h 1849518"/>
                <a:gd name="connsiteX2" fmla="*/ 1872208 w 1872208"/>
                <a:gd name="connsiteY2" fmla="*/ 864096 h 1849518"/>
                <a:gd name="connsiteX3" fmla="*/ 230819 w 1872208"/>
                <a:gd name="connsiteY3" fmla="*/ 1849518 h 1849518"/>
                <a:gd name="connsiteX4" fmla="*/ 0 w 1872208"/>
                <a:gd name="connsiteY4" fmla="*/ 0 h 1849518"/>
                <a:gd name="connsiteX0" fmla="*/ 0 w 1650267"/>
                <a:gd name="connsiteY0" fmla="*/ 1784411 h 1849518"/>
                <a:gd name="connsiteX1" fmla="*/ 1650267 w 1650267"/>
                <a:gd name="connsiteY1" fmla="*/ 0 h 1849518"/>
                <a:gd name="connsiteX2" fmla="*/ 1650267 w 1650267"/>
                <a:gd name="connsiteY2" fmla="*/ 864096 h 1849518"/>
                <a:gd name="connsiteX3" fmla="*/ 8878 w 1650267"/>
                <a:gd name="connsiteY3" fmla="*/ 1849518 h 1849518"/>
                <a:gd name="connsiteX4" fmla="*/ 0 w 1650267"/>
                <a:gd name="connsiteY4" fmla="*/ 1784411 h 1849518"/>
                <a:gd name="connsiteX0" fmla="*/ 0 w 1668022"/>
                <a:gd name="connsiteY0" fmla="*/ 1784411 h 1849518"/>
                <a:gd name="connsiteX1" fmla="*/ 1650267 w 1668022"/>
                <a:gd name="connsiteY1" fmla="*/ 0 h 1849518"/>
                <a:gd name="connsiteX2" fmla="*/ 1668022 w 1668022"/>
                <a:gd name="connsiteY2" fmla="*/ 855218 h 1849518"/>
                <a:gd name="connsiteX3" fmla="*/ 8878 w 1668022"/>
                <a:gd name="connsiteY3" fmla="*/ 1849518 h 1849518"/>
                <a:gd name="connsiteX4" fmla="*/ 0 w 1668022"/>
                <a:gd name="connsiteY4" fmla="*/ 1784411 h 1849518"/>
                <a:gd name="connsiteX0" fmla="*/ 0 w 1659145"/>
                <a:gd name="connsiteY0" fmla="*/ 843378 h 1849518"/>
                <a:gd name="connsiteX1" fmla="*/ 1641390 w 1659145"/>
                <a:gd name="connsiteY1" fmla="*/ 0 h 1849518"/>
                <a:gd name="connsiteX2" fmla="*/ 1659145 w 1659145"/>
                <a:gd name="connsiteY2" fmla="*/ 855218 h 1849518"/>
                <a:gd name="connsiteX3" fmla="*/ 1 w 1659145"/>
                <a:gd name="connsiteY3" fmla="*/ 1849518 h 1849518"/>
                <a:gd name="connsiteX4" fmla="*/ 0 w 1659145"/>
                <a:gd name="connsiteY4" fmla="*/ 843378 h 1849518"/>
                <a:gd name="connsiteX0" fmla="*/ 0 w 1659145"/>
                <a:gd name="connsiteY0" fmla="*/ 843378 h 945987"/>
                <a:gd name="connsiteX1" fmla="*/ 1641390 w 1659145"/>
                <a:gd name="connsiteY1" fmla="*/ 0 h 945987"/>
                <a:gd name="connsiteX2" fmla="*/ 1659145 w 1659145"/>
                <a:gd name="connsiteY2" fmla="*/ 855218 h 945987"/>
                <a:gd name="connsiteX3" fmla="*/ 8878 w 1659145"/>
                <a:gd name="connsiteY3" fmla="*/ 890730 h 945987"/>
                <a:gd name="connsiteX4" fmla="*/ 0 w 1659145"/>
                <a:gd name="connsiteY4" fmla="*/ 843378 h 945987"/>
                <a:gd name="connsiteX0" fmla="*/ 17755 w 1676900"/>
                <a:gd name="connsiteY0" fmla="*/ 843378 h 948353"/>
                <a:gd name="connsiteX1" fmla="*/ 1659145 w 1676900"/>
                <a:gd name="connsiteY1" fmla="*/ 0 h 948353"/>
                <a:gd name="connsiteX2" fmla="*/ 1676900 w 1676900"/>
                <a:gd name="connsiteY2" fmla="*/ 855218 h 948353"/>
                <a:gd name="connsiteX3" fmla="*/ 0 w 1676900"/>
                <a:gd name="connsiteY3" fmla="*/ 908486 h 948353"/>
                <a:gd name="connsiteX4" fmla="*/ 17755 w 1676900"/>
                <a:gd name="connsiteY4" fmla="*/ 843378 h 948353"/>
                <a:gd name="connsiteX0" fmla="*/ 8878 w 1676900"/>
                <a:gd name="connsiteY0" fmla="*/ 923277 h 1018421"/>
                <a:gd name="connsiteX1" fmla="*/ 1659145 w 1676900"/>
                <a:gd name="connsiteY1" fmla="*/ 0 h 1018421"/>
                <a:gd name="connsiteX2" fmla="*/ 1676900 w 1676900"/>
                <a:gd name="connsiteY2" fmla="*/ 855218 h 1018421"/>
                <a:gd name="connsiteX3" fmla="*/ 0 w 1676900"/>
                <a:gd name="connsiteY3" fmla="*/ 908486 h 1018421"/>
                <a:gd name="connsiteX4" fmla="*/ 8878 w 1676900"/>
                <a:gd name="connsiteY4" fmla="*/ 923277 h 1018421"/>
                <a:gd name="connsiteX0" fmla="*/ 0 w 1685778"/>
                <a:gd name="connsiteY0" fmla="*/ 905521 h 1002679"/>
                <a:gd name="connsiteX1" fmla="*/ 1668023 w 1685778"/>
                <a:gd name="connsiteY1" fmla="*/ 0 h 1002679"/>
                <a:gd name="connsiteX2" fmla="*/ 1685778 w 1685778"/>
                <a:gd name="connsiteY2" fmla="*/ 855218 h 1002679"/>
                <a:gd name="connsiteX3" fmla="*/ 8878 w 1685778"/>
                <a:gd name="connsiteY3" fmla="*/ 908486 h 1002679"/>
                <a:gd name="connsiteX4" fmla="*/ 0 w 1685778"/>
                <a:gd name="connsiteY4" fmla="*/ 905521 h 1002679"/>
                <a:gd name="connsiteX0" fmla="*/ 0 w 1676900"/>
                <a:gd name="connsiteY0" fmla="*/ 35509 h 908486"/>
                <a:gd name="connsiteX1" fmla="*/ 1659145 w 1676900"/>
                <a:gd name="connsiteY1" fmla="*/ 0 h 908486"/>
                <a:gd name="connsiteX2" fmla="*/ 1676900 w 1676900"/>
                <a:gd name="connsiteY2" fmla="*/ 855218 h 908486"/>
                <a:gd name="connsiteX3" fmla="*/ 0 w 1676900"/>
                <a:gd name="connsiteY3" fmla="*/ 908486 h 908486"/>
                <a:gd name="connsiteX4" fmla="*/ 0 w 1676900"/>
                <a:gd name="connsiteY4" fmla="*/ 35509 h 908486"/>
                <a:gd name="connsiteX0" fmla="*/ 0 w 1676900"/>
                <a:gd name="connsiteY0" fmla="*/ 35509 h 855218"/>
                <a:gd name="connsiteX1" fmla="*/ 1659145 w 1676900"/>
                <a:gd name="connsiteY1" fmla="*/ 0 h 855218"/>
                <a:gd name="connsiteX2" fmla="*/ 1676900 w 1676900"/>
                <a:gd name="connsiteY2" fmla="*/ 855218 h 855218"/>
                <a:gd name="connsiteX3" fmla="*/ 26633 w 1676900"/>
                <a:gd name="connsiteY3" fmla="*/ 198272 h 855218"/>
                <a:gd name="connsiteX4" fmla="*/ 0 w 1676900"/>
                <a:gd name="connsiteY4" fmla="*/ 35509 h 855218"/>
                <a:gd name="connsiteX0" fmla="*/ 0 w 1676900"/>
                <a:gd name="connsiteY0" fmla="*/ 8876 h 855218"/>
                <a:gd name="connsiteX1" fmla="*/ 1659145 w 1676900"/>
                <a:gd name="connsiteY1" fmla="*/ 0 h 855218"/>
                <a:gd name="connsiteX2" fmla="*/ 1676900 w 1676900"/>
                <a:gd name="connsiteY2" fmla="*/ 855218 h 855218"/>
                <a:gd name="connsiteX3" fmla="*/ 26633 w 1676900"/>
                <a:gd name="connsiteY3" fmla="*/ 198272 h 855218"/>
                <a:gd name="connsiteX4" fmla="*/ 0 w 1676900"/>
                <a:gd name="connsiteY4" fmla="*/ 8876 h 855218"/>
                <a:gd name="connsiteX0" fmla="*/ 8878 w 1685778"/>
                <a:gd name="connsiteY0" fmla="*/ 8876 h 855218"/>
                <a:gd name="connsiteX1" fmla="*/ 1668023 w 1685778"/>
                <a:gd name="connsiteY1" fmla="*/ 0 h 855218"/>
                <a:gd name="connsiteX2" fmla="*/ 1685778 w 1685778"/>
                <a:gd name="connsiteY2" fmla="*/ 855218 h 855218"/>
                <a:gd name="connsiteX3" fmla="*/ 0 w 1685778"/>
                <a:gd name="connsiteY3" fmla="*/ 153884 h 855218"/>
                <a:gd name="connsiteX4" fmla="*/ 8878 w 1685778"/>
                <a:gd name="connsiteY4" fmla="*/ 8876 h 855218"/>
                <a:gd name="connsiteX0" fmla="*/ 8878 w 1685778"/>
                <a:gd name="connsiteY0" fmla="*/ 26632 h 872974"/>
                <a:gd name="connsiteX1" fmla="*/ 1676901 w 1685778"/>
                <a:gd name="connsiteY1" fmla="*/ 0 h 872974"/>
                <a:gd name="connsiteX2" fmla="*/ 1685778 w 1685778"/>
                <a:gd name="connsiteY2" fmla="*/ 872974 h 872974"/>
                <a:gd name="connsiteX3" fmla="*/ 0 w 1685778"/>
                <a:gd name="connsiteY3" fmla="*/ 171640 h 872974"/>
                <a:gd name="connsiteX4" fmla="*/ 8878 w 1685778"/>
                <a:gd name="connsiteY4" fmla="*/ 26632 h 872974"/>
                <a:gd name="connsiteX0" fmla="*/ 8878 w 1694655"/>
                <a:gd name="connsiteY0" fmla="*/ 26632 h 801953"/>
                <a:gd name="connsiteX1" fmla="*/ 1676901 w 1694655"/>
                <a:gd name="connsiteY1" fmla="*/ 0 h 801953"/>
                <a:gd name="connsiteX2" fmla="*/ 1694655 w 1694655"/>
                <a:gd name="connsiteY2" fmla="*/ 801953 h 801953"/>
                <a:gd name="connsiteX3" fmla="*/ 0 w 1694655"/>
                <a:gd name="connsiteY3" fmla="*/ 171640 h 801953"/>
                <a:gd name="connsiteX4" fmla="*/ 8878 w 1694655"/>
                <a:gd name="connsiteY4" fmla="*/ 26632 h 801953"/>
                <a:gd name="connsiteX0" fmla="*/ 8878 w 1721288"/>
                <a:gd name="connsiteY0" fmla="*/ 26632 h 872974"/>
                <a:gd name="connsiteX1" fmla="*/ 1676901 w 1721288"/>
                <a:gd name="connsiteY1" fmla="*/ 0 h 872974"/>
                <a:gd name="connsiteX2" fmla="*/ 1721288 w 1721288"/>
                <a:gd name="connsiteY2" fmla="*/ 872974 h 872974"/>
                <a:gd name="connsiteX3" fmla="*/ 0 w 1721288"/>
                <a:gd name="connsiteY3" fmla="*/ 171640 h 872974"/>
                <a:gd name="connsiteX4" fmla="*/ 8878 w 1721288"/>
                <a:gd name="connsiteY4" fmla="*/ 26632 h 872974"/>
                <a:gd name="connsiteX0" fmla="*/ 8878 w 1676901"/>
                <a:gd name="connsiteY0" fmla="*/ 26632 h 855219"/>
                <a:gd name="connsiteX1" fmla="*/ 1676901 w 1676901"/>
                <a:gd name="connsiteY1" fmla="*/ 0 h 855219"/>
                <a:gd name="connsiteX2" fmla="*/ 1676900 w 1676901"/>
                <a:gd name="connsiteY2" fmla="*/ 855219 h 855219"/>
                <a:gd name="connsiteX3" fmla="*/ 0 w 1676901"/>
                <a:gd name="connsiteY3" fmla="*/ 171640 h 855219"/>
                <a:gd name="connsiteX4" fmla="*/ 8878 w 1676901"/>
                <a:gd name="connsiteY4" fmla="*/ 26632 h 855219"/>
                <a:gd name="connsiteX0" fmla="*/ 8878 w 1676901"/>
                <a:gd name="connsiteY0" fmla="*/ 26632 h 943996"/>
                <a:gd name="connsiteX1" fmla="*/ 1676901 w 1676901"/>
                <a:gd name="connsiteY1" fmla="*/ 0 h 943996"/>
                <a:gd name="connsiteX2" fmla="*/ 1668023 w 1676901"/>
                <a:gd name="connsiteY2" fmla="*/ 943996 h 943996"/>
                <a:gd name="connsiteX3" fmla="*/ 0 w 1676901"/>
                <a:gd name="connsiteY3" fmla="*/ 171640 h 943996"/>
                <a:gd name="connsiteX4" fmla="*/ 8878 w 1676901"/>
                <a:gd name="connsiteY4" fmla="*/ 26632 h 943996"/>
                <a:gd name="connsiteX0" fmla="*/ 8878 w 1676901"/>
                <a:gd name="connsiteY0" fmla="*/ 26632 h 864097"/>
                <a:gd name="connsiteX1" fmla="*/ 1676901 w 1676901"/>
                <a:gd name="connsiteY1" fmla="*/ 0 h 864097"/>
                <a:gd name="connsiteX2" fmla="*/ 1659145 w 1676901"/>
                <a:gd name="connsiteY2" fmla="*/ 864097 h 864097"/>
                <a:gd name="connsiteX3" fmla="*/ 0 w 1676901"/>
                <a:gd name="connsiteY3" fmla="*/ 171640 h 864097"/>
                <a:gd name="connsiteX4" fmla="*/ 8878 w 1676901"/>
                <a:gd name="connsiteY4" fmla="*/ 26632 h 86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76901" h="864097">
                  <a:moveTo>
                    <a:pt x="8878" y="26632"/>
                  </a:moveTo>
                  <a:lnTo>
                    <a:pt x="1676901" y="0"/>
                  </a:lnTo>
                  <a:cubicBezTo>
                    <a:pt x="1676901" y="285073"/>
                    <a:pt x="1659145" y="579024"/>
                    <a:pt x="1659145" y="864097"/>
                  </a:cubicBezTo>
                  <a:lnTo>
                    <a:pt x="0" y="171640"/>
                  </a:lnTo>
                  <a:lnTo>
                    <a:pt x="8878" y="26632"/>
                  </a:lnTo>
                  <a:close/>
                </a:path>
              </a:pathLst>
            </a:custGeom>
            <a:gradFill flip="none" rotWithShape="1">
              <a:gsLst>
                <a:gs pos="50000">
                  <a:schemeClr val="accent3">
                    <a:alpha val="0"/>
                  </a:schemeClr>
                </a:gs>
                <a:gs pos="80000">
                  <a:schemeClr val="accent3">
                    <a:alpha val="85000"/>
                  </a:schemeClr>
                </a:gs>
              </a:gsLst>
              <a:lin ang="6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21" dirty="0"/>
            </a:p>
          </p:txBody>
        </p:sp>
        <p:sp>
          <p:nvSpPr>
            <p:cNvPr id="15" name="Rectangle 14">
              <a:extLst>
                <a:ext uri="{FF2B5EF4-FFF2-40B4-BE49-F238E27FC236}">
                  <a16:creationId xmlns:a16="http://schemas.microsoft.com/office/drawing/2014/main" id="{CE30BC84-E0D5-4D87-939C-388FBD03E74B}"/>
                </a:ext>
              </a:extLst>
            </p:cNvPr>
            <p:cNvSpPr/>
            <p:nvPr/>
          </p:nvSpPr>
          <p:spPr>
            <a:xfrm rot="10800000">
              <a:off x="6144963" y="1844824"/>
              <a:ext cx="4451434" cy="864096"/>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21"/>
            </a:p>
          </p:txBody>
        </p:sp>
        <p:sp>
          <p:nvSpPr>
            <p:cNvPr id="16" name="Rectangle 4">
              <a:extLst>
                <a:ext uri="{FF2B5EF4-FFF2-40B4-BE49-F238E27FC236}">
                  <a16:creationId xmlns:a16="http://schemas.microsoft.com/office/drawing/2014/main" id="{7AA2226F-7B75-4654-B4FC-17B518AA0DFA}"/>
                </a:ext>
              </a:extLst>
            </p:cNvPr>
            <p:cNvSpPr/>
            <p:nvPr/>
          </p:nvSpPr>
          <p:spPr>
            <a:xfrm>
              <a:off x="4485442" y="1837871"/>
              <a:ext cx="1670406" cy="1829838"/>
            </a:xfrm>
            <a:custGeom>
              <a:avLst/>
              <a:gdLst>
                <a:gd name="connsiteX0" fmla="*/ 0 w 1872208"/>
                <a:gd name="connsiteY0" fmla="*/ 0 h 864096"/>
                <a:gd name="connsiteX1" fmla="*/ 1872208 w 1872208"/>
                <a:gd name="connsiteY1" fmla="*/ 0 h 864096"/>
                <a:gd name="connsiteX2" fmla="*/ 1872208 w 1872208"/>
                <a:gd name="connsiteY2" fmla="*/ 864096 h 864096"/>
                <a:gd name="connsiteX3" fmla="*/ 0 w 1872208"/>
                <a:gd name="connsiteY3" fmla="*/ 864096 h 864096"/>
                <a:gd name="connsiteX4" fmla="*/ 0 w 1872208"/>
                <a:gd name="connsiteY4" fmla="*/ 0 h 864096"/>
                <a:gd name="connsiteX0" fmla="*/ 0 w 1872208"/>
                <a:gd name="connsiteY0" fmla="*/ 0 h 1849518"/>
                <a:gd name="connsiteX1" fmla="*/ 1872208 w 1872208"/>
                <a:gd name="connsiteY1" fmla="*/ 0 h 1849518"/>
                <a:gd name="connsiteX2" fmla="*/ 1872208 w 1872208"/>
                <a:gd name="connsiteY2" fmla="*/ 864096 h 1849518"/>
                <a:gd name="connsiteX3" fmla="*/ 230819 w 1872208"/>
                <a:gd name="connsiteY3" fmla="*/ 1849518 h 1849518"/>
                <a:gd name="connsiteX4" fmla="*/ 0 w 1872208"/>
                <a:gd name="connsiteY4" fmla="*/ 0 h 1849518"/>
                <a:gd name="connsiteX0" fmla="*/ 0 w 1650267"/>
                <a:gd name="connsiteY0" fmla="*/ 1784411 h 1849518"/>
                <a:gd name="connsiteX1" fmla="*/ 1650267 w 1650267"/>
                <a:gd name="connsiteY1" fmla="*/ 0 h 1849518"/>
                <a:gd name="connsiteX2" fmla="*/ 1650267 w 1650267"/>
                <a:gd name="connsiteY2" fmla="*/ 864096 h 1849518"/>
                <a:gd name="connsiteX3" fmla="*/ 8878 w 1650267"/>
                <a:gd name="connsiteY3" fmla="*/ 1849518 h 1849518"/>
                <a:gd name="connsiteX4" fmla="*/ 0 w 1650267"/>
                <a:gd name="connsiteY4" fmla="*/ 1784411 h 1849518"/>
                <a:gd name="connsiteX0" fmla="*/ 0 w 1668022"/>
                <a:gd name="connsiteY0" fmla="*/ 1784411 h 1849518"/>
                <a:gd name="connsiteX1" fmla="*/ 1650267 w 1668022"/>
                <a:gd name="connsiteY1" fmla="*/ 0 h 1849518"/>
                <a:gd name="connsiteX2" fmla="*/ 1668022 w 1668022"/>
                <a:gd name="connsiteY2" fmla="*/ 855218 h 1849518"/>
                <a:gd name="connsiteX3" fmla="*/ 8878 w 1668022"/>
                <a:gd name="connsiteY3" fmla="*/ 1849518 h 1849518"/>
                <a:gd name="connsiteX4" fmla="*/ 0 w 1668022"/>
                <a:gd name="connsiteY4" fmla="*/ 1784411 h 1849518"/>
                <a:gd name="connsiteX0" fmla="*/ 0 w 1668022"/>
                <a:gd name="connsiteY0" fmla="*/ 1713390 h 1849518"/>
                <a:gd name="connsiteX1" fmla="*/ 1650267 w 1668022"/>
                <a:gd name="connsiteY1" fmla="*/ 0 h 1849518"/>
                <a:gd name="connsiteX2" fmla="*/ 1668022 w 1668022"/>
                <a:gd name="connsiteY2" fmla="*/ 855218 h 1849518"/>
                <a:gd name="connsiteX3" fmla="*/ 8878 w 1668022"/>
                <a:gd name="connsiteY3" fmla="*/ 1849518 h 1849518"/>
                <a:gd name="connsiteX4" fmla="*/ 0 w 1668022"/>
                <a:gd name="connsiteY4" fmla="*/ 1713390 h 1849518"/>
                <a:gd name="connsiteX0" fmla="*/ 0 w 1668022"/>
                <a:gd name="connsiteY0" fmla="*/ 1713390 h 1787374"/>
                <a:gd name="connsiteX1" fmla="*/ 1650267 w 1668022"/>
                <a:gd name="connsiteY1" fmla="*/ 0 h 1787374"/>
                <a:gd name="connsiteX2" fmla="*/ 1668022 w 1668022"/>
                <a:gd name="connsiteY2" fmla="*/ 855218 h 1787374"/>
                <a:gd name="connsiteX3" fmla="*/ 26633 w 1668022"/>
                <a:gd name="connsiteY3" fmla="*/ 1787374 h 1787374"/>
                <a:gd name="connsiteX4" fmla="*/ 0 w 1668022"/>
                <a:gd name="connsiteY4" fmla="*/ 1713390 h 1787374"/>
                <a:gd name="connsiteX0" fmla="*/ 0 w 1668022"/>
                <a:gd name="connsiteY0" fmla="*/ 1713390 h 1805129"/>
                <a:gd name="connsiteX1" fmla="*/ 1650267 w 1668022"/>
                <a:gd name="connsiteY1" fmla="*/ 0 h 1805129"/>
                <a:gd name="connsiteX2" fmla="*/ 1668022 w 1668022"/>
                <a:gd name="connsiteY2" fmla="*/ 855218 h 1805129"/>
                <a:gd name="connsiteX3" fmla="*/ 35511 w 1668022"/>
                <a:gd name="connsiteY3" fmla="*/ 1805129 h 1805129"/>
                <a:gd name="connsiteX4" fmla="*/ 0 w 1668022"/>
                <a:gd name="connsiteY4" fmla="*/ 1713390 h 1805129"/>
                <a:gd name="connsiteX0" fmla="*/ 0 w 1668022"/>
                <a:gd name="connsiteY0" fmla="*/ 1713390 h 1822885"/>
                <a:gd name="connsiteX1" fmla="*/ 1650267 w 1668022"/>
                <a:gd name="connsiteY1" fmla="*/ 0 h 1822885"/>
                <a:gd name="connsiteX2" fmla="*/ 1668022 w 1668022"/>
                <a:gd name="connsiteY2" fmla="*/ 855218 h 1822885"/>
                <a:gd name="connsiteX3" fmla="*/ 35511 w 1668022"/>
                <a:gd name="connsiteY3" fmla="*/ 1822885 h 1822885"/>
                <a:gd name="connsiteX4" fmla="*/ 0 w 1668022"/>
                <a:gd name="connsiteY4" fmla="*/ 1713390 h 1822885"/>
                <a:gd name="connsiteX0" fmla="*/ 0 w 1668022"/>
                <a:gd name="connsiteY0" fmla="*/ 1720343 h 1829838"/>
                <a:gd name="connsiteX1" fmla="*/ 1660710 w 1668022"/>
                <a:gd name="connsiteY1" fmla="*/ 0 h 1829838"/>
                <a:gd name="connsiteX2" fmla="*/ 1668022 w 1668022"/>
                <a:gd name="connsiteY2" fmla="*/ 862171 h 1829838"/>
                <a:gd name="connsiteX3" fmla="*/ 35511 w 1668022"/>
                <a:gd name="connsiteY3" fmla="*/ 1829838 h 1829838"/>
                <a:gd name="connsiteX4" fmla="*/ 0 w 1668022"/>
                <a:gd name="connsiteY4" fmla="*/ 1720343 h 1829838"/>
                <a:gd name="connsiteX0" fmla="*/ 0 w 1670406"/>
                <a:gd name="connsiteY0" fmla="*/ 1720343 h 1829838"/>
                <a:gd name="connsiteX1" fmla="*/ 1669865 w 1670406"/>
                <a:gd name="connsiteY1" fmla="*/ 0 h 1829838"/>
                <a:gd name="connsiteX2" fmla="*/ 1668022 w 1670406"/>
                <a:gd name="connsiteY2" fmla="*/ 862171 h 1829838"/>
                <a:gd name="connsiteX3" fmla="*/ 35511 w 1670406"/>
                <a:gd name="connsiteY3" fmla="*/ 1829838 h 1829838"/>
                <a:gd name="connsiteX4" fmla="*/ 0 w 1670406"/>
                <a:gd name="connsiteY4" fmla="*/ 1720343 h 18298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70406" h="1829838">
                  <a:moveTo>
                    <a:pt x="0" y="1720343"/>
                  </a:moveTo>
                  <a:lnTo>
                    <a:pt x="1669865" y="0"/>
                  </a:lnTo>
                  <a:cubicBezTo>
                    <a:pt x="1672302" y="287390"/>
                    <a:pt x="1665585" y="574781"/>
                    <a:pt x="1668022" y="862171"/>
                  </a:cubicBezTo>
                  <a:lnTo>
                    <a:pt x="35511" y="1829838"/>
                  </a:lnTo>
                  <a:lnTo>
                    <a:pt x="0" y="1720343"/>
                  </a:lnTo>
                  <a:close/>
                </a:path>
              </a:pathLst>
            </a:custGeom>
            <a:gradFill flip="none" rotWithShape="1">
              <a:gsLst>
                <a:gs pos="35000">
                  <a:schemeClr val="accent3">
                    <a:alpha val="0"/>
                  </a:schemeClr>
                </a:gs>
                <a:gs pos="80000">
                  <a:schemeClr val="accent3">
                    <a:alpha val="85000"/>
                  </a:schemeClr>
                </a:gs>
              </a:gsLst>
              <a:lin ang="21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21" dirty="0"/>
            </a:p>
          </p:txBody>
        </p:sp>
        <p:sp>
          <p:nvSpPr>
            <p:cNvPr id="17" name="Rectangle 16">
              <a:extLst>
                <a:ext uri="{FF2B5EF4-FFF2-40B4-BE49-F238E27FC236}">
                  <a16:creationId xmlns:a16="http://schemas.microsoft.com/office/drawing/2014/main" id="{8F7B3674-242B-4743-BB1C-6DFB1B4FAD23}"/>
                </a:ext>
              </a:extLst>
            </p:cNvPr>
            <p:cNvSpPr/>
            <p:nvPr/>
          </p:nvSpPr>
          <p:spPr>
            <a:xfrm rot="10800000">
              <a:off x="6144962" y="2787832"/>
              <a:ext cx="4451434" cy="864096"/>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21" dirty="0"/>
            </a:p>
          </p:txBody>
        </p:sp>
        <p:sp>
          <p:nvSpPr>
            <p:cNvPr id="18" name="Rectangle 17">
              <a:extLst>
                <a:ext uri="{FF2B5EF4-FFF2-40B4-BE49-F238E27FC236}">
                  <a16:creationId xmlns:a16="http://schemas.microsoft.com/office/drawing/2014/main" id="{ABCCF149-AC4D-45D6-BB37-A77AC4F06DC4}"/>
                </a:ext>
              </a:extLst>
            </p:cNvPr>
            <p:cNvSpPr/>
            <p:nvPr/>
          </p:nvSpPr>
          <p:spPr>
            <a:xfrm rot="10800000">
              <a:off x="6135715" y="3730840"/>
              <a:ext cx="4451434" cy="864096"/>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21"/>
            </a:p>
          </p:txBody>
        </p:sp>
        <p:sp>
          <p:nvSpPr>
            <p:cNvPr id="19" name="Rectangle 18">
              <a:extLst>
                <a:ext uri="{FF2B5EF4-FFF2-40B4-BE49-F238E27FC236}">
                  <a16:creationId xmlns:a16="http://schemas.microsoft.com/office/drawing/2014/main" id="{584F620A-3EFD-4D3C-A5BF-18613EF1C1EA}"/>
                </a:ext>
              </a:extLst>
            </p:cNvPr>
            <p:cNvSpPr/>
            <p:nvPr/>
          </p:nvSpPr>
          <p:spPr>
            <a:xfrm rot="10800000">
              <a:off x="6135715" y="4673848"/>
              <a:ext cx="4451434" cy="864096"/>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21" dirty="0"/>
            </a:p>
          </p:txBody>
        </p:sp>
        <p:sp>
          <p:nvSpPr>
            <p:cNvPr id="20" name="Rectangle 4">
              <a:extLst>
                <a:ext uri="{FF2B5EF4-FFF2-40B4-BE49-F238E27FC236}">
                  <a16:creationId xmlns:a16="http://schemas.microsoft.com/office/drawing/2014/main" id="{2A086DFF-3D53-4066-ADCD-5411D331D3B9}"/>
                </a:ext>
              </a:extLst>
            </p:cNvPr>
            <p:cNvSpPr/>
            <p:nvPr/>
          </p:nvSpPr>
          <p:spPr>
            <a:xfrm>
              <a:off x="4474601" y="2791036"/>
              <a:ext cx="1685778" cy="1002679"/>
            </a:xfrm>
            <a:custGeom>
              <a:avLst/>
              <a:gdLst>
                <a:gd name="connsiteX0" fmla="*/ 0 w 1872208"/>
                <a:gd name="connsiteY0" fmla="*/ 0 h 864096"/>
                <a:gd name="connsiteX1" fmla="*/ 1872208 w 1872208"/>
                <a:gd name="connsiteY1" fmla="*/ 0 h 864096"/>
                <a:gd name="connsiteX2" fmla="*/ 1872208 w 1872208"/>
                <a:gd name="connsiteY2" fmla="*/ 864096 h 864096"/>
                <a:gd name="connsiteX3" fmla="*/ 0 w 1872208"/>
                <a:gd name="connsiteY3" fmla="*/ 864096 h 864096"/>
                <a:gd name="connsiteX4" fmla="*/ 0 w 1872208"/>
                <a:gd name="connsiteY4" fmla="*/ 0 h 864096"/>
                <a:gd name="connsiteX0" fmla="*/ 0 w 1872208"/>
                <a:gd name="connsiteY0" fmla="*/ 0 h 1849518"/>
                <a:gd name="connsiteX1" fmla="*/ 1872208 w 1872208"/>
                <a:gd name="connsiteY1" fmla="*/ 0 h 1849518"/>
                <a:gd name="connsiteX2" fmla="*/ 1872208 w 1872208"/>
                <a:gd name="connsiteY2" fmla="*/ 864096 h 1849518"/>
                <a:gd name="connsiteX3" fmla="*/ 230819 w 1872208"/>
                <a:gd name="connsiteY3" fmla="*/ 1849518 h 1849518"/>
                <a:gd name="connsiteX4" fmla="*/ 0 w 1872208"/>
                <a:gd name="connsiteY4" fmla="*/ 0 h 1849518"/>
                <a:gd name="connsiteX0" fmla="*/ 0 w 1650267"/>
                <a:gd name="connsiteY0" fmla="*/ 1784411 h 1849518"/>
                <a:gd name="connsiteX1" fmla="*/ 1650267 w 1650267"/>
                <a:gd name="connsiteY1" fmla="*/ 0 h 1849518"/>
                <a:gd name="connsiteX2" fmla="*/ 1650267 w 1650267"/>
                <a:gd name="connsiteY2" fmla="*/ 864096 h 1849518"/>
                <a:gd name="connsiteX3" fmla="*/ 8878 w 1650267"/>
                <a:gd name="connsiteY3" fmla="*/ 1849518 h 1849518"/>
                <a:gd name="connsiteX4" fmla="*/ 0 w 1650267"/>
                <a:gd name="connsiteY4" fmla="*/ 1784411 h 1849518"/>
                <a:gd name="connsiteX0" fmla="*/ 0 w 1668022"/>
                <a:gd name="connsiteY0" fmla="*/ 1784411 h 1849518"/>
                <a:gd name="connsiteX1" fmla="*/ 1650267 w 1668022"/>
                <a:gd name="connsiteY1" fmla="*/ 0 h 1849518"/>
                <a:gd name="connsiteX2" fmla="*/ 1668022 w 1668022"/>
                <a:gd name="connsiteY2" fmla="*/ 855218 h 1849518"/>
                <a:gd name="connsiteX3" fmla="*/ 8878 w 1668022"/>
                <a:gd name="connsiteY3" fmla="*/ 1849518 h 1849518"/>
                <a:gd name="connsiteX4" fmla="*/ 0 w 1668022"/>
                <a:gd name="connsiteY4" fmla="*/ 1784411 h 1849518"/>
                <a:gd name="connsiteX0" fmla="*/ 0 w 1659145"/>
                <a:gd name="connsiteY0" fmla="*/ 843378 h 1849518"/>
                <a:gd name="connsiteX1" fmla="*/ 1641390 w 1659145"/>
                <a:gd name="connsiteY1" fmla="*/ 0 h 1849518"/>
                <a:gd name="connsiteX2" fmla="*/ 1659145 w 1659145"/>
                <a:gd name="connsiteY2" fmla="*/ 855218 h 1849518"/>
                <a:gd name="connsiteX3" fmla="*/ 1 w 1659145"/>
                <a:gd name="connsiteY3" fmla="*/ 1849518 h 1849518"/>
                <a:gd name="connsiteX4" fmla="*/ 0 w 1659145"/>
                <a:gd name="connsiteY4" fmla="*/ 843378 h 1849518"/>
                <a:gd name="connsiteX0" fmla="*/ 0 w 1659145"/>
                <a:gd name="connsiteY0" fmla="*/ 843378 h 945987"/>
                <a:gd name="connsiteX1" fmla="*/ 1641390 w 1659145"/>
                <a:gd name="connsiteY1" fmla="*/ 0 h 945987"/>
                <a:gd name="connsiteX2" fmla="*/ 1659145 w 1659145"/>
                <a:gd name="connsiteY2" fmla="*/ 855218 h 945987"/>
                <a:gd name="connsiteX3" fmla="*/ 8878 w 1659145"/>
                <a:gd name="connsiteY3" fmla="*/ 890730 h 945987"/>
                <a:gd name="connsiteX4" fmla="*/ 0 w 1659145"/>
                <a:gd name="connsiteY4" fmla="*/ 843378 h 945987"/>
                <a:gd name="connsiteX0" fmla="*/ 17755 w 1676900"/>
                <a:gd name="connsiteY0" fmla="*/ 843378 h 948353"/>
                <a:gd name="connsiteX1" fmla="*/ 1659145 w 1676900"/>
                <a:gd name="connsiteY1" fmla="*/ 0 h 948353"/>
                <a:gd name="connsiteX2" fmla="*/ 1676900 w 1676900"/>
                <a:gd name="connsiteY2" fmla="*/ 855218 h 948353"/>
                <a:gd name="connsiteX3" fmla="*/ 0 w 1676900"/>
                <a:gd name="connsiteY3" fmla="*/ 908486 h 948353"/>
                <a:gd name="connsiteX4" fmla="*/ 17755 w 1676900"/>
                <a:gd name="connsiteY4" fmla="*/ 843378 h 948353"/>
                <a:gd name="connsiteX0" fmla="*/ 8878 w 1676900"/>
                <a:gd name="connsiteY0" fmla="*/ 923277 h 1018421"/>
                <a:gd name="connsiteX1" fmla="*/ 1659145 w 1676900"/>
                <a:gd name="connsiteY1" fmla="*/ 0 h 1018421"/>
                <a:gd name="connsiteX2" fmla="*/ 1676900 w 1676900"/>
                <a:gd name="connsiteY2" fmla="*/ 855218 h 1018421"/>
                <a:gd name="connsiteX3" fmla="*/ 0 w 1676900"/>
                <a:gd name="connsiteY3" fmla="*/ 908486 h 1018421"/>
                <a:gd name="connsiteX4" fmla="*/ 8878 w 1676900"/>
                <a:gd name="connsiteY4" fmla="*/ 923277 h 1018421"/>
                <a:gd name="connsiteX0" fmla="*/ 0 w 1685778"/>
                <a:gd name="connsiteY0" fmla="*/ 905521 h 1002679"/>
                <a:gd name="connsiteX1" fmla="*/ 1668023 w 1685778"/>
                <a:gd name="connsiteY1" fmla="*/ 0 h 1002679"/>
                <a:gd name="connsiteX2" fmla="*/ 1685778 w 1685778"/>
                <a:gd name="connsiteY2" fmla="*/ 855218 h 1002679"/>
                <a:gd name="connsiteX3" fmla="*/ 8878 w 1685778"/>
                <a:gd name="connsiteY3" fmla="*/ 908486 h 1002679"/>
                <a:gd name="connsiteX4" fmla="*/ 0 w 1685778"/>
                <a:gd name="connsiteY4" fmla="*/ 905521 h 1002679"/>
                <a:gd name="connsiteX0" fmla="*/ 0 w 1685778"/>
                <a:gd name="connsiteY0" fmla="*/ 905521 h 1002679"/>
                <a:gd name="connsiteX1" fmla="*/ 1678467 w 1685778"/>
                <a:gd name="connsiteY1" fmla="*/ 0 h 1002679"/>
                <a:gd name="connsiteX2" fmla="*/ 1685778 w 1685778"/>
                <a:gd name="connsiteY2" fmla="*/ 855218 h 1002679"/>
                <a:gd name="connsiteX3" fmla="*/ 8878 w 1685778"/>
                <a:gd name="connsiteY3" fmla="*/ 908486 h 1002679"/>
                <a:gd name="connsiteX4" fmla="*/ 0 w 1685778"/>
                <a:gd name="connsiteY4" fmla="*/ 905521 h 10026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85778" h="1002679">
                  <a:moveTo>
                    <a:pt x="0" y="905521"/>
                  </a:moveTo>
                  <a:lnTo>
                    <a:pt x="1678467" y="0"/>
                  </a:lnTo>
                  <a:lnTo>
                    <a:pt x="1685778" y="855218"/>
                  </a:lnTo>
                  <a:lnTo>
                    <a:pt x="8878" y="908486"/>
                  </a:lnTo>
                  <a:cubicBezTo>
                    <a:pt x="8878" y="573106"/>
                    <a:pt x="0" y="1240901"/>
                    <a:pt x="0" y="905521"/>
                  </a:cubicBezTo>
                  <a:close/>
                </a:path>
              </a:pathLst>
            </a:custGeom>
            <a:gradFill flip="none" rotWithShape="1">
              <a:gsLst>
                <a:gs pos="50000">
                  <a:schemeClr val="accent3">
                    <a:alpha val="0"/>
                  </a:schemeClr>
                </a:gs>
                <a:gs pos="80000">
                  <a:schemeClr val="accent3">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21" dirty="0"/>
            </a:p>
          </p:txBody>
        </p:sp>
      </p:grpSp>
      <p:grpSp>
        <p:nvGrpSpPr>
          <p:cNvPr id="45" name="Group 44">
            <a:extLst>
              <a:ext uri="{FF2B5EF4-FFF2-40B4-BE49-F238E27FC236}">
                <a16:creationId xmlns:a16="http://schemas.microsoft.com/office/drawing/2014/main" id="{76633F5F-5B47-4E49-BB19-C1426FE2F7B3}"/>
              </a:ext>
            </a:extLst>
          </p:cNvPr>
          <p:cNvGrpSpPr/>
          <p:nvPr/>
        </p:nvGrpSpPr>
        <p:grpSpPr>
          <a:xfrm>
            <a:off x="5169081" y="2819817"/>
            <a:ext cx="2254992" cy="2255285"/>
            <a:chOff x="3467528" y="2657377"/>
            <a:chExt cx="2237674" cy="2237674"/>
          </a:xfrm>
        </p:grpSpPr>
        <p:grpSp>
          <p:nvGrpSpPr>
            <p:cNvPr id="46" name="Group 45">
              <a:extLst>
                <a:ext uri="{FF2B5EF4-FFF2-40B4-BE49-F238E27FC236}">
                  <a16:creationId xmlns:a16="http://schemas.microsoft.com/office/drawing/2014/main" id="{E7CC501C-75C6-4297-A6E9-70168A53833A}"/>
                </a:ext>
              </a:extLst>
            </p:cNvPr>
            <p:cNvGrpSpPr/>
            <p:nvPr/>
          </p:nvGrpSpPr>
          <p:grpSpPr>
            <a:xfrm>
              <a:off x="3467528" y="2657377"/>
              <a:ext cx="2237674" cy="2237674"/>
              <a:chOff x="3436380" y="2612003"/>
              <a:chExt cx="2237674" cy="2237674"/>
            </a:xfrm>
          </p:grpSpPr>
          <p:sp>
            <p:nvSpPr>
              <p:cNvPr id="48" name="Oval 47">
                <a:extLst>
                  <a:ext uri="{FF2B5EF4-FFF2-40B4-BE49-F238E27FC236}">
                    <a16:creationId xmlns:a16="http://schemas.microsoft.com/office/drawing/2014/main" id="{3867FC46-406A-4EA4-BDA2-DA2EDA1A4D18}"/>
                  </a:ext>
                </a:extLst>
              </p:cNvPr>
              <p:cNvSpPr/>
              <p:nvPr/>
            </p:nvSpPr>
            <p:spPr>
              <a:xfrm>
                <a:off x="3436380" y="2612003"/>
                <a:ext cx="2237674" cy="2237674"/>
              </a:xfrm>
              <a:prstGeom prst="ellipse">
                <a:avLst/>
              </a:prstGeom>
              <a:solidFill>
                <a:schemeClr val="bg1">
                  <a:alpha val="57000"/>
                </a:schemeClr>
              </a:soli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21"/>
              </a:p>
            </p:txBody>
          </p:sp>
          <p:sp>
            <p:nvSpPr>
              <p:cNvPr id="49" name="Oval 48">
                <a:extLst>
                  <a:ext uri="{FF2B5EF4-FFF2-40B4-BE49-F238E27FC236}">
                    <a16:creationId xmlns:a16="http://schemas.microsoft.com/office/drawing/2014/main" id="{4455D14C-76F7-460C-B2E1-C45827B8D76D}"/>
                  </a:ext>
                </a:extLst>
              </p:cNvPr>
              <p:cNvSpPr/>
              <p:nvPr/>
            </p:nvSpPr>
            <p:spPr>
              <a:xfrm>
                <a:off x="3914050" y="3089673"/>
                <a:ext cx="1282335" cy="1282335"/>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21"/>
              </a:p>
            </p:txBody>
          </p:sp>
        </p:grpSp>
        <p:sp>
          <p:nvSpPr>
            <p:cNvPr id="47" name="Oval 46">
              <a:extLst>
                <a:ext uri="{FF2B5EF4-FFF2-40B4-BE49-F238E27FC236}">
                  <a16:creationId xmlns:a16="http://schemas.microsoft.com/office/drawing/2014/main" id="{73D008FB-D8AA-43F9-B360-6601072936E9}"/>
                </a:ext>
              </a:extLst>
            </p:cNvPr>
            <p:cNvSpPr/>
            <p:nvPr/>
          </p:nvSpPr>
          <p:spPr>
            <a:xfrm>
              <a:off x="3695636" y="2885485"/>
              <a:ext cx="1781460" cy="1781460"/>
            </a:xfrm>
            <a:prstGeom prst="ellipse">
              <a:avLst/>
            </a:prstGeom>
            <a:noFill/>
            <a:ln w="19050">
              <a:solidFill>
                <a:schemeClr val="bg1">
                  <a:lumMod val="85000"/>
                </a:schemeClr>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21"/>
            </a:p>
          </p:txBody>
        </p:sp>
      </p:grpSp>
      <p:sp>
        <p:nvSpPr>
          <p:cNvPr id="55" name="Rectangle 54"/>
          <p:cNvSpPr/>
          <p:nvPr/>
        </p:nvSpPr>
        <p:spPr>
          <a:xfrm>
            <a:off x="2282051" y="2322775"/>
            <a:ext cx="2003692" cy="381415"/>
          </a:xfrm>
          <a:prstGeom prst="rect">
            <a:avLst/>
          </a:prstGeom>
        </p:spPr>
        <p:txBody>
          <a:bodyPr wrap="none">
            <a:spAutoFit/>
          </a:bodyPr>
          <a:lstStyle/>
          <a:p>
            <a:r>
              <a:rPr lang="ar-SA" sz="1859" dirty="0">
                <a:solidFill>
                  <a:srgbClr val="374151"/>
                </a:solidFill>
                <a:latin typeface="Söhne"/>
              </a:rPr>
              <a:t>تنظيم استغلال الأراضي</a:t>
            </a:r>
            <a:endParaRPr lang="en-US" sz="1859" dirty="0"/>
          </a:p>
        </p:txBody>
      </p:sp>
      <p:sp>
        <p:nvSpPr>
          <p:cNvPr id="56" name="Rectangle 55"/>
          <p:cNvSpPr/>
          <p:nvPr/>
        </p:nvSpPr>
        <p:spPr>
          <a:xfrm>
            <a:off x="2380603" y="3273204"/>
            <a:ext cx="1905138" cy="381415"/>
          </a:xfrm>
          <a:prstGeom prst="rect">
            <a:avLst/>
          </a:prstGeom>
        </p:spPr>
        <p:txBody>
          <a:bodyPr wrap="none">
            <a:spAutoFit/>
          </a:bodyPr>
          <a:lstStyle/>
          <a:p>
            <a:r>
              <a:rPr lang="ar-SA" sz="1859">
                <a:solidFill>
                  <a:srgbClr val="374151"/>
                </a:solidFill>
                <a:latin typeface="Söhne"/>
              </a:rPr>
              <a:t>حماية الحرفية والتراث</a:t>
            </a:r>
            <a:endParaRPr lang="en-US" sz="1859" dirty="0"/>
          </a:p>
        </p:txBody>
      </p:sp>
      <p:sp>
        <p:nvSpPr>
          <p:cNvPr id="57" name="Rectangle 56"/>
          <p:cNvSpPr/>
          <p:nvPr/>
        </p:nvSpPr>
        <p:spPr>
          <a:xfrm>
            <a:off x="2659408" y="4227161"/>
            <a:ext cx="1578783" cy="381415"/>
          </a:xfrm>
          <a:prstGeom prst="rect">
            <a:avLst/>
          </a:prstGeom>
        </p:spPr>
        <p:txBody>
          <a:bodyPr wrap="none">
            <a:spAutoFit/>
          </a:bodyPr>
          <a:lstStyle/>
          <a:p>
            <a:r>
              <a:rPr lang="ar-SA" sz="1859" dirty="0">
                <a:solidFill>
                  <a:srgbClr val="374151"/>
                </a:solidFill>
                <a:latin typeface="Söhne"/>
              </a:rPr>
              <a:t>توفير البنية التحتية</a:t>
            </a:r>
            <a:endParaRPr lang="en-US" sz="1859" dirty="0"/>
          </a:p>
        </p:txBody>
      </p:sp>
      <p:sp>
        <p:nvSpPr>
          <p:cNvPr id="58" name="Rectangle 57"/>
          <p:cNvSpPr/>
          <p:nvPr/>
        </p:nvSpPr>
        <p:spPr>
          <a:xfrm>
            <a:off x="2102020" y="5174064"/>
            <a:ext cx="2157175" cy="381415"/>
          </a:xfrm>
          <a:prstGeom prst="rect">
            <a:avLst/>
          </a:prstGeom>
        </p:spPr>
        <p:txBody>
          <a:bodyPr wrap="none">
            <a:spAutoFit/>
          </a:bodyPr>
          <a:lstStyle/>
          <a:p>
            <a:r>
              <a:rPr lang="ar-SA" sz="1859" dirty="0">
                <a:solidFill>
                  <a:srgbClr val="374151"/>
                </a:solidFill>
                <a:latin typeface="Söhne"/>
              </a:rPr>
              <a:t>تعزيز الشفافية والمسؤولية</a:t>
            </a:r>
            <a:endParaRPr lang="en-US" sz="1859" dirty="0"/>
          </a:p>
        </p:txBody>
      </p:sp>
      <p:sp>
        <p:nvSpPr>
          <p:cNvPr id="59" name="Rectangle 58"/>
          <p:cNvSpPr/>
          <p:nvPr/>
        </p:nvSpPr>
        <p:spPr>
          <a:xfrm>
            <a:off x="9506795" y="5243126"/>
            <a:ext cx="1470537" cy="381415"/>
          </a:xfrm>
          <a:prstGeom prst="rect">
            <a:avLst/>
          </a:prstGeom>
        </p:spPr>
        <p:txBody>
          <a:bodyPr wrap="none">
            <a:spAutoFit/>
          </a:bodyPr>
          <a:lstStyle/>
          <a:p>
            <a:r>
              <a:rPr lang="ar-SA" sz="1859" dirty="0">
                <a:solidFill>
                  <a:srgbClr val="374151"/>
                </a:solidFill>
                <a:latin typeface="Söhne"/>
              </a:rPr>
              <a:t>الجمالية والتناسق</a:t>
            </a:r>
            <a:endParaRPr lang="en-US" sz="1859" dirty="0"/>
          </a:p>
        </p:txBody>
      </p:sp>
      <p:sp>
        <p:nvSpPr>
          <p:cNvPr id="60" name="Rectangle 59"/>
          <p:cNvSpPr/>
          <p:nvPr/>
        </p:nvSpPr>
        <p:spPr>
          <a:xfrm>
            <a:off x="9560917" y="4240136"/>
            <a:ext cx="1359059" cy="381415"/>
          </a:xfrm>
          <a:prstGeom prst="rect">
            <a:avLst/>
          </a:prstGeom>
        </p:spPr>
        <p:txBody>
          <a:bodyPr wrap="none">
            <a:spAutoFit/>
          </a:bodyPr>
          <a:lstStyle/>
          <a:p>
            <a:r>
              <a:rPr lang="ar-SA" sz="1859" dirty="0">
                <a:solidFill>
                  <a:srgbClr val="374151"/>
                </a:solidFill>
                <a:latin typeface="Söhne"/>
              </a:rPr>
              <a:t>الاستدامة البيئية</a:t>
            </a:r>
            <a:endParaRPr lang="en-US" sz="1859" dirty="0"/>
          </a:p>
        </p:txBody>
      </p:sp>
      <p:sp>
        <p:nvSpPr>
          <p:cNvPr id="61" name="Rectangle 60"/>
          <p:cNvSpPr/>
          <p:nvPr/>
        </p:nvSpPr>
        <p:spPr>
          <a:xfrm>
            <a:off x="9541176" y="3344367"/>
            <a:ext cx="1370369" cy="381415"/>
          </a:xfrm>
          <a:prstGeom prst="rect">
            <a:avLst/>
          </a:prstGeom>
        </p:spPr>
        <p:txBody>
          <a:bodyPr wrap="none">
            <a:spAutoFit/>
          </a:bodyPr>
          <a:lstStyle/>
          <a:p>
            <a:r>
              <a:rPr lang="ar-SA" sz="1859" dirty="0">
                <a:solidFill>
                  <a:srgbClr val="374151"/>
                </a:solidFill>
                <a:latin typeface="Söhne"/>
              </a:rPr>
              <a:t>السلامة والأمان</a:t>
            </a:r>
            <a:endParaRPr lang="en-US" sz="1859" dirty="0"/>
          </a:p>
        </p:txBody>
      </p:sp>
      <p:sp>
        <p:nvSpPr>
          <p:cNvPr id="62" name="Rectangle 61"/>
          <p:cNvSpPr/>
          <p:nvPr/>
        </p:nvSpPr>
        <p:spPr>
          <a:xfrm>
            <a:off x="9200635" y="2339276"/>
            <a:ext cx="1729036" cy="381415"/>
          </a:xfrm>
          <a:prstGeom prst="rect">
            <a:avLst/>
          </a:prstGeom>
        </p:spPr>
        <p:txBody>
          <a:bodyPr wrap="none">
            <a:spAutoFit/>
          </a:bodyPr>
          <a:lstStyle/>
          <a:p>
            <a:r>
              <a:rPr lang="ar-SA" sz="1859" dirty="0">
                <a:solidFill>
                  <a:srgbClr val="374151"/>
                </a:solidFill>
                <a:latin typeface="Söhne"/>
              </a:rPr>
              <a:t>تنظيم النمو العمراني</a:t>
            </a:r>
            <a:endParaRPr lang="en-US" sz="1859" dirty="0"/>
          </a:p>
        </p:txBody>
      </p:sp>
      <p:sp>
        <p:nvSpPr>
          <p:cNvPr id="63" name="Rectangle 62"/>
          <p:cNvSpPr/>
          <p:nvPr/>
        </p:nvSpPr>
        <p:spPr>
          <a:xfrm>
            <a:off x="168160" y="6114023"/>
            <a:ext cx="12275012" cy="669771"/>
          </a:xfrm>
          <a:prstGeom prst="rect">
            <a:avLst/>
          </a:prstGeom>
        </p:spPr>
        <p:txBody>
          <a:bodyPr wrap="square">
            <a:spAutoFit/>
          </a:bodyPr>
          <a:lstStyle/>
          <a:p>
            <a:pPr algn="r" rtl="1"/>
            <a:r>
              <a:rPr lang="ar-SA" sz="1859" dirty="0">
                <a:solidFill>
                  <a:srgbClr val="374151"/>
                </a:solidFill>
                <a:latin typeface="Söhne"/>
              </a:rPr>
              <a:t>باختصار، فإن نظام الابنية والتنظيم هو أداة أساسية للتحكم في التطوير العمراني وضمان توازن بين الاحتياجات المختلفة. يعمل على تحقيق السلامة والأمان والاستدامة البيئية، ويساهم في خلق مدن متناسقة وجميلة</a:t>
            </a:r>
            <a:endParaRPr lang="en-US" sz="1859" dirty="0"/>
          </a:p>
        </p:txBody>
      </p:sp>
      <p:sp>
        <p:nvSpPr>
          <p:cNvPr id="64" name="Rectangle 63"/>
          <p:cNvSpPr/>
          <p:nvPr/>
        </p:nvSpPr>
        <p:spPr>
          <a:xfrm>
            <a:off x="2102021" y="1371904"/>
            <a:ext cx="10341152" cy="958127"/>
          </a:xfrm>
          <a:prstGeom prst="rect">
            <a:avLst/>
          </a:prstGeom>
        </p:spPr>
        <p:txBody>
          <a:bodyPr wrap="square">
            <a:spAutoFit/>
          </a:bodyPr>
          <a:lstStyle/>
          <a:p>
            <a:pPr algn="r" rtl="1"/>
            <a:r>
              <a:rPr lang="ar-SA" sz="1859" dirty="0">
                <a:solidFill>
                  <a:srgbClr val="374151"/>
                </a:solidFill>
                <a:latin typeface="Söhne"/>
              </a:rPr>
              <a:t>يتمثل أهمية هذا النظام في عدة نقاط منها :</a:t>
            </a:r>
          </a:p>
          <a:p>
            <a:pPr algn="r" rtl="1"/>
            <a:r>
              <a:rPr lang="ar-SA" sz="1859" dirty="0">
                <a:solidFill>
                  <a:srgbClr val="374151"/>
                </a:solidFill>
                <a:latin typeface="Söhne"/>
              </a:rPr>
              <a:t/>
            </a:r>
            <a:br>
              <a:rPr lang="ar-SA" sz="1859" dirty="0">
                <a:solidFill>
                  <a:srgbClr val="374151"/>
                </a:solidFill>
                <a:latin typeface="Söhne"/>
              </a:rPr>
            </a:br>
            <a:endParaRPr lang="en-US" sz="1859" dirty="0"/>
          </a:p>
        </p:txBody>
      </p:sp>
    </p:spTree>
    <p:extLst>
      <p:ext uri="{BB962C8B-B14F-4D97-AF65-F5344CB8AC3E}">
        <p14:creationId xmlns:p14="http://schemas.microsoft.com/office/powerpoint/2010/main" val="141616323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D735F7F3-C1B5-4B60-A00A-4EB618DDFB5A}"/>
              </a:ext>
            </a:extLst>
          </p:cNvPr>
          <p:cNvSpPr>
            <a:spLocks noGrp="1"/>
          </p:cNvSpPr>
          <p:nvPr>
            <p:ph type="body" sz="quarter" idx="10"/>
          </p:nvPr>
        </p:nvSpPr>
        <p:spPr/>
        <p:txBody>
          <a:bodyPr>
            <a:normAutofit fontScale="92500" lnSpcReduction="10000"/>
          </a:bodyPr>
          <a:lstStyle/>
          <a:p>
            <a:r>
              <a:rPr lang="ar-SA" dirty="0" smtClean="0"/>
              <a:t>مبررات اختيار المشروع </a:t>
            </a:r>
            <a:endParaRPr lang="en-US" dirty="0"/>
          </a:p>
        </p:txBody>
      </p:sp>
      <p:grpSp>
        <p:nvGrpSpPr>
          <p:cNvPr id="3" name="Group 2">
            <a:extLst>
              <a:ext uri="{FF2B5EF4-FFF2-40B4-BE49-F238E27FC236}">
                <a16:creationId xmlns:a16="http://schemas.microsoft.com/office/drawing/2014/main" id="{71DA6CB5-5256-46C0-ADE3-7E8495AB7770}"/>
              </a:ext>
            </a:extLst>
          </p:cNvPr>
          <p:cNvGrpSpPr/>
          <p:nvPr/>
        </p:nvGrpSpPr>
        <p:grpSpPr>
          <a:xfrm>
            <a:off x="4467149" y="2095208"/>
            <a:ext cx="3665694" cy="3675499"/>
            <a:chOff x="2154980" y="1739196"/>
            <a:chExt cx="4343991" cy="4355043"/>
          </a:xfrm>
        </p:grpSpPr>
        <p:sp>
          <p:nvSpPr>
            <p:cNvPr id="4" name="Left Arrow 2">
              <a:extLst>
                <a:ext uri="{FF2B5EF4-FFF2-40B4-BE49-F238E27FC236}">
                  <a16:creationId xmlns:a16="http://schemas.microsoft.com/office/drawing/2014/main" id="{A3E56E48-5CFD-4A19-9738-A63FC5DF1201}"/>
                </a:ext>
              </a:extLst>
            </p:cNvPr>
            <p:cNvSpPr/>
            <p:nvPr/>
          </p:nvSpPr>
          <p:spPr>
            <a:xfrm rot="13500000">
              <a:off x="4179319" y="2144315"/>
              <a:ext cx="2550582" cy="1740344"/>
            </a:xfrm>
            <a:custGeom>
              <a:avLst/>
              <a:gdLst>
                <a:gd name="connsiteX0" fmla="*/ 639997 w 1564191"/>
                <a:gd name="connsiteY0" fmla="*/ 1189836 h 1189836"/>
                <a:gd name="connsiteX1" fmla="*/ 0 w 1564191"/>
                <a:gd name="connsiteY1" fmla="*/ 781216 h 1189836"/>
                <a:gd name="connsiteX2" fmla="*/ 639997 w 1564191"/>
                <a:gd name="connsiteY2" fmla="*/ 372596 h 1189836"/>
                <a:gd name="connsiteX3" fmla="*/ 639997 w 1564191"/>
                <a:gd name="connsiteY3" fmla="*/ 576906 h 1189836"/>
                <a:gd name="connsiteX4" fmla="*/ 939150 w 1564191"/>
                <a:gd name="connsiteY4" fmla="*/ 576906 h 1189836"/>
                <a:gd name="connsiteX5" fmla="*/ 939150 w 1564191"/>
                <a:gd name="connsiteY5" fmla="*/ 577238 h 1189836"/>
                <a:gd name="connsiteX6" fmla="*/ 981979 w 1564191"/>
                <a:gd name="connsiteY6" fmla="*/ 528765 h 1189836"/>
                <a:gd name="connsiteX7" fmla="*/ 983944 w 1564191"/>
                <a:gd name="connsiteY7" fmla="*/ 528775 h 1189836"/>
                <a:gd name="connsiteX8" fmla="*/ 1564191 w 1564191"/>
                <a:gd name="connsiteY8" fmla="*/ 0 h 1189836"/>
                <a:gd name="connsiteX9" fmla="*/ 1388017 w 1564191"/>
                <a:gd name="connsiteY9" fmla="*/ 530857 h 1189836"/>
                <a:gd name="connsiteX10" fmla="*/ 1388955 w 1564191"/>
                <a:gd name="connsiteY10" fmla="*/ 530862 h 1189836"/>
                <a:gd name="connsiteX11" fmla="*/ 1388758 w 1564191"/>
                <a:gd name="connsiteY11" fmla="*/ 532748 h 1189836"/>
                <a:gd name="connsiteX12" fmla="*/ 1388961 w 1564191"/>
                <a:gd name="connsiteY12" fmla="*/ 533267 h 1189836"/>
                <a:gd name="connsiteX13" fmla="*/ 1388703 w 1564191"/>
                <a:gd name="connsiteY13" fmla="*/ 533267 h 1189836"/>
                <a:gd name="connsiteX14" fmla="*/ 939150 w 1564191"/>
                <a:gd name="connsiteY14" fmla="*/ 984963 h 1189836"/>
                <a:gd name="connsiteX15" fmla="*/ 939150 w 1564191"/>
                <a:gd name="connsiteY15" fmla="*/ 985526 h 1189836"/>
                <a:gd name="connsiteX16" fmla="*/ 933544 w 1564191"/>
                <a:gd name="connsiteY16" fmla="*/ 985526 h 1189836"/>
                <a:gd name="connsiteX17" fmla="*/ 931752 w 1564191"/>
                <a:gd name="connsiteY17" fmla="*/ 985706 h 1189836"/>
                <a:gd name="connsiteX18" fmla="*/ 931752 w 1564191"/>
                <a:gd name="connsiteY18" fmla="*/ 985526 h 1189836"/>
                <a:gd name="connsiteX19" fmla="*/ 639997 w 1564191"/>
                <a:gd name="connsiteY19" fmla="*/ 985526 h 1189836"/>
                <a:gd name="connsiteX20" fmla="*/ 639997 w 1564191"/>
                <a:gd name="connsiteY20" fmla="*/ 1189836 h 1189836"/>
                <a:gd name="connsiteX0" fmla="*/ 639997 w 1564191"/>
                <a:gd name="connsiteY0" fmla="*/ 1189836 h 1189836"/>
                <a:gd name="connsiteX1" fmla="*/ 0 w 1564191"/>
                <a:gd name="connsiteY1" fmla="*/ 781216 h 1189836"/>
                <a:gd name="connsiteX2" fmla="*/ 639997 w 1564191"/>
                <a:gd name="connsiteY2" fmla="*/ 372596 h 1189836"/>
                <a:gd name="connsiteX3" fmla="*/ 639997 w 1564191"/>
                <a:gd name="connsiteY3" fmla="*/ 576906 h 1189836"/>
                <a:gd name="connsiteX4" fmla="*/ 939150 w 1564191"/>
                <a:gd name="connsiteY4" fmla="*/ 576906 h 1189836"/>
                <a:gd name="connsiteX5" fmla="*/ 939150 w 1564191"/>
                <a:gd name="connsiteY5" fmla="*/ 577238 h 1189836"/>
                <a:gd name="connsiteX6" fmla="*/ 981979 w 1564191"/>
                <a:gd name="connsiteY6" fmla="*/ 528765 h 1189836"/>
                <a:gd name="connsiteX7" fmla="*/ 983944 w 1564191"/>
                <a:gd name="connsiteY7" fmla="*/ 528775 h 1189836"/>
                <a:gd name="connsiteX8" fmla="*/ 1564191 w 1564191"/>
                <a:gd name="connsiteY8" fmla="*/ 0 h 1189836"/>
                <a:gd name="connsiteX9" fmla="*/ 1388017 w 1564191"/>
                <a:gd name="connsiteY9" fmla="*/ 530857 h 1189836"/>
                <a:gd name="connsiteX10" fmla="*/ 1388955 w 1564191"/>
                <a:gd name="connsiteY10" fmla="*/ 530862 h 1189836"/>
                <a:gd name="connsiteX11" fmla="*/ 1388758 w 1564191"/>
                <a:gd name="connsiteY11" fmla="*/ 532748 h 1189836"/>
                <a:gd name="connsiteX12" fmla="*/ 1388961 w 1564191"/>
                <a:gd name="connsiteY12" fmla="*/ 533267 h 1189836"/>
                <a:gd name="connsiteX13" fmla="*/ 1388703 w 1564191"/>
                <a:gd name="connsiteY13" fmla="*/ 533267 h 1189836"/>
                <a:gd name="connsiteX14" fmla="*/ 939150 w 1564191"/>
                <a:gd name="connsiteY14" fmla="*/ 984963 h 1189836"/>
                <a:gd name="connsiteX15" fmla="*/ 939150 w 1564191"/>
                <a:gd name="connsiteY15" fmla="*/ 985526 h 1189836"/>
                <a:gd name="connsiteX16" fmla="*/ 933544 w 1564191"/>
                <a:gd name="connsiteY16" fmla="*/ 985526 h 1189836"/>
                <a:gd name="connsiteX17" fmla="*/ 931752 w 1564191"/>
                <a:gd name="connsiteY17" fmla="*/ 985706 h 1189836"/>
                <a:gd name="connsiteX18" fmla="*/ 931752 w 1564191"/>
                <a:gd name="connsiteY18" fmla="*/ 985526 h 1189836"/>
                <a:gd name="connsiteX19" fmla="*/ 639997 w 1564191"/>
                <a:gd name="connsiteY19" fmla="*/ 985526 h 1189836"/>
                <a:gd name="connsiteX20" fmla="*/ 639997 w 1564191"/>
                <a:gd name="connsiteY20" fmla="*/ 1189836 h 1189836"/>
                <a:gd name="connsiteX0" fmla="*/ 639997 w 1564191"/>
                <a:gd name="connsiteY0" fmla="*/ 1189836 h 1189836"/>
                <a:gd name="connsiteX1" fmla="*/ 0 w 1564191"/>
                <a:gd name="connsiteY1" fmla="*/ 781216 h 1189836"/>
                <a:gd name="connsiteX2" fmla="*/ 639997 w 1564191"/>
                <a:gd name="connsiteY2" fmla="*/ 372596 h 1189836"/>
                <a:gd name="connsiteX3" fmla="*/ 639997 w 1564191"/>
                <a:gd name="connsiteY3" fmla="*/ 576906 h 1189836"/>
                <a:gd name="connsiteX4" fmla="*/ 939150 w 1564191"/>
                <a:gd name="connsiteY4" fmla="*/ 576906 h 1189836"/>
                <a:gd name="connsiteX5" fmla="*/ 939150 w 1564191"/>
                <a:gd name="connsiteY5" fmla="*/ 577238 h 1189836"/>
                <a:gd name="connsiteX6" fmla="*/ 981979 w 1564191"/>
                <a:gd name="connsiteY6" fmla="*/ 528765 h 1189836"/>
                <a:gd name="connsiteX7" fmla="*/ 1564191 w 1564191"/>
                <a:gd name="connsiteY7" fmla="*/ 0 h 1189836"/>
                <a:gd name="connsiteX8" fmla="*/ 1388017 w 1564191"/>
                <a:gd name="connsiteY8" fmla="*/ 530857 h 1189836"/>
                <a:gd name="connsiteX9" fmla="*/ 1388955 w 1564191"/>
                <a:gd name="connsiteY9" fmla="*/ 530862 h 1189836"/>
                <a:gd name="connsiteX10" fmla="*/ 1388758 w 1564191"/>
                <a:gd name="connsiteY10" fmla="*/ 532748 h 1189836"/>
                <a:gd name="connsiteX11" fmla="*/ 1388961 w 1564191"/>
                <a:gd name="connsiteY11" fmla="*/ 533267 h 1189836"/>
                <a:gd name="connsiteX12" fmla="*/ 1388703 w 1564191"/>
                <a:gd name="connsiteY12" fmla="*/ 533267 h 1189836"/>
                <a:gd name="connsiteX13" fmla="*/ 939150 w 1564191"/>
                <a:gd name="connsiteY13" fmla="*/ 984963 h 1189836"/>
                <a:gd name="connsiteX14" fmla="*/ 939150 w 1564191"/>
                <a:gd name="connsiteY14" fmla="*/ 985526 h 1189836"/>
                <a:gd name="connsiteX15" fmla="*/ 933544 w 1564191"/>
                <a:gd name="connsiteY15" fmla="*/ 985526 h 1189836"/>
                <a:gd name="connsiteX16" fmla="*/ 931752 w 1564191"/>
                <a:gd name="connsiteY16" fmla="*/ 985706 h 1189836"/>
                <a:gd name="connsiteX17" fmla="*/ 931752 w 1564191"/>
                <a:gd name="connsiteY17" fmla="*/ 985526 h 1189836"/>
                <a:gd name="connsiteX18" fmla="*/ 639997 w 1564191"/>
                <a:gd name="connsiteY18" fmla="*/ 985526 h 1189836"/>
                <a:gd name="connsiteX19" fmla="*/ 639997 w 1564191"/>
                <a:gd name="connsiteY19" fmla="*/ 1189836 h 1189836"/>
                <a:gd name="connsiteX0" fmla="*/ 639997 w 1564191"/>
                <a:gd name="connsiteY0" fmla="*/ 1189836 h 1189836"/>
                <a:gd name="connsiteX1" fmla="*/ 0 w 1564191"/>
                <a:gd name="connsiteY1" fmla="*/ 781216 h 1189836"/>
                <a:gd name="connsiteX2" fmla="*/ 639997 w 1564191"/>
                <a:gd name="connsiteY2" fmla="*/ 372596 h 1189836"/>
                <a:gd name="connsiteX3" fmla="*/ 639997 w 1564191"/>
                <a:gd name="connsiteY3" fmla="*/ 576906 h 1189836"/>
                <a:gd name="connsiteX4" fmla="*/ 939150 w 1564191"/>
                <a:gd name="connsiteY4" fmla="*/ 576906 h 1189836"/>
                <a:gd name="connsiteX5" fmla="*/ 939150 w 1564191"/>
                <a:gd name="connsiteY5" fmla="*/ 577238 h 1189836"/>
                <a:gd name="connsiteX6" fmla="*/ 1564191 w 1564191"/>
                <a:gd name="connsiteY6" fmla="*/ 0 h 1189836"/>
                <a:gd name="connsiteX7" fmla="*/ 1388017 w 1564191"/>
                <a:gd name="connsiteY7" fmla="*/ 530857 h 1189836"/>
                <a:gd name="connsiteX8" fmla="*/ 1388955 w 1564191"/>
                <a:gd name="connsiteY8" fmla="*/ 530862 h 1189836"/>
                <a:gd name="connsiteX9" fmla="*/ 1388758 w 1564191"/>
                <a:gd name="connsiteY9" fmla="*/ 532748 h 1189836"/>
                <a:gd name="connsiteX10" fmla="*/ 1388961 w 1564191"/>
                <a:gd name="connsiteY10" fmla="*/ 533267 h 1189836"/>
                <a:gd name="connsiteX11" fmla="*/ 1388703 w 1564191"/>
                <a:gd name="connsiteY11" fmla="*/ 533267 h 1189836"/>
                <a:gd name="connsiteX12" fmla="*/ 939150 w 1564191"/>
                <a:gd name="connsiteY12" fmla="*/ 984963 h 1189836"/>
                <a:gd name="connsiteX13" fmla="*/ 939150 w 1564191"/>
                <a:gd name="connsiteY13" fmla="*/ 985526 h 1189836"/>
                <a:gd name="connsiteX14" fmla="*/ 933544 w 1564191"/>
                <a:gd name="connsiteY14" fmla="*/ 985526 h 1189836"/>
                <a:gd name="connsiteX15" fmla="*/ 931752 w 1564191"/>
                <a:gd name="connsiteY15" fmla="*/ 985706 h 1189836"/>
                <a:gd name="connsiteX16" fmla="*/ 931752 w 1564191"/>
                <a:gd name="connsiteY16" fmla="*/ 985526 h 1189836"/>
                <a:gd name="connsiteX17" fmla="*/ 639997 w 1564191"/>
                <a:gd name="connsiteY17" fmla="*/ 985526 h 1189836"/>
                <a:gd name="connsiteX18" fmla="*/ 639997 w 1564191"/>
                <a:gd name="connsiteY18" fmla="*/ 1189836 h 1189836"/>
                <a:gd name="connsiteX0" fmla="*/ 639997 w 1564191"/>
                <a:gd name="connsiteY0" fmla="*/ 1189836 h 1189836"/>
                <a:gd name="connsiteX1" fmla="*/ 0 w 1564191"/>
                <a:gd name="connsiteY1" fmla="*/ 781216 h 1189836"/>
                <a:gd name="connsiteX2" fmla="*/ 639997 w 1564191"/>
                <a:gd name="connsiteY2" fmla="*/ 372596 h 1189836"/>
                <a:gd name="connsiteX3" fmla="*/ 639997 w 1564191"/>
                <a:gd name="connsiteY3" fmla="*/ 576906 h 1189836"/>
                <a:gd name="connsiteX4" fmla="*/ 939150 w 1564191"/>
                <a:gd name="connsiteY4" fmla="*/ 576906 h 1189836"/>
                <a:gd name="connsiteX5" fmla="*/ 939150 w 1564191"/>
                <a:gd name="connsiteY5" fmla="*/ 577238 h 1189836"/>
                <a:gd name="connsiteX6" fmla="*/ 1564191 w 1564191"/>
                <a:gd name="connsiteY6" fmla="*/ 0 h 1189836"/>
                <a:gd name="connsiteX7" fmla="*/ 1388017 w 1564191"/>
                <a:gd name="connsiteY7" fmla="*/ 530857 h 1189836"/>
                <a:gd name="connsiteX8" fmla="*/ 1388955 w 1564191"/>
                <a:gd name="connsiteY8" fmla="*/ 530862 h 1189836"/>
                <a:gd name="connsiteX9" fmla="*/ 1388758 w 1564191"/>
                <a:gd name="connsiteY9" fmla="*/ 532748 h 1189836"/>
                <a:gd name="connsiteX10" fmla="*/ 1388961 w 1564191"/>
                <a:gd name="connsiteY10" fmla="*/ 533267 h 1189836"/>
                <a:gd name="connsiteX11" fmla="*/ 1419659 w 1564191"/>
                <a:gd name="connsiteY11" fmla="*/ 535648 h 1189836"/>
                <a:gd name="connsiteX12" fmla="*/ 939150 w 1564191"/>
                <a:gd name="connsiteY12" fmla="*/ 984963 h 1189836"/>
                <a:gd name="connsiteX13" fmla="*/ 939150 w 1564191"/>
                <a:gd name="connsiteY13" fmla="*/ 985526 h 1189836"/>
                <a:gd name="connsiteX14" fmla="*/ 933544 w 1564191"/>
                <a:gd name="connsiteY14" fmla="*/ 985526 h 1189836"/>
                <a:gd name="connsiteX15" fmla="*/ 931752 w 1564191"/>
                <a:gd name="connsiteY15" fmla="*/ 985706 h 1189836"/>
                <a:gd name="connsiteX16" fmla="*/ 931752 w 1564191"/>
                <a:gd name="connsiteY16" fmla="*/ 985526 h 1189836"/>
                <a:gd name="connsiteX17" fmla="*/ 639997 w 1564191"/>
                <a:gd name="connsiteY17" fmla="*/ 985526 h 1189836"/>
                <a:gd name="connsiteX18" fmla="*/ 639997 w 1564191"/>
                <a:gd name="connsiteY18" fmla="*/ 1189836 h 1189836"/>
                <a:gd name="connsiteX0" fmla="*/ 639997 w 1564191"/>
                <a:gd name="connsiteY0" fmla="*/ 1189836 h 1189836"/>
                <a:gd name="connsiteX1" fmla="*/ 0 w 1564191"/>
                <a:gd name="connsiteY1" fmla="*/ 781216 h 1189836"/>
                <a:gd name="connsiteX2" fmla="*/ 639997 w 1564191"/>
                <a:gd name="connsiteY2" fmla="*/ 372596 h 1189836"/>
                <a:gd name="connsiteX3" fmla="*/ 639997 w 1564191"/>
                <a:gd name="connsiteY3" fmla="*/ 576906 h 1189836"/>
                <a:gd name="connsiteX4" fmla="*/ 939150 w 1564191"/>
                <a:gd name="connsiteY4" fmla="*/ 576906 h 1189836"/>
                <a:gd name="connsiteX5" fmla="*/ 939150 w 1564191"/>
                <a:gd name="connsiteY5" fmla="*/ 577238 h 1189836"/>
                <a:gd name="connsiteX6" fmla="*/ 1564191 w 1564191"/>
                <a:gd name="connsiteY6" fmla="*/ 0 h 1189836"/>
                <a:gd name="connsiteX7" fmla="*/ 1388017 w 1564191"/>
                <a:gd name="connsiteY7" fmla="*/ 530857 h 1189836"/>
                <a:gd name="connsiteX8" fmla="*/ 1388955 w 1564191"/>
                <a:gd name="connsiteY8" fmla="*/ 530862 h 1189836"/>
                <a:gd name="connsiteX9" fmla="*/ 1388758 w 1564191"/>
                <a:gd name="connsiteY9" fmla="*/ 532748 h 1189836"/>
                <a:gd name="connsiteX10" fmla="*/ 1419659 w 1564191"/>
                <a:gd name="connsiteY10" fmla="*/ 535648 h 1189836"/>
                <a:gd name="connsiteX11" fmla="*/ 939150 w 1564191"/>
                <a:gd name="connsiteY11" fmla="*/ 984963 h 1189836"/>
                <a:gd name="connsiteX12" fmla="*/ 939150 w 1564191"/>
                <a:gd name="connsiteY12" fmla="*/ 985526 h 1189836"/>
                <a:gd name="connsiteX13" fmla="*/ 933544 w 1564191"/>
                <a:gd name="connsiteY13" fmla="*/ 985526 h 1189836"/>
                <a:gd name="connsiteX14" fmla="*/ 931752 w 1564191"/>
                <a:gd name="connsiteY14" fmla="*/ 985706 h 1189836"/>
                <a:gd name="connsiteX15" fmla="*/ 931752 w 1564191"/>
                <a:gd name="connsiteY15" fmla="*/ 985526 h 1189836"/>
                <a:gd name="connsiteX16" fmla="*/ 639997 w 1564191"/>
                <a:gd name="connsiteY16" fmla="*/ 985526 h 1189836"/>
                <a:gd name="connsiteX17" fmla="*/ 639997 w 1564191"/>
                <a:gd name="connsiteY17" fmla="*/ 1189836 h 1189836"/>
                <a:gd name="connsiteX0" fmla="*/ 639997 w 1564191"/>
                <a:gd name="connsiteY0" fmla="*/ 1189836 h 1189836"/>
                <a:gd name="connsiteX1" fmla="*/ 0 w 1564191"/>
                <a:gd name="connsiteY1" fmla="*/ 781216 h 1189836"/>
                <a:gd name="connsiteX2" fmla="*/ 639997 w 1564191"/>
                <a:gd name="connsiteY2" fmla="*/ 372596 h 1189836"/>
                <a:gd name="connsiteX3" fmla="*/ 639997 w 1564191"/>
                <a:gd name="connsiteY3" fmla="*/ 576906 h 1189836"/>
                <a:gd name="connsiteX4" fmla="*/ 939150 w 1564191"/>
                <a:gd name="connsiteY4" fmla="*/ 576906 h 1189836"/>
                <a:gd name="connsiteX5" fmla="*/ 939150 w 1564191"/>
                <a:gd name="connsiteY5" fmla="*/ 577238 h 1189836"/>
                <a:gd name="connsiteX6" fmla="*/ 1564191 w 1564191"/>
                <a:gd name="connsiteY6" fmla="*/ 0 h 1189836"/>
                <a:gd name="connsiteX7" fmla="*/ 1388017 w 1564191"/>
                <a:gd name="connsiteY7" fmla="*/ 530857 h 1189836"/>
                <a:gd name="connsiteX8" fmla="*/ 1388955 w 1564191"/>
                <a:gd name="connsiteY8" fmla="*/ 530862 h 1189836"/>
                <a:gd name="connsiteX9" fmla="*/ 1419659 w 1564191"/>
                <a:gd name="connsiteY9" fmla="*/ 535648 h 1189836"/>
                <a:gd name="connsiteX10" fmla="*/ 939150 w 1564191"/>
                <a:gd name="connsiteY10" fmla="*/ 984963 h 1189836"/>
                <a:gd name="connsiteX11" fmla="*/ 939150 w 1564191"/>
                <a:gd name="connsiteY11" fmla="*/ 985526 h 1189836"/>
                <a:gd name="connsiteX12" fmla="*/ 933544 w 1564191"/>
                <a:gd name="connsiteY12" fmla="*/ 985526 h 1189836"/>
                <a:gd name="connsiteX13" fmla="*/ 931752 w 1564191"/>
                <a:gd name="connsiteY13" fmla="*/ 985706 h 1189836"/>
                <a:gd name="connsiteX14" fmla="*/ 931752 w 1564191"/>
                <a:gd name="connsiteY14" fmla="*/ 985526 h 1189836"/>
                <a:gd name="connsiteX15" fmla="*/ 639997 w 1564191"/>
                <a:gd name="connsiteY15" fmla="*/ 985526 h 1189836"/>
                <a:gd name="connsiteX16" fmla="*/ 639997 w 1564191"/>
                <a:gd name="connsiteY16" fmla="*/ 1189836 h 1189836"/>
                <a:gd name="connsiteX0" fmla="*/ 639997 w 1564191"/>
                <a:gd name="connsiteY0" fmla="*/ 1189836 h 1189836"/>
                <a:gd name="connsiteX1" fmla="*/ 0 w 1564191"/>
                <a:gd name="connsiteY1" fmla="*/ 781216 h 1189836"/>
                <a:gd name="connsiteX2" fmla="*/ 639997 w 1564191"/>
                <a:gd name="connsiteY2" fmla="*/ 372596 h 1189836"/>
                <a:gd name="connsiteX3" fmla="*/ 639997 w 1564191"/>
                <a:gd name="connsiteY3" fmla="*/ 576906 h 1189836"/>
                <a:gd name="connsiteX4" fmla="*/ 939150 w 1564191"/>
                <a:gd name="connsiteY4" fmla="*/ 576906 h 1189836"/>
                <a:gd name="connsiteX5" fmla="*/ 939150 w 1564191"/>
                <a:gd name="connsiteY5" fmla="*/ 577238 h 1189836"/>
                <a:gd name="connsiteX6" fmla="*/ 1564191 w 1564191"/>
                <a:gd name="connsiteY6" fmla="*/ 0 h 1189836"/>
                <a:gd name="connsiteX7" fmla="*/ 1388017 w 1564191"/>
                <a:gd name="connsiteY7" fmla="*/ 530857 h 1189836"/>
                <a:gd name="connsiteX8" fmla="*/ 1419659 w 1564191"/>
                <a:gd name="connsiteY8" fmla="*/ 535648 h 1189836"/>
                <a:gd name="connsiteX9" fmla="*/ 939150 w 1564191"/>
                <a:gd name="connsiteY9" fmla="*/ 984963 h 1189836"/>
                <a:gd name="connsiteX10" fmla="*/ 939150 w 1564191"/>
                <a:gd name="connsiteY10" fmla="*/ 985526 h 1189836"/>
                <a:gd name="connsiteX11" fmla="*/ 933544 w 1564191"/>
                <a:gd name="connsiteY11" fmla="*/ 985526 h 1189836"/>
                <a:gd name="connsiteX12" fmla="*/ 931752 w 1564191"/>
                <a:gd name="connsiteY12" fmla="*/ 985706 h 1189836"/>
                <a:gd name="connsiteX13" fmla="*/ 931752 w 1564191"/>
                <a:gd name="connsiteY13" fmla="*/ 985526 h 1189836"/>
                <a:gd name="connsiteX14" fmla="*/ 639997 w 1564191"/>
                <a:gd name="connsiteY14" fmla="*/ 985526 h 1189836"/>
                <a:gd name="connsiteX15" fmla="*/ 639997 w 1564191"/>
                <a:gd name="connsiteY15" fmla="*/ 1189836 h 1189836"/>
                <a:gd name="connsiteX0" fmla="*/ 639997 w 1564191"/>
                <a:gd name="connsiteY0" fmla="*/ 1189836 h 1189836"/>
                <a:gd name="connsiteX1" fmla="*/ 0 w 1564191"/>
                <a:gd name="connsiteY1" fmla="*/ 781216 h 1189836"/>
                <a:gd name="connsiteX2" fmla="*/ 639997 w 1564191"/>
                <a:gd name="connsiteY2" fmla="*/ 372596 h 1189836"/>
                <a:gd name="connsiteX3" fmla="*/ 639997 w 1564191"/>
                <a:gd name="connsiteY3" fmla="*/ 576906 h 1189836"/>
                <a:gd name="connsiteX4" fmla="*/ 939150 w 1564191"/>
                <a:gd name="connsiteY4" fmla="*/ 576906 h 1189836"/>
                <a:gd name="connsiteX5" fmla="*/ 939150 w 1564191"/>
                <a:gd name="connsiteY5" fmla="*/ 577238 h 1189836"/>
                <a:gd name="connsiteX6" fmla="*/ 1564191 w 1564191"/>
                <a:gd name="connsiteY6" fmla="*/ 0 h 1189836"/>
                <a:gd name="connsiteX7" fmla="*/ 1419659 w 1564191"/>
                <a:gd name="connsiteY7" fmla="*/ 535648 h 1189836"/>
                <a:gd name="connsiteX8" fmla="*/ 939150 w 1564191"/>
                <a:gd name="connsiteY8" fmla="*/ 984963 h 1189836"/>
                <a:gd name="connsiteX9" fmla="*/ 939150 w 1564191"/>
                <a:gd name="connsiteY9" fmla="*/ 985526 h 1189836"/>
                <a:gd name="connsiteX10" fmla="*/ 933544 w 1564191"/>
                <a:gd name="connsiteY10" fmla="*/ 985526 h 1189836"/>
                <a:gd name="connsiteX11" fmla="*/ 931752 w 1564191"/>
                <a:gd name="connsiteY11" fmla="*/ 985706 h 1189836"/>
                <a:gd name="connsiteX12" fmla="*/ 931752 w 1564191"/>
                <a:gd name="connsiteY12" fmla="*/ 985526 h 1189836"/>
                <a:gd name="connsiteX13" fmla="*/ 639997 w 1564191"/>
                <a:gd name="connsiteY13" fmla="*/ 985526 h 1189836"/>
                <a:gd name="connsiteX14" fmla="*/ 639997 w 1564191"/>
                <a:gd name="connsiteY14" fmla="*/ 1189836 h 1189836"/>
                <a:gd name="connsiteX0" fmla="*/ 639997 w 1564191"/>
                <a:gd name="connsiteY0" fmla="*/ 1189836 h 1189836"/>
                <a:gd name="connsiteX1" fmla="*/ 0 w 1564191"/>
                <a:gd name="connsiteY1" fmla="*/ 781216 h 1189836"/>
                <a:gd name="connsiteX2" fmla="*/ 639997 w 1564191"/>
                <a:gd name="connsiteY2" fmla="*/ 372596 h 1189836"/>
                <a:gd name="connsiteX3" fmla="*/ 639997 w 1564191"/>
                <a:gd name="connsiteY3" fmla="*/ 576906 h 1189836"/>
                <a:gd name="connsiteX4" fmla="*/ 939150 w 1564191"/>
                <a:gd name="connsiteY4" fmla="*/ 576906 h 1189836"/>
                <a:gd name="connsiteX5" fmla="*/ 939150 w 1564191"/>
                <a:gd name="connsiteY5" fmla="*/ 577238 h 1189836"/>
                <a:gd name="connsiteX6" fmla="*/ 1564191 w 1564191"/>
                <a:gd name="connsiteY6" fmla="*/ 0 h 1189836"/>
                <a:gd name="connsiteX7" fmla="*/ 1419659 w 1564191"/>
                <a:gd name="connsiteY7" fmla="*/ 535648 h 1189836"/>
                <a:gd name="connsiteX8" fmla="*/ 939150 w 1564191"/>
                <a:gd name="connsiteY8" fmla="*/ 984963 h 1189836"/>
                <a:gd name="connsiteX9" fmla="*/ 939150 w 1564191"/>
                <a:gd name="connsiteY9" fmla="*/ 985526 h 1189836"/>
                <a:gd name="connsiteX10" fmla="*/ 933544 w 1564191"/>
                <a:gd name="connsiteY10" fmla="*/ 985526 h 1189836"/>
                <a:gd name="connsiteX11" fmla="*/ 931752 w 1564191"/>
                <a:gd name="connsiteY11" fmla="*/ 985706 h 1189836"/>
                <a:gd name="connsiteX12" fmla="*/ 931752 w 1564191"/>
                <a:gd name="connsiteY12" fmla="*/ 985526 h 1189836"/>
                <a:gd name="connsiteX13" fmla="*/ 639997 w 1564191"/>
                <a:gd name="connsiteY13" fmla="*/ 985526 h 1189836"/>
                <a:gd name="connsiteX14" fmla="*/ 639997 w 1564191"/>
                <a:gd name="connsiteY14" fmla="*/ 1189836 h 1189836"/>
                <a:gd name="connsiteX0" fmla="*/ 639997 w 1938047"/>
                <a:gd name="connsiteY0" fmla="*/ 1094586 h 1094586"/>
                <a:gd name="connsiteX1" fmla="*/ 0 w 1938047"/>
                <a:gd name="connsiteY1" fmla="*/ 685966 h 1094586"/>
                <a:gd name="connsiteX2" fmla="*/ 639997 w 1938047"/>
                <a:gd name="connsiteY2" fmla="*/ 277346 h 1094586"/>
                <a:gd name="connsiteX3" fmla="*/ 639997 w 1938047"/>
                <a:gd name="connsiteY3" fmla="*/ 481656 h 1094586"/>
                <a:gd name="connsiteX4" fmla="*/ 939150 w 1938047"/>
                <a:gd name="connsiteY4" fmla="*/ 481656 h 1094586"/>
                <a:gd name="connsiteX5" fmla="*/ 939150 w 1938047"/>
                <a:gd name="connsiteY5" fmla="*/ 481988 h 1094586"/>
                <a:gd name="connsiteX6" fmla="*/ 1938047 w 1938047"/>
                <a:gd name="connsiteY6" fmla="*/ 0 h 1094586"/>
                <a:gd name="connsiteX7" fmla="*/ 1419659 w 1938047"/>
                <a:gd name="connsiteY7" fmla="*/ 440398 h 1094586"/>
                <a:gd name="connsiteX8" fmla="*/ 939150 w 1938047"/>
                <a:gd name="connsiteY8" fmla="*/ 889713 h 1094586"/>
                <a:gd name="connsiteX9" fmla="*/ 939150 w 1938047"/>
                <a:gd name="connsiteY9" fmla="*/ 890276 h 1094586"/>
                <a:gd name="connsiteX10" fmla="*/ 933544 w 1938047"/>
                <a:gd name="connsiteY10" fmla="*/ 890276 h 1094586"/>
                <a:gd name="connsiteX11" fmla="*/ 931752 w 1938047"/>
                <a:gd name="connsiteY11" fmla="*/ 890456 h 1094586"/>
                <a:gd name="connsiteX12" fmla="*/ 931752 w 1938047"/>
                <a:gd name="connsiteY12" fmla="*/ 890276 h 1094586"/>
                <a:gd name="connsiteX13" fmla="*/ 639997 w 1938047"/>
                <a:gd name="connsiteY13" fmla="*/ 890276 h 1094586"/>
                <a:gd name="connsiteX14" fmla="*/ 639997 w 1938047"/>
                <a:gd name="connsiteY14" fmla="*/ 1094586 h 1094586"/>
                <a:gd name="connsiteX0" fmla="*/ 639997 w 1938047"/>
                <a:gd name="connsiteY0" fmla="*/ 1094586 h 1094586"/>
                <a:gd name="connsiteX1" fmla="*/ 0 w 1938047"/>
                <a:gd name="connsiteY1" fmla="*/ 685966 h 1094586"/>
                <a:gd name="connsiteX2" fmla="*/ 639997 w 1938047"/>
                <a:gd name="connsiteY2" fmla="*/ 277346 h 1094586"/>
                <a:gd name="connsiteX3" fmla="*/ 639997 w 1938047"/>
                <a:gd name="connsiteY3" fmla="*/ 481656 h 1094586"/>
                <a:gd name="connsiteX4" fmla="*/ 939150 w 1938047"/>
                <a:gd name="connsiteY4" fmla="*/ 481656 h 1094586"/>
                <a:gd name="connsiteX5" fmla="*/ 939150 w 1938047"/>
                <a:gd name="connsiteY5" fmla="*/ 481988 h 1094586"/>
                <a:gd name="connsiteX6" fmla="*/ 1938047 w 1938047"/>
                <a:gd name="connsiteY6" fmla="*/ 0 h 1094586"/>
                <a:gd name="connsiteX7" fmla="*/ 1483952 w 1938047"/>
                <a:gd name="connsiteY7" fmla="*/ 502310 h 1094586"/>
                <a:gd name="connsiteX8" fmla="*/ 939150 w 1938047"/>
                <a:gd name="connsiteY8" fmla="*/ 889713 h 1094586"/>
                <a:gd name="connsiteX9" fmla="*/ 939150 w 1938047"/>
                <a:gd name="connsiteY9" fmla="*/ 890276 h 1094586"/>
                <a:gd name="connsiteX10" fmla="*/ 933544 w 1938047"/>
                <a:gd name="connsiteY10" fmla="*/ 890276 h 1094586"/>
                <a:gd name="connsiteX11" fmla="*/ 931752 w 1938047"/>
                <a:gd name="connsiteY11" fmla="*/ 890456 h 1094586"/>
                <a:gd name="connsiteX12" fmla="*/ 931752 w 1938047"/>
                <a:gd name="connsiteY12" fmla="*/ 890276 h 1094586"/>
                <a:gd name="connsiteX13" fmla="*/ 639997 w 1938047"/>
                <a:gd name="connsiteY13" fmla="*/ 890276 h 1094586"/>
                <a:gd name="connsiteX14" fmla="*/ 639997 w 1938047"/>
                <a:gd name="connsiteY14" fmla="*/ 1094586 h 1094586"/>
                <a:gd name="connsiteX0" fmla="*/ 639997 w 1938047"/>
                <a:gd name="connsiteY0" fmla="*/ 1094586 h 1094586"/>
                <a:gd name="connsiteX1" fmla="*/ 0 w 1938047"/>
                <a:gd name="connsiteY1" fmla="*/ 685966 h 1094586"/>
                <a:gd name="connsiteX2" fmla="*/ 639997 w 1938047"/>
                <a:gd name="connsiteY2" fmla="*/ 277346 h 1094586"/>
                <a:gd name="connsiteX3" fmla="*/ 639997 w 1938047"/>
                <a:gd name="connsiteY3" fmla="*/ 481656 h 1094586"/>
                <a:gd name="connsiteX4" fmla="*/ 939150 w 1938047"/>
                <a:gd name="connsiteY4" fmla="*/ 481656 h 1094586"/>
                <a:gd name="connsiteX5" fmla="*/ 939150 w 1938047"/>
                <a:gd name="connsiteY5" fmla="*/ 481988 h 1094586"/>
                <a:gd name="connsiteX6" fmla="*/ 1938047 w 1938047"/>
                <a:gd name="connsiteY6" fmla="*/ 0 h 1094586"/>
                <a:gd name="connsiteX7" fmla="*/ 1483952 w 1938047"/>
                <a:gd name="connsiteY7" fmla="*/ 502310 h 1094586"/>
                <a:gd name="connsiteX8" fmla="*/ 939150 w 1938047"/>
                <a:gd name="connsiteY8" fmla="*/ 889713 h 1094586"/>
                <a:gd name="connsiteX9" fmla="*/ 939150 w 1938047"/>
                <a:gd name="connsiteY9" fmla="*/ 890276 h 1094586"/>
                <a:gd name="connsiteX10" fmla="*/ 933544 w 1938047"/>
                <a:gd name="connsiteY10" fmla="*/ 890276 h 1094586"/>
                <a:gd name="connsiteX11" fmla="*/ 931752 w 1938047"/>
                <a:gd name="connsiteY11" fmla="*/ 890456 h 1094586"/>
                <a:gd name="connsiteX12" fmla="*/ 931752 w 1938047"/>
                <a:gd name="connsiteY12" fmla="*/ 890276 h 1094586"/>
                <a:gd name="connsiteX13" fmla="*/ 639997 w 1938047"/>
                <a:gd name="connsiteY13" fmla="*/ 890276 h 1094586"/>
                <a:gd name="connsiteX14" fmla="*/ 639997 w 1938047"/>
                <a:gd name="connsiteY14" fmla="*/ 1094586 h 1094586"/>
                <a:gd name="connsiteX0" fmla="*/ 639997 w 1938047"/>
                <a:gd name="connsiteY0" fmla="*/ 1094586 h 1094586"/>
                <a:gd name="connsiteX1" fmla="*/ 0 w 1938047"/>
                <a:gd name="connsiteY1" fmla="*/ 685966 h 1094586"/>
                <a:gd name="connsiteX2" fmla="*/ 639997 w 1938047"/>
                <a:gd name="connsiteY2" fmla="*/ 277346 h 1094586"/>
                <a:gd name="connsiteX3" fmla="*/ 639997 w 1938047"/>
                <a:gd name="connsiteY3" fmla="*/ 481656 h 1094586"/>
                <a:gd name="connsiteX4" fmla="*/ 939150 w 1938047"/>
                <a:gd name="connsiteY4" fmla="*/ 481656 h 1094586"/>
                <a:gd name="connsiteX5" fmla="*/ 1938047 w 1938047"/>
                <a:gd name="connsiteY5" fmla="*/ 0 h 1094586"/>
                <a:gd name="connsiteX6" fmla="*/ 1483952 w 1938047"/>
                <a:gd name="connsiteY6" fmla="*/ 502310 h 1094586"/>
                <a:gd name="connsiteX7" fmla="*/ 939150 w 1938047"/>
                <a:gd name="connsiteY7" fmla="*/ 889713 h 1094586"/>
                <a:gd name="connsiteX8" fmla="*/ 939150 w 1938047"/>
                <a:gd name="connsiteY8" fmla="*/ 890276 h 1094586"/>
                <a:gd name="connsiteX9" fmla="*/ 933544 w 1938047"/>
                <a:gd name="connsiteY9" fmla="*/ 890276 h 1094586"/>
                <a:gd name="connsiteX10" fmla="*/ 931752 w 1938047"/>
                <a:gd name="connsiteY10" fmla="*/ 890456 h 1094586"/>
                <a:gd name="connsiteX11" fmla="*/ 931752 w 1938047"/>
                <a:gd name="connsiteY11" fmla="*/ 890276 h 1094586"/>
                <a:gd name="connsiteX12" fmla="*/ 639997 w 1938047"/>
                <a:gd name="connsiteY12" fmla="*/ 890276 h 1094586"/>
                <a:gd name="connsiteX13" fmla="*/ 639997 w 1938047"/>
                <a:gd name="connsiteY13" fmla="*/ 1094586 h 1094586"/>
                <a:gd name="connsiteX0" fmla="*/ 639997 w 1938047"/>
                <a:gd name="connsiteY0" fmla="*/ 1094586 h 1094586"/>
                <a:gd name="connsiteX1" fmla="*/ 0 w 1938047"/>
                <a:gd name="connsiteY1" fmla="*/ 685966 h 1094586"/>
                <a:gd name="connsiteX2" fmla="*/ 639997 w 1938047"/>
                <a:gd name="connsiteY2" fmla="*/ 277346 h 1094586"/>
                <a:gd name="connsiteX3" fmla="*/ 639997 w 1938047"/>
                <a:gd name="connsiteY3" fmla="*/ 481656 h 1094586"/>
                <a:gd name="connsiteX4" fmla="*/ 1938047 w 1938047"/>
                <a:gd name="connsiteY4" fmla="*/ 0 h 1094586"/>
                <a:gd name="connsiteX5" fmla="*/ 1483952 w 1938047"/>
                <a:gd name="connsiteY5" fmla="*/ 502310 h 1094586"/>
                <a:gd name="connsiteX6" fmla="*/ 939150 w 1938047"/>
                <a:gd name="connsiteY6" fmla="*/ 889713 h 1094586"/>
                <a:gd name="connsiteX7" fmla="*/ 939150 w 1938047"/>
                <a:gd name="connsiteY7" fmla="*/ 890276 h 1094586"/>
                <a:gd name="connsiteX8" fmla="*/ 933544 w 1938047"/>
                <a:gd name="connsiteY8" fmla="*/ 890276 h 1094586"/>
                <a:gd name="connsiteX9" fmla="*/ 931752 w 1938047"/>
                <a:gd name="connsiteY9" fmla="*/ 890456 h 1094586"/>
                <a:gd name="connsiteX10" fmla="*/ 931752 w 1938047"/>
                <a:gd name="connsiteY10" fmla="*/ 890276 h 1094586"/>
                <a:gd name="connsiteX11" fmla="*/ 639997 w 1938047"/>
                <a:gd name="connsiteY11" fmla="*/ 890276 h 1094586"/>
                <a:gd name="connsiteX12" fmla="*/ 639997 w 1938047"/>
                <a:gd name="connsiteY12" fmla="*/ 1094586 h 1094586"/>
                <a:gd name="connsiteX0" fmla="*/ 639997 w 1938047"/>
                <a:gd name="connsiteY0" fmla="*/ 1094586 h 1094586"/>
                <a:gd name="connsiteX1" fmla="*/ 0 w 1938047"/>
                <a:gd name="connsiteY1" fmla="*/ 685966 h 1094586"/>
                <a:gd name="connsiteX2" fmla="*/ 639997 w 1938047"/>
                <a:gd name="connsiteY2" fmla="*/ 277346 h 1094586"/>
                <a:gd name="connsiteX3" fmla="*/ 639997 w 1938047"/>
                <a:gd name="connsiteY3" fmla="*/ 481656 h 1094586"/>
                <a:gd name="connsiteX4" fmla="*/ 1938047 w 1938047"/>
                <a:gd name="connsiteY4" fmla="*/ 0 h 1094586"/>
                <a:gd name="connsiteX5" fmla="*/ 1483952 w 1938047"/>
                <a:gd name="connsiteY5" fmla="*/ 502310 h 1094586"/>
                <a:gd name="connsiteX6" fmla="*/ 939150 w 1938047"/>
                <a:gd name="connsiteY6" fmla="*/ 889713 h 1094586"/>
                <a:gd name="connsiteX7" fmla="*/ 939150 w 1938047"/>
                <a:gd name="connsiteY7" fmla="*/ 890276 h 1094586"/>
                <a:gd name="connsiteX8" fmla="*/ 933544 w 1938047"/>
                <a:gd name="connsiteY8" fmla="*/ 890276 h 1094586"/>
                <a:gd name="connsiteX9" fmla="*/ 931752 w 1938047"/>
                <a:gd name="connsiteY9" fmla="*/ 890456 h 1094586"/>
                <a:gd name="connsiteX10" fmla="*/ 931752 w 1938047"/>
                <a:gd name="connsiteY10" fmla="*/ 890276 h 1094586"/>
                <a:gd name="connsiteX11" fmla="*/ 639997 w 1938047"/>
                <a:gd name="connsiteY11" fmla="*/ 890276 h 1094586"/>
                <a:gd name="connsiteX12" fmla="*/ 639997 w 1938047"/>
                <a:gd name="connsiteY12" fmla="*/ 1094586 h 1094586"/>
                <a:gd name="connsiteX0" fmla="*/ 639997 w 1938047"/>
                <a:gd name="connsiteY0" fmla="*/ 1094586 h 1094586"/>
                <a:gd name="connsiteX1" fmla="*/ 0 w 1938047"/>
                <a:gd name="connsiteY1" fmla="*/ 685966 h 1094586"/>
                <a:gd name="connsiteX2" fmla="*/ 639997 w 1938047"/>
                <a:gd name="connsiteY2" fmla="*/ 277346 h 1094586"/>
                <a:gd name="connsiteX3" fmla="*/ 639997 w 1938047"/>
                <a:gd name="connsiteY3" fmla="*/ 481656 h 1094586"/>
                <a:gd name="connsiteX4" fmla="*/ 1938047 w 1938047"/>
                <a:gd name="connsiteY4" fmla="*/ 0 h 1094586"/>
                <a:gd name="connsiteX5" fmla="*/ 1483952 w 1938047"/>
                <a:gd name="connsiteY5" fmla="*/ 502310 h 1094586"/>
                <a:gd name="connsiteX6" fmla="*/ 939150 w 1938047"/>
                <a:gd name="connsiteY6" fmla="*/ 889713 h 1094586"/>
                <a:gd name="connsiteX7" fmla="*/ 939150 w 1938047"/>
                <a:gd name="connsiteY7" fmla="*/ 890276 h 1094586"/>
                <a:gd name="connsiteX8" fmla="*/ 933544 w 1938047"/>
                <a:gd name="connsiteY8" fmla="*/ 890276 h 1094586"/>
                <a:gd name="connsiteX9" fmla="*/ 931752 w 1938047"/>
                <a:gd name="connsiteY9" fmla="*/ 890456 h 1094586"/>
                <a:gd name="connsiteX10" fmla="*/ 931752 w 1938047"/>
                <a:gd name="connsiteY10" fmla="*/ 890276 h 1094586"/>
                <a:gd name="connsiteX11" fmla="*/ 639997 w 1938047"/>
                <a:gd name="connsiteY11" fmla="*/ 890276 h 1094586"/>
                <a:gd name="connsiteX12" fmla="*/ 639997 w 1938047"/>
                <a:gd name="connsiteY12" fmla="*/ 1094586 h 1094586"/>
                <a:gd name="connsiteX0" fmla="*/ 639997 w 1860409"/>
                <a:gd name="connsiteY0" fmla="*/ 1275741 h 1275741"/>
                <a:gd name="connsiteX1" fmla="*/ 0 w 1860409"/>
                <a:gd name="connsiteY1" fmla="*/ 867121 h 1275741"/>
                <a:gd name="connsiteX2" fmla="*/ 639997 w 1860409"/>
                <a:gd name="connsiteY2" fmla="*/ 458501 h 1275741"/>
                <a:gd name="connsiteX3" fmla="*/ 639997 w 1860409"/>
                <a:gd name="connsiteY3" fmla="*/ 662811 h 1275741"/>
                <a:gd name="connsiteX4" fmla="*/ 1860409 w 1860409"/>
                <a:gd name="connsiteY4" fmla="*/ 0 h 1275741"/>
                <a:gd name="connsiteX5" fmla="*/ 1483952 w 1860409"/>
                <a:gd name="connsiteY5" fmla="*/ 683465 h 1275741"/>
                <a:gd name="connsiteX6" fmla="*/ 939150 w 1860409"/>
                <a:gd name="connsiteY6" fmla="*/ 1070868 h 1275741"/>
                <a:gd name="connsiteX7" fmla="*/ 939150 w 1860409"/>
                <a:gd name="connsiteY7" fmla="*/ 1071431 h 1275741"/>
                <a:gd name="connsiteX8" fmla="*/ 933544 w 1860409"/>
                <a:gd name="connsiteY8" fmla="*/ 1071431 h 1275741"/>
                <a:gd name="connsiteX9" fmla="*/ 931752 w 1860409"/>
                <a:gd name="connsiteY9" fmla="*/ 1071611 h 1275741"/>
                <a:gd name="connsiteX10" fmla="*/ 931752 w 1860409"/>
                <a:gd name="connsiteY10" fmla="*/ 1071431 h 1275741"/>
                <a:gd name="connsiteX11" fmla="*/ 639997 w 1860409"/>
                <a:gd name="connsiteY11" fmla="*/ 1071431 h 1275741"/>
                <a:gd name="connsiteX12" fmla="*/ 639997 w 1860409"/>
                <a:gd name="connsiteY12" fmla="*/ 1275741 h 1275741"/>
                <a:gd name="connsiteX0" fmla="*/ 639997 w 1860409"/>
                <a:gd name="connsiteY0" fmla="*/ 1275741 h 1275741"/>
                <a:gd name="connsiteX1" fmla="*/ 0 w 1860409"/>
                <a:gd name="connsiteY1" fmla="*/ 867121 h 1275741"/>
                <a:gd name="connsiteX2" fmla="*/ 639997 w 1860409"/>
                <a:gd name="connsiteY2" fmla="*/ 458501 h 1275741"/>
                <a:gd name="connsiteX3" fmla="*/ 639997 w 1860409"/>
                <a:gd name="connsiteY3" fmla="*/ 662811 h 1275741"/>
                <a:gd name="connsiteX4" fmla="*/ 1860409 w 1860409"/>
                <a:gd name="connsiteY4" fmla="*/ 0 h 1275741"/>
                <a:gd name="connsiteX5" fmla="*/ 1483952 w 1860409"/>
                <a:gd name="connsiteY5" fmla="*/ 683465 h 1275741"/>
                <a:gd name="connsiteX6" fmla="*/ 939150 w 1860409"/>
                <a:gd name="connsiteY6" fmla="*/ 1070868 h 1275741"/>
                <a:gd name="connsiteX7" fmla="*/ 939150 w 1860409"/>
                <a:gd name="connsiteY7" fmla="*/ 1071431 h 1275741"/>
                <a:gd name="connsiteX8" fmla="*/ 933544 w 1860409"/>
                <a:gd name="connsiteY8" fmla="*/ 1071431 h 1275741"/>
                <a:gd name="connsiteX9" fmla="*/ 931752 w 1860409"/>
                <a:gd name="connsiteY9" fmla="*/ 1071611 h 1275741"/>
                <a:gd name="connsiteX10" fmla="*/ 931752 w 1860409"/>
                <a:gd name="connsiteY10" fmla="*/ 1071431 h 1275741"/>
                <a:gd name="connsiteX11" fmla="*/ 639997 w 1860409"/>
                <a:gd name="connsiteY11" fmla="*/ 1071431 h 1275741"/>
                <a:gd name="connsiteX12" fmla="*/ 639997 w 1860409"/>
                <a:gd name="connsiteY12" fmla="*/ 1275741 h 1275741"/>
                <a:gd name="connsiteX0" fmla="*/ 639997 w 1860409"/>
                <a:gd name="connsiteY0" fmla="*/ 1275741 h 1275741"/>
                <a:gd name="connsiteX1" fmla="*/ 0 w 1860409"/>
                <a:gd name="connsiteY1" fmla="*/ 867121 h 1275741"/>
                <a:gd name="connsiteX2" fmla="*/ 639997 w 1860409"/>
                <a:gd name="connsiteY2" fmla="*/ 458501 h 1275741"/>
                <a:gd name="connsiteX3" fmla="*/ 639997 w 1860409"/>
                <a:gd name="connsiteY3" fmla="*/ 662811 h 1275741"/>
                <a:gd name="connsiteX4" fmla="*/ 1860409 w 1860409"/>
                <a:gd name="connsiteY4" fmla="*/ 0 h 1275741"/>
                <a:gd name="connsiteX5" fmla="*/ 1483952 w 1860409"/>
                <a:gd name="connsiteY5" fmla="*/ 683465 h 1275741"/>
                <a:gd name="connsiteX6" fmla="*/ 939150 w 1860409"/>
                <a:gd name="connsiteY6" fmla="*/ 1070868 h 1275741"/>
                <a:gd name="connsiteX7" fmla="*/ 939150 w 1860409"/>
                <a:gd name="connsiteY7" fmla="*/ 1071431 h 1275741"/>
                <a:gd name="connsiteX8" fmla="*/ 933544 w 1860409"/>
                <a:gd name="connsiteY8" fmla="*/ 1071431 h 1275741"/>
                <a:gd name="connsiteX9" fmla="*/ 931752 w 1860409"/>
                <a:gd name="connsiteY9" fmla="*/ 1071611 h 1275741"/>
                <a:gd name="connsiteX10" fmla="*/ 931752 w 1860409"/>
                <a:gd name="connsiteY10" fmla="*/ 1071431 h 1275741"/>
                <a:gd name="connsiteX11" fmla="*/ 639997 w 1860409"/>
                <a:gd name="connsiteY11" fmla="*/ 1071431 h 1275741"/>
                <a:gd name="connsiteX12" fmla="*/ 639997 w 1860409"/>
                <a:gd name="connsiteY12" fmla="*/ 1275741 h 1275741"/>
                <a:gd name="connsiteX0" fmla="*/ 639997 w 1860409"/>
                <a:gd name="connsiteY0" fmla="*/ 1275741 h 1275741"/>
                <a:gd name="connsiteX1" fmla="*/ 0 w 1860409"/>
                <a:gd name="connsiteY1" fmla="*/ 867121 h 1275741"/>
                <a:gd name="connsiteX2" fmla="*/ 639997 w 1860409"/>
                <a:gd name="connsiteY2" fmla="*/ 458501 h 1275741"/>
                <a:gd name="connsiteX3" fmla="*/ 639997 w 1860409"/>
                <a:gd name="connsiteY3" fmla="*/ 662811 h 1275741"/>
                <a:gd name="connsiteX4" fmla="*/ 1860409 w 1860409"/>
                <a:gd name="connsiteY4" fmla="*/ 0 h 1275741"/>
                <a:gd name="connsiteX5" fmla="*/ 1483952 w 1860409"/>
                <a:gd name="connsiteY5" fmla="*/ 683465 h 1275741"/>
                <a:gd name="connsiteX6" fmla="*/ 939150 w 1860409"/>
                <a:gd name="connsiteY6" fmla="*/ 1070868 h 1275741"/>
                <a:gd name="connsiteX7" fmla="*/ 939150 w 1860409"/>
                <a:gd name="connsiteY7" fmla="*/ 1071431 h 1275741"/>
                <a:gd name="connsiteX8" fmla="*/ 933544 w 1860409"/>
                <a:gd name="connsiteY8" fmla="*/ 1071431 h 1275741"/>
                <a:gd name="connsiteX9" fmla="*/ 931752 w 1860409"/>
                <a:gd name="connsiteY9" fmla="*/ 1071611 h 1275741"/>
                <a:gd name="connsiteX10" fmla="*/ 931752 w 1860409"/>
                <a:gd name="connsiteY10" fmla="*/ 1071431 h 1275741"/>
                <a:gd name="connsiteX11" fmla="*/ 639997 w 1860409"/>
                <a:gd name="connsiteY11" fmla="*/ 1071431 h 1275741"/>
                <a:gd name="connsiteX12" fmla="*/ 639997 w 1860409"/>
                <a:gd name="connsiteY12" fmla="*/ 1275741 h 1275741"/>
                <a:gd name="connsiteX0" fmla="*/ 639997 w 1860409"/>
                <a:gd name="connsiteY0" fmla="*/ 1275741 h 1275741"/>
                <a:gd name="connsiteX1" fmla="*/ 0 w 1860409"/>
                <a:gd name="connsiteY1" fmla="*/ 867121 h 1275741"/>
                <a:gd name="connsiteX2" fmla="*/ 639997 w 1860409"/>
                <a:gd name="connsiteY2" fmla="*/ 458501 h 1275741"/>
                <a:gd name="connsiteX3" fmla="*/ 639997 w 1860409"/>
                <a:gd name="connsiteY3" fmla="*/ 662811 h 1275741"/>
                <a:gd name="connsiteX4" fmla="*/ 1860409 w 1860409"/>
                <a:gd name="connsiteY4" fmla="*/ 0 h 1275741"/>
                <a:gd name="connsiteX5" fmla="*/ 1483952 w 1860409"/>
                <a:gd name="connsiteY5" fmla="*/ 683465 h 1275741"/>
                <a:gd name="connsiteX6" fmla="*/ 939150 w 1860409"/>
                <a:gd name="connsiteY6" fmla="*/ 1070868 h 1275741"/>
                <a:gd name="connsiteX7" fmla="*/ 939150 w 1860409"/>
                <a:gd name="connsiteY7" fmla="*/ 1071431 h 1275741"/>
                <a:gd name="connsiteX8" fmla="*/ 933544 w 1860409"/>
                <a:gd name="connsiteY8" fmla="*/ 1071431 h 1275741"/>
                <a:gd name="connsiteX9" fmla="*/ 931752 w 1860409"/>
                <a:gd name="connsiteY9" fmla="*/ 1071611 h 1275741"/>
                <a:gd name="connsiteX10" fmla="*/ 931752 w 1860409"/>
                <a:gd name="connsiteY10" fmla="*/ 1071431 h 1275741"/>
                <a:gd name="connsiteX11" fmla="*/ 639997 w 1860409"/>
                <a:gd name="connsiteY11" fmla="*/ 1071431 h 1275741"/>
                <a:gd name="connsiteX12" fmla="*/ 639997 w 1860409"/>
                <a:gd name="connsiteY12" fmla="*/ 1275741 h 1275741"/>
                <a:gd name="connsiteX0" fmla="*/ 639997 w 1860409"/>
                <a:gd name="connsiteY0" fmla="*/ 1275741 h 1275741"/>
                <a:gd name="connsiteX1" fmla="*/ 0 w 1860409"/>
                <a:gd name="connsiteY1" fmla="*/ 867121 h 1275741"/>
                <a:gd name="connsiteX2" fmla="*/ 639997 w 1860409"/>
                <a:gd name="connsiteY2" fmla="*/ 458501 h 1275741"/>
                <a:gd name="connsiteX3" fmla="*/ 639997 w 1860409"/>
                <a:gd name="connsiteY3" fmla="*/ 662811 h 1275741"/>
                <a:gd name="connsiteX4" fmla="*/ 1860409 w 1860409"/>
                <a:gd name="connsiteY4" fmla="*/ 0 h 1275741"/>
                <a:gd name="connsiteX5" fmla="*/ 1483952 w 1860409"/>
                <a:gd name="connsiteY5" fmla="*/ 683465 h 1275741"/>
                <a:gd name="connsiteX6" fmla="*/ 939150 w 1860409"/>
                <a:gd name="connsiteY6" fmla="*/ 1070868 h 1275741"/>
                <a:gd name="connsiteX7" fmla="*/ 939150 w 1860409"/>
                <a:gd name="connsiteY7" fmla="*/ 1071431 h 1275741"/>
                <a:gd name="connsiteX8" fmla="*/ 933544 w 1860409"/>
                <a:gd name="connsiteY8" fmla="*/ 1071431 h 1275741"/>
                <a:gd name="connsiteX9" fmla="*/ 931752 w 1860409"/>
                <a:gd name="connsiteY9" fmla="*/ 1071611 h 1275741"/>
                <a:gd name="connsiteX10" fmla="*/ 931752 w 1860409"/>
                <a:gd name="connsiteY10" fmla="*/ 1071431 h 1275741"/>
                <a:gd name="connsiteX11" fmla="*/ 639997 w 1860409"/>
                <a:gd name="connsiteY11" fmla="*/ 1071431 h 1275741"/>
                <a:gd name="connsiteX12" fmla="*/ 639997 w 1860409"/>
                <a:gd name="connsiteY12" fmla="*/ 1275741 h 1275741"/>
                <a:gd name="connsiteX0" fmla="*/ 639997 w 1860409"/>
                <a:gd name="connsiteY0" fmla="*/ 1275741 h 1275741"/>
                <a:gd name="connsiteX1" fmla="*/ 0 w 1860409"/>
                <a:gd name="connsiteY1" fmla="*/ 867121 h 1275741"/>
                <a:gd name="connsiteX2" fmla="*/ 639997 w 1860409"/>
                <a:gd name="connsiteY2" fmla="*/ 458501 h 1275741"/>
                <a:gd name="connsiteX3" fmla="*/ 639997 w 1860409"/>
                <a:gd name="connsiteY3" fmla="*/ 662811 h 1275741"/>
                <a:gd name="connsiteX4" fmla="*/ 1860409 w 1860409"/>
                <a:gd name="connsiteY4" fmla="*/ 0 h 1275741"/>
                <a:gd name="connsiteX5" fmla="*/ 1483952 w 1860409"/>
                <a:gd name="connsiteY5" fmla="*/ 683465 h 1275741"/>
                <a:gd name="connsiteX6" fmla="*/ 939150 w 1860409"/>
                <a:gd name="connsiteY6" fmla="*/ 1070868 h 1275741"/>
                <a:gd name="connsiteX7" fmla="*/ 939150 w 1860409"/>
                <a:gd name="connsiteY7" fmla="*/ 1071431 h 1275741"/>
                <a:gd name="connsiteX8" fmla="*/ 933544 w 1860409"/>
                <a:gd name="connsiteY8" fmla="*/ 1071431 h 1275741"/>
                <a:gd name="connsiteX9" fmla="*/ 931752 w 1860409"/>
                <a:gd name="connsiteY9" fmla="*/ 1071611 h 1275741"/>
                <a:gd name="connsiteX10" fmla="*/ 931752 w 1860409"/>
                <a:gd name="connsiteY10" fmla="*/ 1071431 h 1275741"/>
                <a:gd name="connsiteX11" fmla="*/ 639997 w 1860409"/>
                <a:gd name="connsiteY11" fmla="*/ 1071431 h 1275741"/>
                <a:gd name="connsiteX12" fmla="*/ 639997 w 1860409"/>
                <a:gd name="connsiteY12" fmla="*/ 1275741 h 1275741"/>
                <a:gd name="connsiteX0" fmla="*/ 639997 w 1860409"/>
                <a:gd name="connsiteY0" fmla="*/ 1275741 h 1275741"/>
                <a:gd name="connsiteX1" fmla="*/ 0 w 1860409"/>
                <a:gd name="connsiteY1" fmla="*/ 867121 h 1275741"/>
                <a:gd name="connsiteX2" fmla="*/ 639997 w 1860409"/>
                <a:gd name="connsiteY2" fmla="*/ 458501 h 1275741"/>
                <a:gd name="connsiteX3" fmla="*/ 639997 w 1860409"/>
                <a:gd name="connsiteY3" fmla="*/ 662811 h 1275741"/>
                <a:gd name="connsiteX4" fmla="*/ 1860409 w 1860409"/>
                <a:gd name="connsiteY4" fmla="*/ 0 h 1275741"/>
                <a:gd name="connsiteX5" fmla="*/ 1639227 w 1860409"/>
                <a:gd name="connsiteY5" fmla="*/ 717971 h 1275741"/>
                <a:gd name="connsiteX6" fmla="*/ 939150 w 1860409"/>
                <a:gd name="connsiteY6" fmla="*/ 1070868 h 1275741"/>
                <a:gd name="connsiteX7" fmla="*/ 939150 w 1860409"/>
                <a:gd name="connsiteY7" fmla="*/ 1071431 h 1275741"/>
                <a:gd name="connsiteX8" fmla="*/ 933544 w 1860409"/>
                <a:gd name="connsiteY8" fmla="*/ 1071431 h 1275741"/>
                <a:gd name="connsiteX9" fmla="*/ 931752 w 1860409"/>
                <a:gd name="connsiteY9" fmla="*/ 1071611 h 1275741"/>
                <a:gd name="connsiteX10" fmla="*/ 931752 w 1860409"/>
                <a:gd name="connsiteY10" fmla="*/ 1071431 h 1275741"/>
                <a:gd name="connsiteX11" fmla="*/ 639997 w 1860409"/>
                <a:gd name="connsiteY11" fmla="*/ 1071431 h 1275741"/>
                <a:gd name="connsiteX12" fmla="*/ 639997 w 1860409"/>
                <a:gd name="connsiteY12" fmla="*/ 1275741 h 1275741"/>
                <a:gd name="connsiteX0" fmla="*/ 639997 w 1860409"/>
                <a:gd name="connsiteY0" fmla="*/ 1275741 h 1275741"/>
                <a:gd name="connsiteX1" fmla="*/ 0 w 1860409"/>
                <a:gd name="connsiteY1" fmla="*/ 867121 h 1275741"/>
                <a:gd name="connsiteX2" fmla="*/ 639997 w 1860409"/>
                <a:gd name="connsiteY2" fmla="*/ 458501 h 1275741"/>
                <a:gd name="connsiteX3" fmla="*/ 639997 w 1860409"/>
                <a:gd name="connsiteY3" fmla="*/ 662811 h 1275741"/>
                <a:gd name="connsiteX4" fmla="*/ 1860409 w 1860409"/>
                <a:gd name="connsiteY4" fmla="*/ 0 h 1275741"/>
                <a:gd name="connsiteX5" fmla="*/ 1639227 w 1860409"/>
                <a:gd name="connsiteY5" fmla="*/ 717971 h 1275741"/>
                <a:gd name="connsiteX6" fmla="*/ 939150 w 1860409"/>
                <a:gd name="connsiteY6" fmla="*/ 1070868 h 1275741"/>
                <a:gd name="connsiteX7" fmla="*/ 939150 w 1860409"/>
                <a:gd name="connsiteY7" fmla="*/ 1071431 h 1275741"/>
                <a:gd name="connsiteX8" fmla="*/ 933544 w 1860409"/>
                <a:gd name="connsiteY8" fmla="*/ 1071431 h 1275741"/>
                <a:gd name="connsiteX9" fmla="*/ 931752 w 1860409"/>
                <a:gd name="connsiteY9" fmla="*/ 1071611 h 1275741"/>
                <a:gd name="connsiteX10" fmla="*/ 931752 w 1860409"/>
                <a:gd name="connsiteY10" fmla="*/ 1071431 h 1275741"/>
                <a:gd name="connsiteX11" fmla="*/ 639997 w 1860409"/>
                <a:gd name="connsiteY11" fmla="*/ 1071431 h 1275741"/>
                <a:gd name="connsiteX12" fmla="*/ 639997 w 1860409"/>
                <a:gd name="connsiteY12" fmla="*/ 1275741 h 1275741"/>
                <a:gd name="connsiteX0" fmla="*/ 639997 w 1860409"/>
                <a:gd name="connsiteY0" fmla="*/ 1275741 h 1275741"/>
                <a:gd name="connsiteX1" fmla="*/ 0 w 1860409"/>
                <a:gd name="connsiteY1" fmla="*/ 867121 h 1275741"/>
                <a:gd name="connsiteX2" fmla="*/ 639997 w 1860409"/>
                <a:gd name="connsiteY2" fmla="*/ 458501 h 1275741"/>
                <a:gd name="connsiteX3" fmla="*/ 639997 w 1860409"/>
                <a:gd name="connsiteY3" fmla="*/ 662811 h 1275741"/>
                <a:gd name="connsiteX4" fmla="*/ 1860409 w 1860409"/>
                <a:gd name="connsiteY4" fmla="*/ 0 h 1275741"/>
                <a:gd name="connsiteX5" fmla="*/ 1690986 w 1860409"/>
                <a:gd name="connsiteY5" fmla="*/ 700718 h 1275741"/>
                <a:gd name="connsiteX6" fmla="*/ 939150 w 1860409"/>
                <a:gd name="connsiteY6" fmla="*/ 1070868 h 1275741"/>
                <a:gd name="connsiteX7" fmla="*/ 939150 w 1860409"/>
                <a:gd name="connsiteY7" fmla="*/ 1071431 h 1275741"/>
                <a:gd name="connsiteX8" fmla="*/ 933544 w 1860409"/>
                <a:gd name="connsiteY8" fmla="*/ 1071431 h 1275741"/>
                <a:gd name="connsiteX9" fmla="*/ 931752 w 1860409"/>
                <a:gd name="connsiteY9" fmla="*/ 1071611 h 1275741"/>
                <a:gd name="connsiteX10" fmla="*/ 931752 w 1860409"/>
                <a:gd name="connsiteY10" fmla="*/ 1071431 h 1275741"/>
                <a:gd name="connsiteX11" fmla="*/ 639997 w 1860409"/>
                <a:gd name="connsiteY11" fmla="*/ 1071431 h 1275741"/>
                <a:gd name="connsiteX12" fmla="*/ 639997 w 1860409"/>
                <a:gd name="connsiteY12" fmla="*/ 1275741 h 1275741"/>
                <a:gd name="connsiteX0" fmla="*/ 639997 w 1860409"/>
                <a:gd name="connsiteY0" fmla="*/ 1275741 h 1275741"/>
                <a:gd name="connsiteX1" fmla="*/ 0 w 1860409"/>
                <a:gd name="connsiteY1" fmla="*/ 867121 h 1275741"/>
                <a:gd name="connsiteX2" fmla="*/ 639997 w 1860409"/>
                <a:gd name="connsiteY2" fmla="*/ 458501 h 1275741"/>
                <a:gd name="connsiteX3" fmla="*/ 639997 w 1860409"/>
                <a:gd name="connsiteY3" fmla="*/ 662811 h 1275741"/>
                <a:gd name="connsiteX4" fmla="*/ 1860409 w 1860409"/>
                <a:gd name="connsiteY4" fmla="*/ 0 h 1275741"/>
                <a:gd name="connsiteX5" fmla="*/ 1690986 w 1860409"/>
                <a:gd name="connsiteY5" fmla="*/ 700718 h 1275741"/>
                <a:gd name="connsiteX6" fmla="*/ 939150 w 1860409"/>
                <a:gd name="connsiteY6" fmla="*/ 1070868 h 1275741"/>
                <a:gd name="connsiteX7" fmla="*/ 939150 w 1860409"/>
                <a:gd name="connsiteY7" fmla="*/ 1071431 h 1275741"/>
                <a:gd name="connsiteX8" fmla="*/ 933544 w 1860409"/>
                <a:gd name="connsiteY8" fmla="*/ 1071431 h 1275741"/>
                <a:gd name="connsiteX9" fmla="*/ 931752 w 1860409"/>
                <a:gd name="connsiteY9" fmla="*/ 1071611 h 1275741"/>
                <a:gd name="connsiteX10" fmla="*/ 931752 w 1860409"/>
                <a:gd name="connsiteY10" fmla="*/ 1071431 h 1275741"/>
                <a:gd name="connsiteX11" fmla="*/ 639997 w 1860409"/>
                <a:gd name="connsiteY11" fmla="*/ 1071431 h 1275741"/>
                <a:gd name="connsiteX12" fmla="*/ 639997 w 1860409"/>
                <a:gd name="connsiteY12" fmla="*/ 1275741 h 1275741"/>
                <a:gd name="connsiteX0" fmla="*/ 639997 w 1860409"/>
                <a:gd name="connsiteY0" fmla="*/ 1275741 h 1275741"/>
                <a:gd name="connsiteX1" fmla="*/ 0 w 1860409"/>
                <a:gd name="connsiteY1" fmla="*/ 867121 h 1275741"/>
                <a:gd name="connsiteX2" fmla="*/ 639997 w 1860409"/>
                <a:gd name="connsiteY2" fmla="*/ 458501 h 1275741"/>
                <a:gd name="connsiteX3" fmla="*/ 639997 w 1860409"/>
                <a:gd name="connsiteY3" fmla="*/ 662811 h 1275741"/>
                <a:gd name="connsiteX4" fmla="*/ 1860409 w 1860409"/>
                <a:gd name="connsiteY4" fmla="*/ 0 h 1275741"/>
                <a:gd name="connsiteX5" fmla="*/ 1690986 w 1860409"/>
                <a:gd name="connsiteY5" fmla="*/ 700718 h 1275741"/>
                <a:gd name="connsiteX6" fmla="*/ 939150 w 1860409"/>
                <a:gd name="connsiteY6" fmla="*/ 1070868 h 1275741"/>
                <a:gd name="connsiteX7" fmla="*/ 939150 w 1860409"/>
                <a:gd name="connsiteY7" fmla="*/ 1071431 h 1275741"/>
                <a:gd name="connsiteX8" fmla="*/ 933544 w 1860409"/>
                <a:gd name="connsiteY8" fmla="*/ 1071431 h 1275741"/>
                <a:gd name="connsiteX9" fmla="*/ 931752 w 1860409"/>
                <a:gd name="connsiteY9" fmla="*/ 1071611 h 1275741"/>
                <a:gd name="connsiteX10" fmla="*/ 931752 w 1860409"/>
                <a:gd name="connsiteY10" fmla="*/ 1071431 h 1275741"/>
                <a:gd name="connsiteX11" fmla="*/ 639997 w 1860409"/>
                <a:gd name="connsiteY11" fmla="*/ 1071431 h 1275741"/>
                <a:gd name="connsiteX12" fmla="*/ 639997 w 1860409"/>
                <a:gd name="connsiteY12" fmla="*/ 1275741 h 1275741"/>
                <a:gd name="connsiteX0" fmla="*/ 639997 w 1860409"/>
                <a:gd name="connsiteY0" fmla="*/ 1275741 h 1275741"/>
                <a:gd name="connsiteX1" fmla="*/ 0 w 1860409"/>
                <a:gd name="connsiteY1" fmla="*/ 867121 h 1275741"/>
                <a:gd name="connsiteX2" fmla="*/ 639997 w 1860409"/>
                <a:gd name="connsiteY2" fmla="*/ 458501 h 1275741"/>
                <a:gd name="connsiteX3" fmla="*/ 639997 w 1860409"/>
                <a:gd name="connsiteY3" fmla="*/ 662811 h 1275741"/>
                <a:gd name="connsiteX4" fmla="*/ 1860409 w 1860409"/>
                <a:gd name="connsiteY4" fmla="*/ 0 h 1275741"/>
                <a:gd name="connsiteX5" fmla="*/ 1690986 w 1860409"/>
                <a:gd name="connsiteY5" fmla="*/ 700718 h 1275741"/>
                <a:gd name="connsiteX6" fmla="*/ 939150 w 1860409"/>
                <a:gd name="connsiteY6" fmla="*/ 1070868 h 1275741"/>
                <a:gd name="connsiteX7" fmla="*/ 939150 w 1860409"/>
                <a:gd name="connsiteY7" fmla="*/ 1071431 h 1275741"/>
                <a:gd name="connsiteX8" fmla="*/ 933544 w 1860409"/>
                <a:gd name="connsiteY8" fmla="*/ 1071431 h 1275741"/>
                <a:gd name="connsiteX9" fmla="*/ 931752 w 1860409"/>
                <a:gd name="connsiteY9" fmla="*/ 1071611 h 1275741"/>
                <a:gd name="connsiteX10" fmla="*/ 931752 w 1860409"/>
                <a:gd name="connsiteY10" fmla="*/ 1071431 h 1275741"/>
                <a:gd name="connsiteX11" fmla="*/ 639997 w 1860409"/>
                <a:gd name="connsiteY11" fmla="*/ 1071431 h 1275741"/>
                <a:gd name="connsiteX12" fmla="*/ 639997 w 1860409"/>
                <a:gd name="connsiteY12" fmla="*/ 1275741 h 1275741"/>
                <a:gd name="connsiteX0" fmla="*/ 639997 w 1860409"/>
                <a:gd name="connsiteY0" fmla="*/ 1275741 h 1275741"/>
                <a:gd name="connsiteX1" fmla="*/ 0 w 1860409"/>
                <a:gd name="connsiteY1" fmla="*/ 867121 h 1275741"/>
                <a:gd name="connsiteX2" fmla="*/ 639997 w 1860409"/>
                <a:gd name="connsiteY2" fmla="*/ 458501 h 1275741"/>
                <a:gd name="connsiteX3" fmla="*/ 639997 w 1860409"/>
                <a:gd name="connsiteY3" fmla="*/ 662811 h 1275741"/>
                <a:gd name="connsiteX4" fmla="*/ 1860409 w 1860409"/>
                <a:gd name="connsiteY4" fmla="*/ 0 h 1275741"/>
                <a:gd name="connsiteX5" fmla="*/ 1690986 w 1860409"/>
                <a:gd name="connsiteY5" fmla="*/ 700718 h 1275741"/>
                <a:gd name="connsiteX6" fmla="*/ 939150 w 1860409"/>
                <a:gd name="connsiteY6" fmla="*/ 1070868 h 1275741"/>
                <a:gd name="connsiteX7" fmla="*/ 939150 w 1860409"/>
                <a:gd name="connsiteY7" fmla="*/ 1071431 h 1275741"/>
                <a:gd name="connsiteX8" fmla="*/ 933544 w 1860409"/>
                <a:gd name="connsiteY8" fmla="*/ 1071431 h 1275741"/>
                <a:gd name="connsiteX9" fmla="*/ 931752 w 1860409"/>
                <a:gd name="connsiteY9" fmla="*/ 1071611 h 1275741"/>
                <a:gd name="connsiteX10" fmla="*/ 931752 w 1860409"/>
                <a:gd name="connsiteY10" fmla="*/ 1071431 h 1275741"/>
                <a:gd name="connsiteX11" fmla="*/ 639997 w 1860409"/>
                <a:gd name="connsiteY11" fmla="*/ 1071431 h 1275741"/>
                <a:gd name="connsiteX12" fmla="*/ 639997 w 1860409"/>
                <a:gd name="connsiteY12" fmla="*/ 1275741 h 1275741"/>
                <a:gd name="connsiteX0" fmla="*/ 639997 w 1860409"/>
                <a:gd name="connsiteY0" fmla="*/ 1275741 h 1275741"/>
                <a:gd name="connsiteX1" fmla="*/ 0 w 1860409"/>
                <a:gd name="connsiteY1" fmla="*/ 867121 h 1275741"/>
                <a:gd name="connsiteX2" fmla="*/ 639997 w 1860409"/>
                <a:gd name="connsiteY2" fmla="*/ 458501 h 1275741"/>
                <a:gd name="connsiteX3" fmla="*/ 639997 w 1860409"/>
                <a:gd name="connsiteY3" fmla="*/ 662811 h 1275741"/>
                <a:gd name="connsiteX4" fmla="*/ 1860409 w 1860409"/>
                <a:gd name="connsiteY4" fmla="*/ 0 h 1275741"/>
                <a:gd name="connsiteX5" fmla="*/ 1690986 w 1860409"/>
                <a:gd name="connsiteY5" fmla="*/ 700718 h 1275741"/>
                <a:gd name="connsiteX6" fmla="*/ 939150 w 1860409"/>
                <a:gd name="connsiteY6" fmla="*/ 1070868 h 1275741"/>
                <a:gd name="connsiteX7" fmla="*/ 939150 w 1860409"/>
                <a:gd name="connsiteY7" fmla="*/ 1071431 h 1275741"/>
                <a:gd name="connsiteX8" fmla="*/ 933544 w 1860409"/>
                <a:gd name="connsiteY8" fmla="*/ 1071431 h 1275741"/>
                <a:gd name="connsiteX9" fmla="*/ 931752 w 1860409"/>
                <a:gd name="connsiteY9" fmla="*/ 1071611 h 1275741"/>
                <a:gd name="connsiteX10" fmla="*/ 931752 w 1860409"/>
                <a:gd name="connsiteY10" fmla="*/ 1071431 h 1275741"/>
                <a:gd name="connsiteX11" fmla="*/ 639997 w 1860409"/>
                <a:gd name="connsiteY11" fmla="*/ 1071431 h 1275741"/>
                <a:gd name="connsiteX12" fmla="*/ 639997 w 1860409"/>
                <a:gd name="connsiteY12" fmla="*/ 1275741 h 1275741"/>
                <a:gd name="connsiteX0" fmla="*/ 639997 w 1860974"/>
                <a:gd name="connsiteY0" fmla="*/ 1275741 h 1275741"/>
                <a:gd name="connsiteX1" fmla="*/ 0 w 1860974"/>
                <a:gd name="connsiteY1" fmla="*/ 867121 h 1275741"/>
                <a:gd name="connsiteX2" fmla="*/ 639997 w 1860974"/>
                <a:gd name="connsiteY2" fmla="*/ 458501 h 1275741"/>
                <a:gd name="connsiteX3" fmla="*/ 639997 w 1860974"/>
                <a:gd name="connsiteY3" fmla="*/ 662811 h 1275741"/>
                <a:gd name="connsiteX4" fmla="*/ 1860409 w 1860974"/>
                <a:gd name="connsiteY4" fmla="*/ 0 h 1275741"/>
                <a:gd name="connsiteX5" fmla="*/ 1690986 w 1860974"/>
                <a:gd name="connsiteY5" fmla="*/ 700718 h 1275741"/>
                <a:gd name="connsiteX6" fmla="*/ 939150 w 1860974"/>
                <a:gd name="connsiteY6" fmla="*/ 1070868 h 1275741"/>
                <a:gd name="connsiteX7" fmla="*/ 939150 w 1860974"/>
                <a:gd name="connsiteY7" fmla="*/ 1071431 h 1275741"/>
                <a:gd name="connsiteX8" fmla="*/ 933544 w 1860974"/>
                <a:gd name="connsiteY8" fmla="*/ 1071431 h 1275741"/>
                <a:gd name="connsiteX9" fmla="*/ 931752 w 1860974"/>
                <a:gd name="connsiteY9" fmla="*/ 1071611 h 1275741"/>
                <a:gd name="connsiteX10" fmla="*/ 931752 w 1860974"/>
                <a:gd name="connsiteY10" fmla="*/ 1071431 h 1275741"/>
                <a:gd name="connsiteX11" fmla="*/ 639997 w 1860974"/>
                <a:gd name="connsiteY11" fmla="*/ 1071431 h 1275741"/>
                <a:gd name="connsiteX12" fmla="*/ 639997 w 1860974"/>
                <a:gd name="connsiteY12" fmla="*/ 1275741 h 1275741"/>
                <a:gd name="connsiteX0" fmla="*/ 657407 w 1878384"/>
                <a:gd name="connsiteY0" fmla="*/ 1275741 h 1275741"/>
                <a:gd name="connsiteX1" fmla="*/ 0 w 1878384"/>
                <a:gd name="connsiteY1" fmla="*/ 806186 h 1275741"/>
                <a:gd name="connsiteX2" fmla="*/ 657407 w 1878384"/>
                <a:gd name="connsiteY2" fmla="*/ 458501 h 1275741"/>
                <a:gd name="connsiteX3" fmla="*/ 657407 w 1878384"/>
                <a:gd name="connsiteY3" fmla="*/ 662811 h 1275741"/>
                <a:gd name="connsiteX4" fmla="*/ 1877819 w 1878384"/>
                <a:gd name="connsiteY4" fmla="*/ 0 h 1275741"/>
                <a:gd name="connsiteX5" fmla="*/ 1708396 w 1878384"/>
                <a:gd name="connsiteY5" fmla="*/ 700718 h 1275741"/>
                <a:gd name="connsiteX6" fmla="*/ 956560 w 1878384"/>
                <a:gd name="connsiteY6" fmla="*/ 1070868 h 1275741"/>
                <a:gd name="connsiteX7" fmla="*/ 956560 w 1878384"/>
                <a:gd name="connsiteY7" fmla="*/ 1071431 h 1275741"/>
                <a:gd name="connsiteX8" fmla="*/ 950954 w 1878384"/>
                <a:gd name="connsiteY8" fmla="*/ 1071431 h 1275741"/>
                <a:gd name="connsiteX9" fmla="*/ 949162 w 1878384"/>
                <a:gd name="connsiteY9" fmla="*/ 1071611 h 1275741"/>
                <a:gd name="connsiteX10" fmla="*/ 949162 w 1878384"/>
                <a:gd name="connsiteY10" fmla="*/ 1071431 h 1275741"/>
                <a:gd name="connsiteX11" fmla="*/ 657407 w 1878384"/>
                <a:gd name="connsiteY11" fmla="*/ 1071431 h 1275741"/>
                <a:gd name="connsiteX12" fmla="*/ 657407 w 1878384"/>
                <a:gd name="connsiteY12" fmla="*/ 1275741 h 1275741"/>
                <a:gd name="connsiteX0" fmla="*/ 648701 w 1869678"/>
                <a:gd name="connsiteY0" fmla="*/ 1275741 h 1275741"/>
                <a:gd name="connsiteX1" fmla="*/ 0 w 1869678"/>
                <a:gd name="connsiteY1" fmla="*/ 745250 h 1275741"/>
                <a:gd name="connsiteX2" fmla="*/ 648701 w 1869678"/>
                <a:gd name="connsiteY2" fmla="*/ 458501 h 1275741"/>
                <a:gd name="connsiteX3" fmla="*/ 648701 w 1869678"/>
                <a:gd name="connsiteY3" fmla="*/ 662811 h 1275741"/>
                <a:gd name="connsiteX4" fmla="*/ 1869113 w 1869678"/>
                <a:gd name="connsiteY4" fmla="*/ 0 h 1275741"/>
                <a:gd name="connsiteX5" fmla="*/ 1699690 w 1869678"/>
                <a:gd name="connsiteY5" fmla="*/ 700718 h 1275741"/>
                <a:gd name="connsiteX6" fmla="*/ 947854 w 1869678"/>
                <a:gd name="connsiteY6" fmla="*/ 1070868 h 1275741"/>
                <a:gd name="connsiteX7" fmla="*/ 947854 w 1869678"/>
                <a:gd name="connsiteY7" fmla="*/ 1071431 h 1275741"/>
                <a:gd name="connsiteX8" fmla="*/ 942248 w 1869678"/>
                <a:gd name="connsiteY8" fmla="*/ 1071431 h 1275741"/>
                <a:gd name="connsiteX9" fmla="*/ 940456 w 1869678"/>
                <a:gd name="connsiteY9" fmla="*/ 1071611 h 1275741"/>
                <a:gd name="connsiteX10" fmla="*/ 940456 w 1869678"/>
                <a:gd name="connsiteY10" fmla="*/ 1071431 h 1275741"/>
                <a:gd name="connsiteX11" fmla="*/ 648701 w 1869678"/>
                <a:gd name="connsiteY11" fmla="*/ 1071431 h 1275741"/>
                <a:gd name="connsiteX12" fmla="*/ 648701 w 1869678"/>
                <a:gd name="connsiteY12" fmla="*/ 1275741 h 1275741"/>
                <a:gd name="connsiteX0" fmla="*/ 648701 w 1869678"/>
                <a:gd name="connsiteY0" fmla="*/ 1275741 h 1275741"/>
                <a:gd name="connsiteX1" fmla="*/ 0 w 1869678"/>
                <a:gd name="connsiteY1" fmla="*/ 745250 h 1275741"/>
                <a:gd name="connsiteX2" fmla="*/ 692227 w 1869678"/>
                <a:gd name="connsiteY2" fmla="*/ 467206 h 1275741"/>
                <a:gd name="connsiteX3" fmla="*/ 648701 w 1869678"/>
                <a:gd name="connsiteY3" fmla="*/ 662811 h 1275741"/>
                <a:gd name="connsiteX4" fmla="*/ 1869113 w 1869678"/>
                <a:gd name="connsiteY4" fmla="*/ 0 h 1275741"/>
                <a:gd name="connsiteX5" fmla="*/ 1699690 w 1869678"/>
                <a:gd name="connsiteY5" fmla="*/ 700718 h 1275741"/>
                <a:gd name="connsiteX6" fmla="*/ 947854 w 1869678"/>
                <a:gd name="connsiteY6" fmla="*/ 1070868 h 1275741"/>
                <a:gd name="connsiteX7" fmla="*/ 947854 w 1869678"/>
                <a:gd name="connsiteY7" fmla="*/ 1071431 h 1275741"/>
                <a:gd name="connsiteX8" fmla="*/ 942248 w 1869678"/>
                <a:gd name="connsiteY8" fmla="*/ 1071431 h 1275741"/>
                <a:gd name="connsiteX9" fmla="*/ 940456 w 1869678"/>
                <a:gd name="connsiteY9" fmla="*/ 1071611 h 1275741"/>
                <a:gd name="connsiteX10" fmla="*/ 940456 w 1869678"/>
                <a:gd name="connsiteY10" fmla="*/ 1071431 h 1275741"/>
                <a:gd name="connsiteX11" fmla="*/ 648701 w 1869678"/>
                <a:gd name="connsiteY11" fmla="*/ 1071431 h 1275741"/>
                <a:gd name="connsiteX12" fmla="*/ 648701 w 1869678"/>
                <a:gd name="connsiteY12" fmla="*/ 1275741 h 1275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69678" h="1275741">
                  <a:moveTo>
                    <a:pt x="648701" y="1275741"/>
                  </a:moveTo>
                  <a:lnTo>
                    <a:pt x="0" y="745250"/>
                  </a:lnTo>
                  <a:lnTo>
                    <a:pt x="692227" y="467206"/>
                  </a:lnTo>
                  <a:lnTo>
                    <a:pt x="648701" y="662811"/>
                  </a:lnTo>
                  <a:cubicBezTo>
                    <a:pt x="1357429" y="830061"/>
                    <a:pt x="1695222" y="453850"/>
                    <a:pt x="1869113" y="0"/>
                  </a:cubicBezTo>
                  <a:cubicBezTo>
                    <a:pt x="1874698" y="336676"/>
                    <a:pt x="1840380" y="504920"/>
                    <a:pt x="1699690" y="700718"/>
                  </a:cubicBezTo>
                  <a:cubicBezTo>
                    <a:pt x="1447095" y="992167"/>
                    <a:pt x="1195243" y="1067624"/>
                    <a:pt x="947854" y="1070868"/>
                  </a:cubicBezTo>
                  <a:lnTo>
                    <a:pt x="947854" y="1071431"/>
                  </a:lnTo>
                  <a:lnTo>
                    <a:pt x="942248" y="1071431"/>
                  </a:lnTo>
                  <a:cubicBezTo>
                    <a:pt x="941652" y="1071610"/>
                    <a:pt x="941054" y="1071611"/>
                    <a:pt x="940456" y="1071611"/>
                  </a:cubicBezTo>
                  <a:lnTo>
                    <a:pt x="940456" y="1071431"/>
                  </a:lnTo>
                  <a:lnTo>
                    <a:pt x="648701" y="1071431"/>
                  </a:lnTo>
                  <a:lnTo>
                    <a:pt x="648701" y="1275741"/>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21" dirty="0">
                <a:solidFill>
                  <a:schemeClr val="tx1"/>
                </a:solidFill>
              </a:endParaRPr>
            </a:p>
          </p:txBody>
        </p:sp>
        <p:sp>
          <p:nvSpPr>
            <p:cNvPr id="5" name="Left Arrow 2">
              <a:extLst>
                <a:ext uri="{FF2B5EF4-FFF2-40B4-BE49-F238E27FC236}">
                  <a16:creationId xmlns:a16="http://schemas.microsoft.com/office/drawing/2014/main" id="{FB0F509F-E755-4B17-8B9B-3ACC2B5B4DB8}"/>
                </a:ext>
              </a:extLst>
            </p:cNvPr>
            <p:cNvSpPr/>
            <p:nvPr/>
          </p:nvSpPr>
          <p:spPr>
            <a:xfrm rot="18900000">
              <a:off x="3948389" y="4128212"/>
              <a:ext cx="2550582" cy="1740344"/>
            </a:xfrm>
            <a:custGeom>
              <a:avLst/>
              <a:gdLst>
                <a:gd name="connsiteX0" fmla="*/ 639997 w 1564191"/>
                <a:gd name="connsiteY0" fmla="*/ 1189836 h 1189836"/>
                <a:gd name="connsiteX1" fmla="*/ 0 w 1564191"/>
                <a:gd name="connsiteY1" fmla="*/ 781216 h 1189836"/>
                <a:gd name="connsiteX2" fmla="*/ 639997 w 1564191"/>
                <a:gd name="connsiteY2" fmla="*/ 372596 h 1189836"/>
                <a:gd name="connsiteX3" fmla="*/ 639997 w 1564191"/>
                <a:gd name="connsiteY3" fmla="*/ 576906 h 1189836"/>
                <a:gd name="connsiteX4" fmla="*/ 939150 w 1564191"/>
                <a:gd name="connsiteY4" fmla="*/ 576906 h 1189836"/>
                <a:gd name="connsiteX5" fmla="*/ 939150 w 1564191"/>
                <a:gd name="connsiteY5" fmla="*/ 577238 h 1189836"/>
                <a:gd name="connsiteX6" fmla="*/ 981979 w 1564191"/>
                <a:gd name="connsiteY6" fmla="*/ 528765 h 1189836"/>
                <a:gd name="connsiteX7" fmla="*/ 983944 w 1564191"/>
                <a:gd name="connsiteY7" fmla="*/ 528775 h 1189836"/>
                <a:gd name="connsiteX8" fmla="*/ 1564191 w 1564191"/>
                <a:gd name="connsiteY8" fmla="*/ 0 h 1189836"/>
                <a:gd name="connsiteX9" fmla="*/ 1388017 w 1564191"/>
                <a:gd name="connsiteY9" fmla="*/ 530857 h 1189836"/>
                <a:gd name="connsiteX10" fmla="*/ 1388955 w 1564191"/>
                <a:gd name="connsiteY10" fmla="*/ 530862 h 1189836"/>
                <a:gd name="connsiteX11" fmla="*/ 1388758 w 1564191"/>
                <a:gd name="connsiteY11" fmla="*/ 532748 h 1189836"/>
                <a:gd name="connsiteX12" fmla="*/ 1388961 w 1564191"/>
                <a:gd name="connsiteY12" fmla="*/ 533267 h 1189836"/>
                <a:gd name="connsiteX13" fmla="*/ 1388703 w 1564191"/>
                <a:gd name="connsiteY13" fmla="*/ 533267 h 1189836"/>
                <a:gd name="connsiteX14" fmla="*/ 939150 w 1564191"/>
                <a:gd name="connsiteY14" fmla="*/ 984963 h 1189836"/>
                <a:gd name="connsiteX15" fmla="*/ 939150 w 1564191"/>
                <a:gd name="connsiteY15" fmla="*/ 985526 h 1189836"/>
                <a:gd name="connsiteX16" fmla="*/ 933544 w 1564191"/>
                <a:gd name="connsiteY16" fmla="*/ 985526 h 1189836"/>
                <a:gd name="connsiteX17" fmla="*/ 931752 w 1564191"/>
                <a:gd name="connsiteY17" fmla="*/ 985706 h 1189836"/>
                <a:gd name="connsiteX18" fmla="*/ 931752 w 1564191"/>
                <a:gd name="connsiteY18" fmla="*/ 985526 h 1189836"/>
                <a:gd name="connsiteX19" fmla="*/ 639997 w 1564191"/>
                <a:gd name="connsiteY19" fmla="*/ 985526 h 1189836"/>
                <a:gd name="connsiteX20" fmla="*/ 639997 w 1564191"/>
                <a:gd name="connsiteY20" fmla="*/ 1189836 h 1189836"/>
                <a:gd name="connsiteX0" fmla="*/ 639997 w 1564191"/>
                <a:gd name="connsiteY0" fmla="*/ 1189836 h 1189836"/>
                <a:gd name="connsiteX1" fmla="*/ 0 w 1564191"/>
                <a:gd name="connsiteY1" fmla="*/ 781216 h 1189836"/>
                <a:gd name="connsiteX2" fmla="*/ 639997 w 1564191"/>
                <a:gd name="connsiteY2" fmla="*/ 372596 h 1189836"/>
                <a:gd name="connsiteX3" fmla="*/ 639997 w 1564191"/>
                <a:gd name="connsiteY3" fmla="*/ 576906 h 1189836"/>
                <a:gd name="connsiteX4" fmla="*/ 939150 w 1564191"/>
                <a:gd name="connsiteY4" fmla="*/ 576906 h 1189836"/>
                <a:gd name="connsiteX5" fmla="*/ 939150 w 1564191"/>
                <a:gd name="connsiteY5" fmla="*/ 577238 h 1189836"/>
                <a:gd name="connsiteX6" fmla="*/ 981979 w 1564191"/>
                <a:gd name="connsiteY6" fmla="*/ 528765 h 1189836"/>
                <a:gd name="connsiteX7" fmla="*/ 983944 w 1564191"/>
                <a:gd name="connsiteY7" fmla="*/ 528775 h 1189836"/>
                <a:gd name="connsiteX8" fmla="*/ 1564191 w 1564191"/>
                <a:gd name="connsiteY8" fmla="*/ 0 h 1189836"/>
                <a:gd name="connsiteX9" fmla="*/ 1388017 w 1564191"/>
                <a:gd name="connsiteY9" fmla="*/ 530857 h 1189836"/>
                <a:gd name="connsiteX10" fmla="*/ 1388955 w 1564191"/>
                <a:gd name="connsiteY10" fmla="*/ 530862 h 1189836"/>
                <a:gd name="connsiteX11" fmla="*/ 1388758 w 1564191"/>
                <a:gd name="connsiteY11" fmla="*/ 532748 h 1189836"/>
                <a:gd name="connsiteX12" fmla="*/ 1388961 w 1564191"/>
                <a:gd name="connsiteY12" fmla="*/ 533267 h 1189836"/>
                <a:gd name="connsiteX13" fmla="*/ 1388703 w 1564191"/>
                <a:gd name="connsiteY13" fmla="*/ 533267 h 1189836"/>
                <a:gd name="connsiteX14" fmla="*/ 939150 w 1564191"/>
                <a:gd name="connsiteY14" fmla="*/ 984963 h 1189836"/>
                <a:gd name="connsiteX15" fmla="*/ 939150 w 1564191"/>
                <a:gd name="connsiteY15" fmla="*/ 985526 h 1189836"/>
                <a:gd name="connsiteX16" fmla="*/ 933544 w 1564191"/>
                <a:gd name="connsiteY16" fmla="*/ 985526 h 1189836"/>
                <a:gd name="connsiteX17" fmla="*/ 931752 w 1564191"/>
                <a:gd name="connsiteY17" fmla="*/ 985706 h 1189836"/>
                <a:gd name="connsiteX18" fmla="*/ 931752 w 1564191"/>
                <a:gd name="connsiteY18" fmla="*/ 985526 h 1189836"/>
                <a:gd name="connsiteX19" fmla="*/ 639997 w 1564191"/>
                <a:gd name="connsiteY19" fmla="*/ 985526 h 1189836"/>
                <a:gd name="connsiteX20" fmla="*/ 639997 w 1564191"/>
                <a:gd name="connsiteY20" fmla="*/ 1189836 h 1189836"/>
                <a:gd name="connsiteX0" fmla="*/ 639997 w 1564191"/>
                <a:gd name="connsiteY0" fmla="*/ 1189836 h 1189836"/>
                <a:gd name="connsiteX1" fmla="*/ 0 w 1564191"/>
                <a:gd name="connsiteY1" fmla="*/ 781216 h 1189836"/>
                <a:gd name="connsiteX2" fmla="*/ 639997 w 1564191"/>
                <a:gd name="connsiteY2" fmla="*/ 372596 h 1189836"/>
                <a:gd name="connsiteX3" fmla="*/ 639997 w 1564191"/>
                <a:gd name="connsiteY3" fmla="*/ 576906 h 1189836"/>
                <a:gd name="connsiteX4" fmla="*/ 939150 w 1564191"/>
                <a:gd name="connsiteY4" fmla="*/ 576906 h 1189836"/>
                <a:gd name="connsiteX5" fmla="*/ 939150 w 1564191"/>
                <a:gd name="connsiteY5" fmla="*/ 577238 h 1189836"/>
                <a:gd name="connsiteX6" fmla="*/ 981979 w 1564191"/>
                <a:gd name="connsiteY6" fmla="*/ 528765 h 1189836"/>
                <a:gd name="connsiteX7" fmla="*/ 1564191 w 1564191"/>
                <a:gd name="connsiteY7" fmla="*/ 0 h 1189836"/>
                <a:gd name="connsiteX8" fmla="*/ 1388017 w 1564191"/>
                <a:gd name="connsiteY8" fmla="*/ 530857 h 1189836"/>
                <a:gd name="connsiteX9" fmla="*/ 1388955 w 1564191"/>
                <a:gd name="connsiteY9" fmla="*/ 530862 h 1189836"/>
                <a:gd name="connsiteX10" fmla="*/ 1388758 w 1564191"/>
                <a:gd name="connsiteY10" fmla="*/ 532748 h 1189836"/>
                <a:gd name="connsiteX11" fmla="*/ 1388961 w 1564191"/>
                <a:gd name="connsiteY11" fmla="*/ 533267 h 1189836"/>
                <a:gd name="connsiteX12" fmla="*/ 1388703 w 1564191"/>
                <a:gd name="connsiteY12" fmla="*/ 533267 h 1189836"/>
                <a:gd name="connsiteX13" fmla="*/ 939150 w 1564191"/>
                <a:gd name="connsiteY13" fmla="*/ 984963 h 1189836"/>
                <a:gd name="connsiteX14" fmla="*/ 939150 w 1564191"/>
                <a:gd name="connsiteY14" fmla="*/ 985526 h 1189836"/>
                <a:gd name="connsiteX15" fmla="*/ 933544 w 1564191"/>
                <a:gd name="connsiteY15" fmla="*/ 985526 h 1189836"/>
                <a:gd name="connsiteX16" fmla="*/ 931752 w 1564191"/>
                <a:gd name="connsiteY16" fmla="*/ 985706 h 1189836"/>
                <a:gd name="connsiteX17" fmla="*/ 931752 w 1564191"/>
                <a:gd name="connsiteY17" fmla="*/ 985526 h 1189836"/>
                <a:gd name="connsiteX18" fmla="*/ 639997 w 1564191"/>
                <a:gd name="connsiteY18" fmla="*/ 985526 h 1189836"/>
                <a:gd name="connsiteX19" fmla="*/ 639997 w 1564191"/>
                <a:gd name="connsiteY19" fmla="*/ 1189836 h 1189836"/>
                <a:gd name="connsiteX0" fmla="*/ 639997 w 1564191"/>
                <a:gd name="connsiteY0" fmla="*/ 1189836 h 1189836"/>
                <a:gd name="connsiteX1" fmla="*/ 0 w 1564191"/>
                <a:gd name="connsiteY1" fmla="*/ 781216 h 1189836"/>
                <a:gd name="connsiteX2" fmla="*/ 639997 w 1564191"/>
                <a:gd name="connsiteY2" fmla="*/ 372596 h 1189836"/>
                <a:gd name="connsiteX3" fmla="*/ 639997 w 1564191"/>
                <a:gd name="connsiteY3" fmla="*/ 576906 h 1189836"/>
                <a:gd name="connsiteX4" fmla="*/ 939150 w 1564191"/>
                <a:gd name="connsiteY4" fmla="*/ 576906 h 1189836"/>
                <a:gd name="connsiteX5" fmla="*/ 939150 w 1564191"/>
                <a:gd name="connsiteY5" fmla="*/ 577238 h 1189836"/>
                <a:gd name="connsiteX6" fmla="*/ 1564191 w 1564191"/>
                <a:gd name="connsiteY6" fmla="*/ 0 h 1189836"/>
                <a:gd name="connsiteX7" fmla="*/ 1388017 w 1564191"/>
                <a:gd name="connsiteY7" fmla="*/ 530857 h 1189836"/>
                <a:gd name="connsiteX8" fmla="*/ 1388955 w 1564191"/>
                <a:gd name="connsiteY8" fmla="*/ 530862 h 1189836"/>
                <a:gd name="connsiteX9" fmla="*/ 1388758 w 1564191"/>
                <a:gd name="connsiteY9" fmla="*/ 532748 h 1189836"/>
                <a:gd name="connsiteX10" fmla="*/ 1388961 w 1564191"/>
                <a:gd name="connsiteY10" fmla="*/ 533267 h 1189836"/>
                <a:gd name="connsiteX11" fmla="*/ 1388703 w 1564191"/>
                <a:gd name="connsiteY11" fmla="*/ 533267 h 1189836"/>
                <a:gd name="connsiteX12" fmla="*/ 939150 w 1564191"/>
                <a:gd name="connsiteY12" fmla="*/ 984963 h 1189836"/>
                <a:gd name="connsiteX13" fmla="*/ 939150 w 1564191"/>
                <a:gd name="connsiteY13" fmla="*/ 985526 h 1189836"/>
                <a:gd name="connsiteX14" fmla="*/ 933544 w 1564191"/>
                <a:gd name="connsiteY14" fmla="*/ 985526 h 1189836"/>
                <a:gd name="connsiteX15" fmla="*/ 931752 w 1564191"/>
                <a:gd name="connsiteY15" fmla="*/ 985706 h 1189836"/>
                <a:gd name="connsiteX16" fmla="*/ 931752 w 1564191"/>
                <a:gd name="connsiteY16" fmla="*/ 985526 h 1189836"/>
                <a:gd name="connsiteX17" fmla="*/ 639997 w 1564191"/>
                <a:gd name="connsiteY17" fmla="*/ 985526 h 1189836"/>
                <a:gd name="connsiteX18" fmla="*/ 639997 w 1564191"/>
                <a:gd name="connsiteY18" fmla="*/ 1189836 h 1189836"/>
                <a:gd name="connsiteX0" fmla="*/ 639997 w 1564191"/>
                <a:gd name="connsiteY0" fmla="*/ 1189836 h 1189836"/>
                <a:gd name="connsiteX1" fmla="*/ 0 w 1564191"/>
                <a:gd name="connsiteY1" fmla="*/ 781216 h 1189836"/>
                <a:gd name="connsiteX2" fmla="*/ 639997 w 1564191"/>
                <a:gd name="connsiteY2" fmla="*/ 372596 h 1189836"/>
                <a:gd name="connsiteX3" fmla="*/ 639997 w 1564191"/>
                <a:gd name="connsiteY3" fmla="*/ 576906 h 1189836"/>
                <a:gd name="connsiteX4" fmla="*/ 939150 w 1564191"/>
                <a:gd name="connsiteY4" fmla="*/ 576906 h 1189836"/>
                <a:gd name="connsiteX5" fmla="*/ 939150 w 1564191"/>
                <a:gd name="connsiteY5" fmla="*/ 577238 h 1189836"/>
                <a:gd name="connsiteX6" fmla="*/ 1564191 w 1564191"/>
                <a:gd name="connsiteY6" fmla="*/ 0 h 1189836"/>
                <a:gd name="connsiteX7" fmla="*/ 1388017 w 1564191"/>
                <a:gd name="connsiteY7" fmla="*/ 530857 h 1189836"/>
                <a:gd name="connsiteX8" fmla="*/ 1388955 w 1564191"/>
                <a:gd name="connsiteY8" fmla="*/ 530862 h 1189836"/>
                <a:gd name="connsiteX9" fmla="*/ 1388758 w 1564191"/>
                <a:gd name="connsiteY9" fmla="*/ 532748 h 1189836"/>
                <a:gd name="connsiteX10" fmla="*/ 1388961 w 1564191"/>
                <a:gd name="connsiteY10" fmla="*/ 533267 h 1189836"/>
                <a:gd name="connsiteX11" fmla="*/ 1419659 w 1564191"/>
                <a:gd name="connsiteY11" fmla="*/ 535648 h 1189836"/>
                <a:gd name="connsiteX12" fmla="*/ 939150 w 1564191"/>
                <a:gd name="connsiteY12" fmla="*/ 984963 h 1189836"/>
                <a:gd name="connsiteX13" fmla="*/ 939150 w 1564191"/>
                <a:gd name="connsiteY13" fmla="*/ 985526 h 1189836"/>
                <a:gd name="connsiteX14" fmla="*/ 933544 w 1564191"/>
                <a:gd name="connsiteY14" fmla="*/ 985526 h 1189836"/>
                <a:gd name="connsiteX15" fmla="*/ 931752 w 1564191"/>
                <a:gd name="connsiteY15" fmla="*/ 985706 h 1189836"/>
                <a:gd name="connsiteX16" fmla="*/ 931752 w 1564191"/>
                <a:gd name="connsiteY16" fmla="*/ 985526 h 1189836"/>
                <a:gd name="connsiteX17" fmla="*/ 639997 w 1564191"/>
                <a:gd name="connsiteY17" fmla="*/ 985526 h 1189836"/>
                <a:gd name="connsiteX18" fmla="*/ 639997 w 1564191"/>
                <a:gd name="connsiteY18" fmla="*/ 1189836 h 1189836"/>
                <a:gd name="connsiteX0" fmla="*/ 639997 w 1564191"/>
                <a:gd name="connsiteY0" fmla="*/ 1189836 h 1189836"/>
                <a:gd name="connsiteX1" fmla="*/ 0 w 1564191"/>
                <a:gd name="connsiteY1" fmla="*/ 781216 h 1189836"/>
                <a:gd name="connsiteX2" fmla="*/ 639997 w 1564191"/>
                <a:gd name="connsiteY2" fmla="*/ 372596 h 1189836"/>
                <a:gd name="connsiteX3" fmla="*/ 639997 w 1564191"/>
                <a:gd name="connsiteY3" fmla="*/ 576906 h 1189836"/>
                <a:gd name="connsiteX4" fmla="*/ 939150 w 1564191"/>
                <a:gd name="connsiteY4" fmla="*/ 576906 h 1189836"/>
                <a:gd name="connsiteX5" fmla="*/ 939150 w 1564191"/>
                <a:gd name="connsiteY5" fmla="*/ 577238 h 1189836"/>
                <a:gd name="connsiteX6" fmla="*/ 1564191 w 1564191"/>
                <a:gd name="connsiteY6" fmla="*/ 0 h 1189836"/>
                <a:gd name="connsiteX7" fmla="*/ 1388017 w 1564191"/>
                <a:gd name="connsiteY7" fmla="*/ 530857 h 1189836"/>
                <a:gd name="connsiteX8" fmla="*/ 1388955 w 1564191"/>
                <a:gd name="connsiteY8" fmla="*/ 530862 h 1189836"/>
                <a:gd name="connsiteX9" fmla="*/ 1388758 w 1564191"/>
                <a:gd name="connsiteY9" fmla="*/ 532748 h 1189836"/>
                <a:gd name="connsiteX10" fmla="*/ 1419659 w 1564191"/>
                <a:gd name="connsiteY10" fmla="*/ 535648 h 1189836"/>
                <a:gd name="connsiteX11" fmla="*/ 939150 w 1564191"/>
                <a:gd name="connsiteY11" fmla="*/ 984963 h 1189836"/>
                <a:gd name="connsiteX12" fmla="*/ 939150 w 1564191"/>
                <a:gd name="connsiteY12" fmla="*/ 985526 h 1189836"/>
                <a:gd name="connsiteX13" fmla="*/ 933544 w 1564191"/>
                <a:gd name="connsiteY13" fmla="*/ 985526 h 1189836"/>
                <a:gd name="connsiteX14" fmla="*/ 931752 w 1564191"/>
                <a:gd name="connsiteY14" fmla="*/ 985706 h 1189836"/>
                <a:gd name="connsiteX15" fmla="*/ 931752 w 1564191"/>
                <a:gd name="connsiteY15" fmla="*/ 985526 h 1189836"/>
                <a:gd name="connsiteX16" fmla="*/ 639997 w 1564191"/>
                <a:gd name="connsiteY16" fmla="*/ 985526 h 1189836"/>
                <a:gd name="connsiteX17" fmla="*/ 639997 w 1564191"/>
                <a:gd name="connsiteY17" fmla="*/ 1189836 h 1189836"/>
                <a:gd name="connsiteX0" fmla="*/ 639997 w 1564191"/>
                <a:gd name="connsiteY0" fmla="*/ 1189836 h 1189836"/>
                <a:gd name="connsiteX1" fmla="*/ 0 w 1564191"/>
                <a:gd name="connsiteY1" fmla="*/ 781216 h 1189836"/>
                <a:gd name="connsiteX2" fmla="*/ 639997 w 1564191"/>
                <a:gd name="connsiteY2" fmla="*/ 372596 h 1189836"/>
                <a:gd name="connsiteX3" fmla="*/ 639997 w 1564191"/>
                <a:gd name="connsiteY3" fmla="*/ 576906 h 1189836"/>
                <a:gd name="connsiteX4" fmla="*/ 939150 w 1564191"/>
                <a:gd name="connsiteY4" fmla="*/ 576906 h 1189836"/>
                <a:gd name="connsiteX5" fmla="*/ 939150 w 1564191"/>
                <a:gd name="connsiteY5" fmla="*/ 577238 h 1189836"/>
                <a:gd name="connsiteX6" fmla="*/ 1564191 w 1564191"/>
                <a:gd name="connsiteY6" fmla="*/ 0 h 1189836"/>
                <a:gd name="connsiteX7" fmla="*/ 1388017 w 1564191"/>
                <a:gd name="connsiteY7" fmla="*/ 530857 h 1189836"/>
                <a:gd name="connsiteX8" fmla="*/ 1388955 w 1564191"/>
                <a:gd name="connsiteY8" fmla="*/ 530862 h 1189836"/>
                <a:gd name="connsiteX9" fmla="*/ 1419659 w 1564191"/>
                <a:gd name="connsiteY9" fmla="*/ 535648 h 1189836"/>
                <a:gd name="connsiteX10" fmla="*/ 939150 w 1564191"/>
                <a:gd name="connsiteY10" fmla="*/ 984963 h 1189836"/>
                <a:gd name="connsiteX11" fmla="*/ 939150 w 1564191"/>
                <a:gd name="connsiteY11" fmla="*/ 985526 h 1189836"/>
                <a:gd name="connsiteX12" fmla="*/ 933544 w 1564191"/>
                <a:gd name="connsiteY12" fmla="*/ 985526 h 1189836"/>
                <a:gd name="connsiteX13" fmla="*/ 931752 w 1564191"/>
                <a:gd name="connsiteY13" fmla="*/ 985706 h 1189836"/>
                <a:gd name="connsiteX14" fmla="*/ 931752 w 1564191"/>
                <a:gd name="connsiteY14" fmla="*/ 985526 h 1189836"/>
                <a:gd name="connsiteX15" fmla="*/ 639997 w 1564191"/>
                <a:gd name="connsiteY15" fmla="*/ 985526 h 1189836"/>
                <a:gd name="connsiteX16" fmla="*/ 639997 w 1564191"/>
                <a:gd name="connsiteY16" fmla="*/ 1189836 h 1189836"/>
                <a:gd name="connsiteX0" fmla="*/ 639997 w 1564191"/>
                <a:gd name="connsiteY0" fmla="*/ 1189836 h 1189836"/>
                <a:gd name="connsiteX1" fmla="*/ 0 w 1564191"/>
                <a:gd name="connsiteY1" fmla="*/ 781216 h 1189836"/>
                <a:gd name="connsiteX2" fmla="*/ 639997 w 1564191"/>
                <a:gd name="connsiteY2" fmla="*/ 372596 h 1189836"/>
                <a:gd name="connsiteX3" fmla="*/ 639997 w 1564191"/>
                <a:gd name="connsiteY3" fmla="*/ 576906 h 1189836"/>
                <a:gd name="connsiteX4" fmla="*/ 939150 w 1564191"/>
                <a:gd name="connsiteY4" fmla="*/ 576906 h 1189836"/>
                <a:gd name="connsiteX5" fmla="*/ 939150 w 1564191"/>
                <a:gd name="connsiteY5" fmla="*/ 577238 h 1189836"/>
                <a:gd name="connsiteX6" fmla="*/ 1564191 w 1564191"/>
                <a:gd name="connsiteY6" fmla="*/ 0 h 1189836"/>
                <a:gd name="connsiteX7" fmla="*/ 1388017 w 1564191"/>
                <a:gd name="connsiteY7" fmla="*/ 530857 h 1189836"/>
                <a:gd name="connsiteX8" fmla="*/ 1419659 w 1564191"/>
                <a:gd name="connsiteY8" fmla="*/ 535648 h 1189836"/>
                <a:gd name="connsiteX9" fmla="*/ 939150 w 1564191"/>
                <a:gd name="connsiteY9" fmla="*/ 984963 h 1189836"/>
                <a:gd name="connsiteX10" fmla="*/ 939150 w 1564191"/>
                <a:gd name="connsiteY10" fmla="*/ 985526 h 1189836"/>
                <a:gd name="connsiteX11" fmla="*/ 933544 w 1564191"/>
                <a:gd name="connsiteY11" fmla="*/ 985526 h 1189836"/>
                <a:gd name="connsiteX12" fmla="*/ 931752 w 1564191"/>
                <a:gd name="connsiteY12" fmla="*/ 985706 h 1189836"/>
                <a:gd name="connsiteX13" fmla="*/ 931752 w 1564191"/>
                <a:gd name="connsiteY13" fmla="*/ 985526 h 1189836"/>
                <a:gd name="connsiteX14" fmla="*/ 639997 w 1564191"/>
                <a:gd name="connsiteY14" fmla="*/ 985526 h 1189836"/>
                <a:gd name="connsiteX15" fmla="*/ 639997 w 1564191"/>
                <a:gd name="connsiteY15" fmla="*/ 1189836 h 1189836"/>
                <a:gd name="connsiteX0" fmla="*/ 639997 w 1564191"/>
                <a:gd name="connsiteY0" fmla="*/ 1189836 h 1189836"/>
                <a:gd name="connsiteX1" fmla="*/ 0 w 1564191"/>
                <a:gd name="connsiteY1" fmla="*/ 781216 h 1189836"/>
                <a:gd name="connsiteX2" fmla="*/ 639997 w 1564191"/>
                <a:gd name="connsiteY2" fmla="*/ 372596 h 1189836"/>
                <a:gd name="connsiteX3" fmla="*/ 639997 w 1564191"/>
                <a:gd name="connsiteY3" fmla="*/ 576906 h 1189836"/>
                <a:gd name="connsiteX4" fmla="*/ 939150 w 1564191"/>
                <a:gd name="connsiteY4" fmla="*/ 576906 h 1189836"/>
                <a:gd name="connsiteX5" fmla="*/ 939150 w 1564191"/>
                <a:gd name="connsiteY5" fmla="*/ 577238 h 1189836"/>
                <a:gd name="connsiteX6" fmla="*/ 1564191 w 1564191"/>
                <a:gd name="connsiteY6" fmla="*/ 0 h 1189836"/>
                <a:gd name="connsiteX7" fmla="*/ 1419659 w 1564191"/>
                <a:gd name="connsiteY7" fmla="*/ 535648 h 1189836"/>
                <a:gd name="connsiteX8" fmla="*/ 939150 w 1564191"/>
                <a:gd name="connsiteY8" fmla="*/ 984963 h 1189836"/>
                <a:gd name="connsiteX9" fmla="*/ 939150 w 1564191"/>
                <a:gd name="connsiteY9" fmla="*/ 985526 h 1189836"/>
                <a:gd name="connsiteX10" fmla="*/ 933544 w 1564191"/>
                <a:gd name="connsiteY10" fmla="*/ 985526 h 1189836"/>
                <a:gd name="connsiteX11" fmla="*/ 931752 w 1564191"/>
                <a:gd name="connsiteY11" fmla="*/ 985706 h 1189836"/>
                <a:gd name="connsiteX12" fmla="*/ 931752 w 1564191"/>
                <a:gd name="connsiteY12" fmla="*/ 985526 h 1189836"/>
                <a:gd name="connsiteX13" fmla="*/ 639997 w 1564191"/>
                <a:gd name="connsiteY13" fmla="*/ 985526 h 1189836"/>
                <a:gd name="connsiteX14" fmla="*/ 639997 w 1564191"/>
                <a:gd name="connsiteY14" fmla="*/ 1189836 h 1189836"/>
                <a:gd name="connsiteX0" fmla="*/ 639997 w 1564191"/>
                <a:gd name="connsiteY0" fmla="*/ 1189836 h 1189836"/>
                <a:gd name="connsiteX1" fmla="*/ 0 w 1564191"/>
                <a:gd name="connsiteY1" fmla="*/ 781216 h 1189836"/>
                <a:gd name="connsiteX2" fmla="*/ 639997 w 1564191"/>
                <a:gd name="connsiteY2" fmla="*/ 372596 h 1189836"/>
                <a:gd name="connsiteX3" fmla="*/ 639997 w 1564191"/>
                <a:gd name="connsiteY3" fmla="*/ 576906 h 1189836"/>
                <a:gd name="connsiteX4" fmla="*/ 939150 w 1564191"/>
                <a:gd name="connsiteY4" fmla="*/ 576906 h 1189836"/>
                <a:gd name="connsiteX5" fmla="*/ 939150 w 1564191"/>
                <a:gd name="connsiteY5" fmla="*/ 577238 h 1189836"/>
                <a:gd name="connsiteX6" fmla="*/ 1564191 w 1564191"/>
                <a:gd name="connsiteY6" fmla="*/ 0 h 1189836"/>
                <a:gd name="connsiteX7" fmla="*/ 1419659 w 1564191"/>
                <a:gd name="connsiteY7" fmla="*/ 535648 h 1189836"/>
                <a:gd name="connsiteX8" fmla="*/ 939150 w 1564191"/>
                <a:gd name="connsiteY8" fmla="*/ 984963 h 1189836"/>
                <a:gd name="connsiteX9" fmla="*/ 939150 w 1564191"/>
                <a:gd name="connsiteY9" fmla="*/ 985526 h 1189836"/>
                <a:gd name="connsiteX10" fmla="*/ 933544 w 1564191"/>
                <a:gd name="connsiteY10" fmla="*/ 985526 h 1189836"/>
                <a:gd name="connsiteX11" fmla="*/ 931752 w 1564191"/>
                <a:gd name="connsiteY11" fmla="*/ 985706 h 1189836"/>
                <a:gd name="connsiteX12" fmla="*/ 931752 w 1564191"/>
                <a:gd name="connsiteY12" fmla="*/ 985526 h 1189836"/>
                <a:gd name="connsiteX13" fmla="*/ 639997 w 1564191"/>
                <a:gd name="connsiteY13" fmla="*/ 985526 h 1189836"/>
                <a:gd name="connsiteX14" fmla="*/ 639997 w 1564191"/>
                <a:gd name="connsiteY14" fmla="*/ 1189836 h 1189836"/>
                <a:gd name="connsiteX0" fmla="*/ 639997 w 1938047"/>
                <a:gd name="connsiteY0" fmla="*/ 1094586 h 1094586"/>
                <a:gd name="connsiteX1" fmla="*/ 0 w 1938047"/>
                <a:gd name="connsiteY1" fmla="*/ 685966 h 1094586"/>
                <a:gd name="connsiteX2" fmla="*/ 639997 w 1938047"/>
                <a:gd name="connsiteY2" fmla="*/ 277346 h 1094586"/>
                <a:gd name="connsiteX3" fmla="*/ 639997 w 1938047"/>
                <a:gd name="connsiteY3" fmla="*/ 481656 h 1094586"/>
                <a:gd name="connsiteX4" fmla="*/ 939150 w 1938047"/>
                <a:gd name="connsiteY4" fmla="*/ 481656 h 1094586"/>
                <a:gd name="connsiteX5" fmla="*/ 939150 w 1938047"/>
                <a:gd name="connsiteY5" fmla="*/ 481988 h 1094586"/>
                <a:gd name="connsiteX6" fmla="*/ 1938047 w 1938047"/>
                <a:gd name="connsiteY6" fmla="*/ 0 h 1094586"/>
                <a:gd name="connsiteX7" fmla="*/ 1419659 w 1938047"/>
                <a:gd name="connsiteY7" fmla="*/ 440398 h 1094586"/>
                <a:gd name="connsiteX8" fmla="*/ 939150 w 1938047"/>
                <a:gd name="connsiteY8" fmla="*/ 889713 h 1094586"/>
                <a:gd name="connsiteX9" fmla="*/ 939150 w 1938047"/>
                <a:gd name="connsiteY9" fmla="*/ 890276 h 1094586"/>
                <a:gd name="connsiteX10" fmla="*/ 933544 w 1938047"/>
                <a:gd name="connsiteY10" fmla="*/ 890276 h 1094586"/>
                <a:gd name="connsiteX11" fmla="*/ 931752 w 1938047"/>
                <a:gd name="connsiteY11" fmla="*/ 890456 h 1094586"/>
                <a:gd name="connsiteX12" fmla="*/ 931752 w 1938047"/>
                <a:gd name="connsiteY12" fmla="*/ 890276 h 1094586"/>
                <a:gd name="connsiteX13" fmla="*/ 639997 w 1938047"/>
                <a:gd name="connsiteY13" fmla="*/ 890276 h 1094586"/>
                <a:gd name="connsiteX14" fmla="*/ 639997 w 1938047"/>
                <a:gd name="connsiteY14" fmla="*/ 1094586 h 1094586"/>
                <a:gd name="connsiteX0" fmla="*/ 639997 w 1938047"/>
                <a:gd name="connsiteY0" fmla="*/ 1094586 h 1094586"/>
                <a:gd name="connsiteX1" fmla="*/ 0 w 1938047"/>
                <a:gd name="connsiteY1" fmla="*/ 685966 h 1094586"/>
                <a:gd name="connsiteX2" fmla="*/ 639997 w 1938047"/>
                <a:gd name="connsiteY2" fmla="*/ 277346 h 1094586"/>
                <a:gd name="connsiteX3" fmla="*/ 639997 w 1938047"/>
                <a:gd name="connsiteY3" fmla="*/ 481656 h 1094586"/>
                <a:gd name="connsiteX4" fmla="*/ 939150 w 1938047"/>
                <a:gd name="connsiteY4" fmla="*/ 481656 h 1094586"/>
                <a:gd name="connsiteX5" fmla="*/ 939150 w 1938047"/>
                <a:gd name="connsiteY5" fmla="*/ 481988 h 1094586"/>
                <a:gd name="connsiteX6" fmla="*/ 1938047 w 1938047"/>
                <a:gd name="connsiteY6" fmla="*/ 0 h 1094586"/>
                <a:gd name="connsiteX7" fmla="*/ 1483952 w 1938047"/>
                <a:gd name="connsiteY7" fmla="*/ 502310 h 1094586"/>
                <a:gd name="connsiteX8" fmla="*/ 939150 w 1938047"/>
                <a:gd name="connsiteY8" fmla="*/ 889713 h 1094586"/>
                <a:gd name="connsiteX9" fmla="*/ 939150 w 1938047"/>
                <a:gd name="connsiteY9" fmla="*/ 890276 h 1094586"/>
                <a:gd name="connsiteX10" fmla="*/ 933544 w 1938047"/>
                <a:gd name="connsiteY10" fmla="*/ 890276 h 1094586"/>
                <a:gd name="connsiteX11" fmla="*/ 931752 w 1938047"/>
                <a:gd name="connsiteY11" fmla="*/ 890456 h 1094586"/>
                <a:gd name="connsiteX12" fmla="*/ 931752 w 1938047"/>
                <a:gd name="connsiteY12" fmla="*/ 890276 h 1094586"/>
                <a:gd name="connsiteX13" fmla="*/ 639997 w 1938047"/>
                <a:gd name="connsiteY13" fmla="*/ 890276 h 1094586"/>
                <a:gd name="connsiteX14" fmla="*/ 639997 w 1938047"/>
                <a:gd name="connsiteY14" fmla="*/ 1094586 h 1094586"/>
                <a:gd name="connsiteX0" fmla="*/ 639997 w 1938047"/>
                <a:gd name="connsiteY0" fmla="*/ 1094586 h 1094586"/>
                <a:gd name="connsiteX1" fmla="*/ 0 w 1938047"/>
                <a:gd name="connsiteY1" fmla="*/ 685966 h 1094586"/>
                <a:gd name="connsiteX2" fmla="*/ 639997 w 1938047"/>
                <a:gd name="connsiteY2" fmla="*/ 277346 h 1094586"/>
                <a:gd name="connsiteX3" fmla="*/ 639997 w 1938047"/>
                <a:gd name="connsiteY3" fmla="*/ 481656 h 1094586"/>
                <a:gd name="connsiteX4" fmla="*/ 939150 w 1938047"/>
                <a:gd name="connsiteY4" fmla="*/ 481656 h 1094586"/>
                <a:gd name="connsiteX5" fmla="*/ 939150 w 1938047"/>
                <a:gd name="connsiteY5" fmla="*/ 481988 h 1094586"/>
                <a:gd name="connsiteX6" fmla="*/ 1938047 w 1938047"/>
                <a:gd name="connsiteY6" fmla="*/ 0 h 1094586"/>
                <a:gd name="connsiteX7" fmla="*/ 1483952 w 1938047"/>
                <a:gd name="connsiteY7" fmla="*/ 502310 h 1094586"/>
                <a:gd name="connsiteX8" fmla="*/ 939150 w 1938047"/>
                <a:gd name="connsiteY8" fmla="*/ 889713 h 1094586"/>
                <a:gd name="connsiteX9" fmla="*/ 939150 w 1938047"/>
                <a:gd name="connsiteY9" fmla="*/ 890276 h 1094586"/>
                <a:gd name="connsiteX10" fmla="*/ 933544 w 1938047"/>
                <a:gd name="connsiteY10" fmla="*/ 890276 h 1094586"/>
                <a:gd name="connsiteX11" fmla="*/ 931752 w 1938047"/>
                <a:gd name="connsiteY11" fmla="*/ 890456 h 1094586"/>
                <a:gd name="connsiteX12" fmla="*/ 931752 w 1938047"/>
                <a:gd name="connsiteY12" fmla="*/ 890276 h 1094586"/>
                <a:gd name="connsiteX13" fmla="*/ 639997 w 1938047"/>
                <a:gd name="connsiteY13" fmla="*/ 890276 h 1094586"/>
                <a:gd name="connsiteX14" fmla="*/ 639997 w 1938047"/>
                <a:gd name="connsiteY14" fmla="*/ 1094586 h 1094586"/>
                <a:gd name="connsiteX0" fmla="*/ 639997 w 1938047"/>
                <a:gd name="connsiteY0" fmla="*/ 1094586 h 1094586"/>
                <a:gd name="connsiteX1" fmla="*/ 0 w 1938047"/>
                <a:gd name="connsiteY1" fmla="*/ 685966 h 1094586"/>
                <a:gd name="connsiteX2" fmla="*/ 639997 w 1938047"/>
                <a:gd name="connsiteY2" fmla="*/ 277346 h 1094586"/>
                <a:gd name="connsiteX3" fmla="*/ 639997 w 1938047"/>
                <a:gd name="connsiteY3" fmla="*/ 481656 h 1094586"/>
                <a:gd name="connsiteX4" fmla="*/ 939150 w 1938047"/>
                <a:gd name="connsiteY4" fmla="*/ 481656 h 1094586"/>
                <a:gd name="connsiteX5" fmla="*/ 1938047 w 1938047"/>
                <a:gd name="connsiteY5" fmla="*/ 0 h 1094586"/>
                <a:gd name="connsiteX6" fmla="*/ 1483952 w 1938047"/>
                <a:gd name="connsiteY6" fmla="*/ 502310 h 1094586"/>
                <a:gd name="connsiteX7" fmla="*/ 939150 w 1938047"/>
                <a:gd name="connsiteY7" fmla="*/ 889713 h 1094586"/>
                <a:gd name="connsiteX8" fmla="*/ 939150 w 1938047"/>
                <a:gd name="connsiteY8" fmla="*/ 890276 h 1094586"/>
                <a:gd name="connsiteX9" fmla="*/ 933544 w 1938047"/>
                <a:gd name="connsiteY9" fmla="*/ 890276 h 1094586"/>
                <a:gd name="connsiteX10" fmla="*/ 931752 w 1938047"/>
                <a:gd name="connsiteY10" fmla="*/ 890456 h 1094586"/>
                <a:gd name="connsiteX11" fmla="*/ 931752 w 1938047"/>
                <a:gd name="connsiteY11" fmla="*/ 890276 h 1094586"/>
                <a:gd name="connsiteX12" fmla="*/ 639997 w 1938047"/>
                <a:gd name="connsiteY12" fmla="*/ 890276 h 1094586"/>
                <a:gd name="connsiteX13" fmla="*/ 639997 w 1938047"/>
                <a:gd name="connsiteY13" fmla="*/ 1094586 h 1094586"/>
                <a:gd name="connsiteX0" fmla="*/ 639997 w 1938047"/>
                <a:gd name="connsiteY0" fmla="*/ 1094586 h 1094586"/>
                <a:gd name="connsiteX1" fmla="*/ 0 w 1938047"/>
                <a:gd name="connsiteY1" fmla="*/ 685966 h 1094586"/>
                <a:gd name="connsiteX2" fmla="*/ 639997 w 1938047"/>
                <a:gd name="connsiteY2" fmla="*/ 277346 h 1094586"/>
                <a:gd name="connsiteX3" fmla="*/ 639997 w 1938047"/>
                <a:gd name="connsiteY3" fmla="*/ 481656 h 1094586"/>
                <a:gd name="connsiteX4" fmla="*/ 1938047 w 1938047"/>
                <a:gd name="connsiteY4" fmla="*/ 0 h 1094586"/>
                <a:gd name="connsiteX5" fmla="*/ 1483952 w 1938047"/>
                <a:gd name="connsiteY5" fmla="*/ 502310 h 1094586"/>
                <a:gd name="connsiteX6" fmla="*/ 939150 w 1938047"/>
                <a:gd name="connsiteY6" fmla="*/ 889713 h 1094586"/>
                <a:gd name="connsiteX7" fmla="*/ 939150 w 1938047"/>
                <a:gd name="connsiteY7" fmla="*/ 890276 h 1094586"/>
                <a:gd name="connsiteX8" fmla="*/ 933544 w 1938047"/>
                <a:gd name="connsiteY8" fmla="*/ 890276 h 1094586"/>
                <a:gd name="connsiteX9" fmla="*/ 931752 w 1938047"/>
                <a:gd name="connsiteY9" fmla="*/ 890456 h 1094586"/>
                <a:gd name="connsiteX10" fmla="*/ 931752 w 1938047"/>
                <a:gd name="connsiteY10" fmla="*/ 890276 h 1094586"/>
                <a:gd name="connsiteX11" fmla="*/ 639997 w 1938047"/>
                <a:gd name="connsiteY11" fmla="*/ 890276 h 1094586"/>
                <a:gd name="connsiteX12" fmla="*/ 639997 w 1938047"/>
                <a:gd name="connsiteY12" fmla="*/ 1094586 h 1094586"/>
                <a:gd name="connsiteX0" fmla="*/ 639997 w 1938047"/>
                <a:gd name="connsiteY0" fmla="*/ 1094586 h 1094586"/>
                <a:gd name="connsiteX1" fmla="*/ 0 w 1938047"/>
                <a:gd name="connsiteY1" fmla="*/ 685966 h 1094586"/>
                <a:gd name="connsiteX2" fmla="*/ 639997 w 1938047"/>
                <a:gd name="connsiteY2" fmla="*/ 277346 h 1094586"/>
                <a:gd name="connsiteX3" fmla="*/ 639997 w 1938047"/>
                <a:gd name="connsiteY3" fmla="*/ 481656 h 1094586"/>
                <a:gd name="connsiteX4" fmla="*/ 1938047 w 1938047"/>
                <a:gd name="connsiteY4" fmla="*/ 0 h 1094586"/>
                <a:gd name="connsiteX5" fmla="*/ 1483952 w 1938047"/>
                <a:gd name="connsiteY5" fmla="*/ 502310 h 1094586"/>
                <a:gd name="connsiteX6" fmla="*/ 939150 w 1938047"/>
                <a:gd name="connsiteY6" fmla="*/ 889713 h 1094586"/>
                <a:gd name="connsiteX7" fmla="*/ 939150 w 1938047"/>
                <a:gd name="connsiteY7" fmla="*/ 890276 h 1094586"/>
                <a:gd name="connsiteX8" fmla="*/ 933544 w 1938047"/>
                <a:gd name="connsiteY8" fmla="*/ 890276 h 1094586"/>
                <a:gd name="connsiteX9" fmla="*/ 931752 w 1938047"/>
                <a:gd name="connsiteY9" fmla="*/ 890456 h 1094586"/>
                <a:gd name="connsiteX10" fmla="*/ 931752 w 1938047"/>
                <a:gd name="connsiteY10" fmla="*/ 890276 h 1094586"/>
                <a:gd name="connsiteX11" fmla="*/ 639997 w 1938047"/>
                <a:gd name="connsiteY11" fmla="*/ 890276 h 1094586"/>
                <a:gd name="connsiteX12" fmla="*/ 639997 w 1938047"/>
                <a:gd name="connsiteY12" fmla="*/ 1094586 h 1094586"/>
                <a:gd name="connsiteX0" fmla="*/ 639997 w 1938047"/>
                <a:gd name="connsiteY0" fmla="*/ 1094586 h 1094586"/>
                <a:gd name="connsiteX1" fmla="*/ 0 w 1938047"/>
                <a:gd name="connsiteY1" fmla="*/ 685966 h 1094586"/>
                <a:gd name="connsiteX2" fmla="*/ 639997 w 1938047"/>
                <a:gd name="connsiteY2" fmla="*/ 277346 h 1094586"/>
                <a:gd name="connsiteX3" fmla="*/ 639997 w 1938047"/>
                <a:gd name="connsiteY3" fmla="*/ 481656 h 1094586"/>
                <a:gd name="connsiteX4" fmla="*/ 1938047 w 1938047"/>
                <a:gd name="connsiteY4" fmla="*/ 0 h 1094586"/>
                <a:gd name="connsiteX5" fmla="*/ 1483952 w 1938047"/>
                <a:gd name="connsiteY5" fmla="*/ 502310 h 1094586"/>
                <a:gd name="connsiteX6" fmla="*/ 939150 w 1938047"/>
                <a:gd name="connsiteY6" fmla="*/ 889713 h 1094586"/>
                <a:gd name="connsiteX7" fmla="*/ 939150 w 1938047"/>
                <a:gd name="connsiteY7" fmla="*/ 890276 h 1094586"/>
                <a:gd name="connsiteX8" fmla="*/ 933544 w 1938047"/>
                <a:gd name="connsiteY8" fmla="*/ 890276 h 1094586"/>
                <a:gd name="connsiteX9" fmla="*/ 931752 w 1938047"/>
                <a:gd name="connsiteY9" fmla="*/ 890456 h 1094586"/>
                <a:gd name="connsiteX10" fmla="*/ 931752 w 1938047"/>
                <a:gd name="connsiteY10" fmla="*/ 890276 h 1094586"/>
                <a:gd name="connsiteX11" fmla="*/ 639997 w 1938047"/>
                <a:gd name="connsiteY11" fmla="*/ 890276 h 1094586"/>
                <a:gd name="connsiteX12" fmla="*/ 639997 w 1938047"/>
                <a:gd name="connsiteY12" fmla="*/ 1094586 h 1094586"/>
                <a:gd name="connsiteX0" fmla="*/ 639997 w 1860409"/>
                <a:gd name="connsiteY0" fmla="*/ 1275741 h 1275741"/>
                <a:gd name="connsiteX1" fmla="*/ 0 w 1860409"/>
                <a:gd name="connsiteY1" fmla="*/ 867121 h 1275741"/>
                <a:gd name="connsiteX2" fmla="*/ 639997 w 1860409"/>
                <a:gd name="connsiteY2" fmla="*/ 458501 h 1275741"/>
                <a:gd name="connsiteX3" fmla="*/ 639997 w 1860409"/>
                <a:gd name="connsiteY3" fmla="*/ 662811 h 1275741"/>
                <a:gd name="connsiteX4" fmla="*/ 1860409 w 1860409"/>
                <a:gd name="connsiteY4" fmla="*/ 0 h 1275741"/>
                <a:gd name="connsiteX5" fmla="*/ 1483952 w 1860409"/>
                <a:gd name="connsiteY5" fmla="*/ 683465 h 1275741"/>
                <a:gd name="connsiteX6" fmla="*/ 939150 w 1860409"/>
                <a:gd name="connsiteY6" fmla="*/ 1070868 h 1275741"/>
                <a:gd name="connsiteX7" fmla="*/ 939150 w 1860409"/>
                <a:gd name="connsiteY7" fmla="*/ 1071431 h 1275741"/>
                <a:gd name="connsiteX8" fmla="*/ 933544 w 1860409"/>
                <a:gd name="connsiteY8" fmla="*/ 1071431 h 1275741"/>
                <a:gd name="connsiteX9" fmla="*/ 931752 w 1860409"/>
                <a:gd name="connsiteY9" fmla="*/ 1071611 h 1275741"/>
                <a:gd name="connsiteX10" fmla="*/ 931752 w 1860409"/>
                <a:gd name="connsiteY10" fmla="*/ 1071431 h 1275741"/>
                <a:gd name="connsiteX11" fmla="*/ 639997 w 1860409"/>
                <a:gd name="connsiteY11" fmla="*/ 1071431 h 1275741"/>
                <a:gd name="connsiteX12" fmla="*/ 639997 w 1860409"/>
                <a:gd name="connsiteY12" fmla="*/ 1275741 h 1275741"/>
                <a:gd name="connsiteX0" fmla="*/ 639997 w 1860409"/>
                <a:gd name="connsiteY0" fmla="*/ 1275741 h 1275741"/>
                <a:gd name="connsiteX1" fmla="*/ 0 w 1860409"/>
                <a:gd name="connsiteY1" fmla="*/ 867121 h 1275741"/>
                <a:gd name="connsiteX2" fmla="*/ 639997 w 1860409"/>
                <a:gd name="connsiteY2" fmla="*/ 458501 h 1275741"/>
                <a:gd name="connsiteX3" fmla="*/ 639997 w 1860409"/>
                <a:gd name="connsiteY3" fmla="*/ 662811 h 1275741"/>
                <a:gd name="connsiteX4" fmla="*/ 1860409 w 1860409"/>
                <a:gd name="connsiteY4" fmla="*/ 0 h 1275741"/>
                <a:gd name="connsiteX5" fmla="*/ 1483952 w 1860409"/>
                <a:gd name="connsiteY5" fmla="*/ 683465 h 1275741"/>
                <a:gd name="connsiteX6" fmla="*/ 939150 w 1860409"/>
                <a:gd name="connsiteY6" fmla="*/ 1070868 h 1275741"/>
                <a:gd name="connsiteX7" fmla="*/ 939150 w 1860409"/>
                <a:gd name="connsiteY7" fmla="*/ 1071431 h 1275741"/>
                <a:gd name="connsiteX8" fmla="*/ 933544 w 1860409"/>
                <a:gd name="connsiteY8" fmla="*/ 1071431 h 1275741"/>
                <a:gd name="connsiteX9" fmla="*/ 931752 w 1860409"/>
                <a:gd name="connsiteY9" fmla="*/ 1071611 h 1275741"/>
                <a:gd name="connsiteX10" fmla="*/ 931752 w 1860409"/>
                <a:gd name="connsiteY10" fmla="*/ 1071431 h 1275741"/>
                <a:gd name="connsiteX11" fmla="*/ 639997 w 1860409"/>
                <a:gd name="connsiteY11" fmla="*/ 1071431 h 1275741"/>
                <a:gd name="connsiteX12" fmla="*/ 639997 w 1860409"/>
                <a:gd name="connsiteY12" fmla="*/ 1275741 h 1275741"/>
                <a:gd name="connsiteX0" fmla="*/ 639997 w 1860409"/>
                <a:gd name="connsiteY0" fmla="*/ 1275741 h 1275741"/>
                <a:gd name="connsiteX1" fmla="*/ 0 w 1860409"/>
                <a:gd name="connsiteY1" fmla="*/ 867121 h 1275741"/>
                <a:gd name="connsiteX2" fmla="*/ 639997 w 1860409"/>
                <a:gd name="connsiteY2" fmla="*/ 458501 h 1275741"/>
                <a:gd name="connsiteX3" fmla="*/ 639997 w 1860409"/>
                <a:gd name="connsiteY3" fmla="*/ 662811 h 1275741"/>
                <a:gd name="connsiteX4" fmla="*/ 1860409 w 1860409"/>
                <a:gd name="connsiteY4" fmla="*/ 0 h 1275741"/>
                <a:gd name="connsiteX5" fmla="*/ 1483952 w 1860409"/>
                <a:gd name="connsiteY5" fmla="*/ 683465 h 1275741"/>
                <a:gd name="connsiteX6" fmla="*/ 939150 w 1860409"/>
                <a:gd name="connsiteY6" fmla="*/ 1070868 h 1275741"/>
                <a:gd name="connsiteX7" fmla="*/ 939150 w 1860409"/>
                <a:gd name="connsiteY7" fmla="*/ 1071431 h 1275741"/>
                <a:gd name="connsiteX8" fmla="*/ 933544 w 1860409"/>
                <a:gd name="connsiteY8" fmla="*/ 1071431 h 1275741"/>
                <a:gd name="connsiteX9" fmla="*/ 931752 w 1860409"/>
                <a:gd name="connsiteY9" fmla="*/ 1071611 h 1275741"/>
                <a:gd name="connsiteX10" fmla="*/ 931752 w 1860409"/>
                <a:gd name="connsiteY10" fmla="*/ 1071431 h 1275741"/>
                <a:gd name="connsiteX11" fmla="*/ 639997 w 1860409"/>
                <a:gd name="connsiteY11" fmla="*/ 1071431 h 1275741"/>
                <a:gd name="connsiteX12" fmla="*/ 639997 w 1860409"/>
                <a:gd name="connsiteY12" fmla="*/ 1275741 h 1275741"/>
                <a:gd name="connsiteX0" fmla="*/ 639997 w 1860409"/>
                <a:gd name="connsiteY0" fmla="*/ 1275741 h 1275741"/>
                <a:gd name="connsiteX1" fmla="*/ 0 w 1860409"/>
                <a:gd name="connsiteY1" fmla="*/ 867121 h 1275741"/>
                <a:gd name="connsiteX2" fmla="*/ 639997 w 1860409"/>
                <a:gd name="connsiteY2" fmla="*/ 458501 h 1275741"/>
                <a:gd name="connsiteX3" fmla="*/ 639997 w 1860409"/>
                <a:gd name="connsiteY3" fmla="*/ 662811 h 1275741"/>
                <a:gd name="connsiteX4" fmla="*/ 1860409 w 1860409"/>
                <a:gd name="connsiteY4" fmla="*/ 0 h 1275741"/>
                <a:gd name="connsiteX5" fmla="*/ 1483952 w 1860409"/>
                <a:gd name="connsiteY5" fmla="*/ 683465 h 1275741"/>
                <a:gd name="connsiteX6" fmla="*/ 939150 w 1860409"/>
                <a:gd name="connsiteY6" fmla="*/ 1070868 h 1275741"/>
                <a:gd name="connsiteX7" fmla="*/ 939150 w 1860409"/>
                <a:gd name="connsiteY7" fmla="*/ 1071431 h 1275741"/>
                <a:gd name="connsiteX8" fmla="*/ 933544 w 1860409"/>
                <a:gd name="connsiteY8" fmla="*/ 1071431 h 1275741"/>
                <a:gd name="connsiteX9" fmla="*/ 931752 w 1860409"/>
                <a:gd name="connsiteY9" fmla="*/ 1071611 h 1275741"/>
                <a:gd name="connsiteX10" fmla="*/ 931752 w 1860409"/>
                <a:gd name="connsiteY10" fmla="*/ 1071431 h 1275741"/>
                <a:gd name="connsiteX11" fmla="*/ 639997 w 1860409"/>
                <a:gd name="connsiteY11" fmla="*/ 1071431 h 1275741"/>
                <a:gd name="connsiteX12" fmla="*/ 639997 w 1860409"/>
                <a:gd name="connsiteY12" fmla="*/ 1275741 h 1275741"/>
                <a:gd name="connsiteX0" fmla="*/ 639997 w 1860409"/>
                <a:gd name="connsiteY0" fmla="*/ 1275741 h 1275741"/>
                <a:gd name="connsiteX1" fmla="*/ 0 w 1860409"/>
                <a:gd name="connsiteY1" fmla="*/ 867121 h 1275741"/>
                <a:gd name="connsiteX2" fmla="*/ 639997 w 1860409"/>
                <a:gd name="connsiteY2" fmla="*/ 458501 h 1275741"/>
                <a:gd name="connsiteX3" fmla="*/ 639997 w 1860409"/>
                <a:gd name="connsiteY3" fmla="*/ 662811 h 1275741"/>
                <a:gd name="connsiteX4" fmla="*/ 1860409 w 1860409"/>
                <a:gd name="connsiteY4" fmla="*/ 0 h 1275741"/>
                <a:gd name="connsiteX5" fmla="*/ 1483952 w 1860409"/>
                <a:gd name="connsiteY5" fmla="*/ 683465 h 1275741"/>
                <a:gd name="connsiteX6" fmla="*/ 939150 w 1860409"/>
                <a:gd name="connsiteY6" fmla="*/ 1070868 h 1275741"/>
                <a:gd name="connsiteX7" fmla="*/ 939150 w 1860409"/>
                <a:gd name="connsiteY7" fmla="*/ 1071431 h 1275741"/>
                <a:gd name="connsiteX8" fmla="*/ 933544 w 1860409"/>
                <a:gd name="connsiteY8" fmla="*/ 1071431 h 1275741"/>
                <a:gd name="connsiteX9" fmla="*/ 931752 w 1860409"/>
                <a:gd name="connsiteY9" fmla="*/ 1071611 h 1275741"/>
                <a:gd name="connsiteX10" fmla="*/ 931752 w 1860409"/>
                <a:gd name="connsiteY10" fmla="*/ 1071431 h 1275741"/>
                <a:gd name="connsiteX11" fmla="*/ 639997 w 1860409"/>
                <a:gd name="connsiteY11" fmla="*/ 1071431 h 1275741"/>
                <a:gd name="connsiteX12" fmla="*/ 639997 w 1860409"/>
                <a:gd name="connsiteY12" fmla="*/ 1275741 h 1275741"/>
                <a:gd name="connsiteX0" fmla="*/ 639997 w 1860409"/>
                <a:gd name="connsiteY0" fmla="*/ 1275741 h 1275741"/>
                <a:gd name="connsiteX1" fmla="*/ 0 w 1860409"/>
                <a:gd name="connsiteY1" fmla="*/ 867121 h 1275741"/>
                <a:gd name="connsiteX2" fmla="*/ 639997 w 1860409"/>
                <a:gd name="connsiteY2" fmla="*/ 458501 h 1275741"/>
                <a:gd name="connsiteX3" fmla="*/ 639997 w 1860409"/>
                <a:gd name="connsiteY3" fmla="*/ 662811 h 1275741"/>
                <a:gd name="connsiteX4" fmla="*/ 1860409 w 1860409"/>
                <a:gd name="connsiteY4" fmla="*/ 0 h 1275741"/>
                <a:gd name="connsiteX5" fmla="*/ 1483952 w 1860409"/>
                <a:gd name="connsiteY5" fmla="*/ 683465 h 1275741"/>
                <a:gd name="connsiteX6" fmla="*/ 939150 w 1860409"/>
                <a:gd name="connsiteY6" fmla="*/ 1070868 h 1275741"/>
                <a:gd name="connsiteX7" fmla="*/ 939150 w 1860409"/>
                <a:gd name="connsiteY7" fmla="*/ 1071431 h 1275741"/>
                <a:gd name="connsiteX8" fmla="*/ 933544 w 1860409"/>
                <a:gd name="connsiteY8" fmla="*/ 1071431 h 1275741"/>
                <a:gd name="connsiteX9" fmla="*/ 931752 w 1860409"/>
                <a:gd name="connsiteY9" fmla="*/ 1071611 h 1275741"/>
                <a:gd name="connsiteX10" fmla="*/ 931752 w 1860409"/>
                <a:gd name="connsiteY10" fmla="*/ 1071431 h 1275741"/>
                <a:gd name="connsiteX11" fmla="*/ 639997 w 1860409"/>
                <a:gd name="connsiteY11" fmla="*/ 1071431 h 1275741"/>
                <a:gd name="connsiteX12" fmla="*/ 639997 w 1860409"/>
                <a:gd name="connsiteY12" fmla="*/ 1275741 h 1275741"/>
                <a:gd name="connsiteX0" fmla="*/ 639997 w 1860409"/>
                <a:gd name="connsiteY0" fmla="*/ 1275741 h 1275741"/>
                <a:gd name="connsiteX1" fmla="*/ 0 w 1860409"/>
                <a:gd name="connsiteY1" fmla="*/ 867121 h 1275741"/>
                <a:gd name="connsiteX2" fmla="*/ 639997 w 1860409"/>
                <a:gd name="connsiteY2" fmla="*/ 458501 h 1275741"/>
                <a:gd name="connsiteX3" fmla="*/ 639997 w 1860409"/>
                <a:gd name="connsiteY3" fmla="*/ 662811 h 1275741"/>
                <a:gd name="connsiteX4" fmla="*/ 1860409 w 1860409"/>
                <a:gd name="connsiteY4" fmla="*/ 0 h 1275741"/>
                <a:gd name="connsiteX5" fmla="*/ 1483952 w 1860409"/>
                <a:gd name="connsiteY5" fmla="*/ 683465 h 1275741"/>
                <a:gd name="connsiteX6" fmla="*/ 939150 w 1860409"/>
                <a:gd name="connsiteY6" fmla="*/ 1070868 h 1275741"/>
                <a:gd name="connsiteX7" fmla="*/ 939150 w 1860409"/>
                <a:gd name="connsiteY7" fmla="*/ 1071431 h 1275741"/>
                <a:gd name="connsiteX8" fmla="*/ 933544 w 1860409"/>
                <a:gd name="connsiteY8" fmla="*/ 1071431 h 1275741"/>
                <a:gd name="connsiteX9" fmla="*/ 931752 w 1860409"/>
                <a:gd name="connsiteY9" fmla="*/ 1071611 h 1275741"/>
                <a:gd name="connsiteX10" fmla="*/ 931752 w 1860409"/>
                <a:gd name="connsiteY10" fmla="*/ 1071431 h 1275741"/>
                <a:gd name="connsiteX11" fmla="*/ 639997 w 1860409"/>
                <a:gd name="connsiteY11" fmla="*/ 1071431 h 1275741"/>
                <a:gd name="connsiteX12" fmla="*/ 639997 w 1860409"/>
                <a:gd name="connsiteY12" fmla="*/ 1275741 h 1275741"/>
                <a:gd name="connsiteX0" fmla="*/ 639997 w 1860409"/>
                <a:gd name="connsiteY0" fmla="*/ 1275741 h 1275741"/>
                <a:gd name="connsiteX1" fmla="*/ 0 w 1860409"/>
                <a:gd name="connsiteY1" fmla="*/ 867121 h 1275741"/>
                <a:gd name="connsiteX2" fmla="*/ 639997 w 1860409"/>
                <a:gd name="connsiteY2" fmla="*/ 458501 h 1275741"/>
                <a:gd name="connsiteX3" fmla="*/ 639997 w 1860409"/>
                <a:gd name="connsiteY3" fmla="*/ 662811 h 1275741"/>
                <a:gd name="connsiteX4" fmla="*/ 1860409 w 1860409"/>
                <a:gd name="connsiteY4" fmla="*/ 0 h 1275741"/>
                <a:gd name="connsiteX5" fmla="*/ 1639227 w 1860409"/>
                <a:gd name="connsiteY5" fmla="*/ 717971 h 1275741"/>
                <a:gd name="connsiteX6" fmla="*/ 939150 w 1860409"/>
                <a:gd name="connsiteY6" fmla="*/ 1070868 h 1275741"/>
                <a:gd name="connsiteX7" fmla="*/ 939150 w 1860409"/>
                <a:gd name="connsiteY7" fmla="*/ 1071431 h 1275741"/>
                <a:gd name="connsiteX8" fmla="*/ 933544 w 1860409"/>
                <a:gd name="connsiteY8" fmla="*/ 1071431 h 1275741"/>
                <a:gd name="connsiteX9" fmla="*/ 931752 w 1860409"/>
                <a:gd name="connsiteY9" fmla="*/ 1071611 h 1275741"/>
                <a:gd name="connsiteX10" fmla="*/ 931752 w 1860409"/>
                <a:gd name="connsiteY10" fmla="*/ 1071431 h 1275741"/>
                <a:gd name="connsiteX11" fmla="*/ 639997 w 1860409"/>
                <a:gd name="connsiteY11" fmla="*/ 1071431 h 1275741"/>
                <a:gd name="connsiteX12" fmla="*/ 639997 w 1860409"/>
                <a:gd name="connsiteY12" fmla="*/ 1275741 h 1275741"/>
                <a:gd name="connsiteX0" fmla="*/ 639997 w 1860409"/>
                <a:gd name="connsiteY0" fmla="*/ 1275741 h 1275741"/>
                <a:gd name="connsiteX1" fmla="*/ 0 w 1860409"/>
                <a:gd name="connsiteY1" fmla="*/ 867121 h 1275741"/>
                <a:gd name="connsiteX2" fmla="*/ 639997 w 1860409"/>
                <a:gd name="connsiteY2" fmla="*/ 458501 h 1275741"/>
                <a:gd name="connsiteX3" fmla="*/ 639997 w 1860409"/>
                <a:gd name="connsiteY3" fmla="*/ 662811 h 1275741"/>
                <a:gd name="connsiteX4" fmla="*/ 1860409 w 1860409"/>
                <a:gd name="connsiteY4" fmla="*/ 0 h 1275741"/>
                <a:gd name="connsiteX5" fmla="*/ 1639227 w 1860409"/>
                <a:gd name="connsiteY5" fmla="*/ 717971 h 1275741"/>
                <a:gd name="connsiteX6" fmla="*/ 939150 w 1860409"/>
                <a:gd name="connsiteY6" fmla="*/ 1070868 h 1275741"/>
                <a:gd name="connsiteX7" fmla="*/ 939150 w 1860409"/>
                <a:gd name="connsiteY7" fmla="*/ 1071431 h 1275741"/>
                <a:gd name="connsiteX8" fmla="*/ 933544 w 1860409"/>
                <a:gd name="connsiteY8" fmla="*/ 1071431 h 1275741"/>
                <a:gd name="connsiteX9" fmla="*/ 931752 w 1860409"/>
                <a:gd name="connsiteY9" fmla="*/ 1071611 h 1275741"/>
                <a:gd name="connsiteX10" fmla="*/ 931752 w 1860409"/>
                <a:gd name="connsiteY10" fmla="*/ 1071431 h 1275741"/>
                <a:gd name="connsiteX11" fmla="*/ 639997 w 1860409"/>
                <a:gd name="connsiteY11" fmla="*/ 1071431 h 1275741"/>
                <a:gd name="connsiteX12" fmla="*/ 639997 w 1860409"/>
                <a:gd name="connsiteY12" fmla="*/ 1275741 h 1275741"/>
                <a:gd name="connsiteX0" fmla="*/ 639997 w 1860409"/>
                <a:gd name="connsiteY0" fmla="*/ 1275741 h 1275741"/>
                <a:gd name="connsiteX1" fmla="*/ 0 w 1860409"/>
                <a:gd name="connsiteY1" fmla="*/ 867121 h 1275741"/>
                <a:gd name="connsiteX2" fmla="*/ 639997 w 1860409"/>
                <a:gd name="connsiteY2" fmla="*/ 458501 h 1275741"/>
                <a:gd name="connsiteX3" fmla="*/ 639997 w 1860409"/>
                <a:gd name="connsiteY3" fmla="*/ 662811 h 1275741"/>
                <a:gd name="connsiteX4" fmla="*/ 1860409 w 1860409"/>
                <a:gd name="connsiteY4" fmla="*/ 0 h 1275741"/>
                <a:gd name="connsiteX5" fmla="*/ 1690986 w 1860409"/>
                <a:gd name="connsiteY5" fmla="*/ 700718 h 1275741"/>
                <a:gd name="connsiteX6" fmla="*/ 939150 w 1860409"/>
                <a:gd name="connsiteY6" fmla="*/ 1070868 h 1275741"/>
                <a:gd name="connsiteX7" fmla="*/ 939150 w 1860409"/>
                <a:gd name="connsiteY7" fmla="*/ 1071431 h 1275741"/>
                <a:gd name="connsiteX8" fmla="*/ 933544 w 1860409"/>
                <a:gd name="connsiteY8" fmla="*/ 1071431 h 1275741"/>
                <a:gd name="connsiteX9" fmla="*/ 931752 w 1860409"/>
                <a:gd name="connsiteY9" fmla="*/ 1071611 h 1275741"/>
                <a:gd name="connsiteX10" fmla="*/ 931752 w 1860409"/>
                <a:gd name="connsiteY10" fmla="*/ 1071431 h 1275741"/>
                <a:gd name="connsiteX11" fmla="*/ 639997 w 1860409"/>
                <a:gd name="connsiteY11" fmla="*/ 1071431 h 1275741"/>
                <a:gd name="connsiteX12" fmla="*/ 639997 w 1860409"/>
                <a:gd name="connsiteY12" fmla="*/ 1275741 h 1275741"/>
                <a:gd name="connsiteX0" fmla="*/ 639997 w 1860409"/>
                <a:gd name="connsiteY0" fmla="*/ 1275741 h 1275741"/>
                <a:gd name="connsiteX1" fmla="*/ 0 w 1860409"/>
                <a:gd name="connsiteY1" fmla="*/ 867121 h 1275741"/>
                <a:gd name="connsiteX2" fmla="*/ 639997 w 1860409"/>
                <a:gd name="connsiteY2" fmla="*/ 458501 h 1275741"/>
                <a:gd name="connsiteX3" fmla="*/ 639997 w 1860409"/>
                <a:gd name="connsiteY3" fmla="*/ 662811 h 1275741"/>
                <a:gd name="connsiteX4" fmla="*/ 1860409 w 1860409"/>
                <a:gd name="connsiteY4" fmla="*/ 0 h 1275741"/>
                <a:gd name="connsiteX5" fmla="*/ 1690986 w 1860409"/>
                <a:gd name="connsiteY5" fmla="*/ 700718 h 1275741"/>
                <a:gd name="connsiteX6" fmla="*/ 939150 w 1860409"/>
                <a:gd name="connsiteY6" fmla="*/ 1070868 h 1275741"/>
                <a:gd name="connsiteX7" fmla="*/ 939150 w 1860409"/>
                <a:gd name="connsiteY7" fmla="*/ 1071431 h 1275741"/>
                <a:gd name="connsiteX8" fmla="*/ 933544 w 1860409"/>
                <a:gd name="connsiteY8" fmla="*/ 1071431 h 1275741"/>
                <a:gd name="connsiteX9" fmla="*/ 931752 w 1860409"/>
                <a:gd name="connsiteY9" fmla="*/ 1071611 h 1275741"/>
                <a:gd name="connsiteX10" fmla="*/ 931752 w 1860409"/>
                <a:gd name="connsiteY10" fmla="*/ 1071431 h 1275741"/>
                <a:gd name="connsiteX11" fmla="*/ 639997 w 1860409"/>
                <a:gd name="connsiteY11" fmla="*/ 1071431 h 1275741"/>
                <a:gd name="connsiteX12" fmla="*/ 639997 w 1860409"/>
                <a:gd name="connsiteY12" fmla="*/ 1275741 h 1275741"/>
                <a:gd name="connsiteX0" fmla="*/ 639997 w 1860409"/>
                <a:gd name="connsiteY0" fmla="*/ 1275741 h 1275741"/>
                <a:gd name="connsiteX1" fmla="*/ 0 w 1860409"/>
                <a:gd name="connsiteY1" fmla="*/ 867121 h 1275741"/>
                <a:gd name="connsiteX2" fmla="*/ 639997 w 1860409"/>
                <a:gd name="connsiteY2" fmla="*/ 458501 h 1275741"/>
                <a:gd name="connsiteX3" fmla="*/ 639997 w 1860409"/>
                <a:gd name="connsiteY3" fmla="*/ 662811 h 1275741"/>
                <a:gd name="connsiteX4" fmla="*/ 1860409 w 1860409"/>
                <a:gd name="connsiteY4" fmla="*/ 0 h 1275741"/>
                <a:gd name="connsiteX5" fmla="*/ 1690986 w 1860409"/>
                <a:gd name="connsiteY5" fmla="*/ 700718 h 1275741"/>
                <a:gd name="connsiteX6" fmla="*/ 939150 w 1860409"/>
                <a:gd name="connsiteY6" fmla="*/ 1070868 h 1275741"/>
                <a:gd name="connsiteX7" fmla="*/ 939150 w 1860409"/>
                <a:gd name="connsiteY7" fmla="*/ 1071431 h 1275741"/>
                <a:gd name="connsiteX8" fmla="*/ 933544 w 1860409"/>
                <a:gd name="connsiteY8" fmla="*/ 1071431 h 1275741"/>
                <a:gd name="connsiteX9" fmla="*/ 931752 w 1860409"/>
                <a:gd name="connsiteY9" fmla="*/ 1071611 h 1275741"/>
                <a:gd name="connsiteX10" fmla="*/ 931752 w 1860409"/>
                <a:gd name="connsiteY10" fmla="*/ 1071431 h 1275741"/>
                <a:gd name="connsiteX11" fmla="*/ 639997 w 1860409"/>
                <a:gd name="connsiteY11" fmla="*/ 1071431 h 1275741"/>
                <a:gd name="connsiteX12" fmla="*/ 639997 w 1860409"/>
                <a:gd name="connsiteY12" fmla="*/ 1275741 h 1275741"/>
                <a:gd name="connsiteX0" fmla="*/ 639997 w 1860409"/>
                <a:gd name="connsiteY0" fmla="*/ 1275741 h 1275741"/>
                <a:gd name="connsiteX1" fmla="*/ 0 w 1860409"/>
                <a:gd name="connsiteY1" fmla="*/ 867121 h 1275741"/>
                <a:gd name="connsiteX2" fmla="*/ 639997 w 1860409"/>
                <a:gd name="connsiteY2" fmla="*/ 458501 h 1275741"/>
                <a:gd name="connsiteX3" fmla="*/ 639997 w 1860409"/>
                <a:gd name="connsiteY3" fmla="*/ 662811 h 1275741"/>
                <a:gd name="connsiteX4" fmla="*/ 1860409 w 1860409"/>
                <a:gd name="connsiteY4" fmla="*/ 0 h 1275741"/>
                <a:gd name="connsiteX5" fmla="*/ 1690986 w 1860409"/>
                <a:gd name="connsiteY5" fmla="*/ 700718 h 1275741"/>
                <a:gd name="connsiteX6" fmla="*/ 939150 w 1860409"/>
                <a:gd name="connsiteY6" fmla="*/ 1070868 h 1275741"/>
                <a:gd name="connsiteX7" fmla="*/ 939150 w 1860409"/>
                <a:gd name="connsiteY7" fmla="*/ 1071431 h 1275741"/>
                <a:gd name="connsiteX8" fmla="*/ 933544 w 1860409"/>
                <a:gd name="connsiteY8" fmla="*/ 1071431 h 1275741"/>
                <a:gd name="connsiteX9" fmla="*/ 931752 w 1860409"/>
                <a:gd name="connsiteY9" fmla="*/ 1071611 h 1275741"/>
                <a:gd name="connsiteX10" fmla="*/ 931752 w 1860409"/>
                <a:gd name="connsiteY10" fmla="*/ 1071431 h 1275741"/>
                <a:gd name="connsiteX11" fmla="*/ 639997 w 1860409"/>
                <a:gd name="connsiteY11" fmla="*/ 1071431 h 1275741"/>
                <a:gd name="connsiteX12" fmla="*/ 639997 w 1860409"/>
                <a:gd name="connsiteY12" fmla="*/ 1275741 h 1275741"/>
                <a:gd name="connsiteX0" fmla="*/ 639997 w 1860409"/>
                <a:gd name="connsiteY0" fmla="*/ 1275741 h 1275741"/>
                <a:gd name="connsiteX1" fmla="*/ 0 w 1860409"/>
                <a:gd name="connsiteY1" fmla="*/ 867121 h 1275741"/>
                <a:gd name="connsiteX2" fmla="*/ 639997 w 1860409"/>
                <a:gd name="connsiteY2" fmla="*/ 458501 h 1275741"/>
                <a:gd name="connsiteX3" fmla="*/ 639997 w 1860409"/>
                <a:gd name="connsiteY3" fmla="*/ 662811 h 1275741"/>
                <a:gd name="connsiteX4" fmla="*/ 1860409 w 1860409"/>
                <a:gd name="connsiteY4" fmla="*/ 0 h 1275741"/>
                <a:gd name="connsiteX5" fmla="*/ 1690986 w 1860409"/>
                <a:gd name="connsiteY5" fmla="*/ 700718 h 1275741"/>
                <a:gd name="connsiteX6" fmla="*/ 939150 w 1860409"/>
                <a:gd name="connsiteY6" fmla="*/ 1070868 h 1275741"/>
                <a:gd name="connsiteX7" fmla="*/ 939150 w 1860409"/>
                <a:gd name="connsiteY7" fmla="*/ 1071431 h 1275741"/>
                <a:gd name="connsiteX8" fmla="*/ 933544 w 1860409"/>
                <a:gd name="connsiteY8" fmla="*/ 1071431 h 1275741"/>
                <a:gd name="connsiteX9" fmla="*/ 931752 w 1860409"/>
                <a:gd name="connsiteY9" fmla="*/ 1071611 h 1275741"/>
                <a:gd name="connsiteX10" fmla="*/ 931752 w 1860409"/>
                <a:gd name="connsiteY10" fmla="*/ 1071431 h 1275741"/>
                <a:gd name="connsiteX11" fmla="*/ 639997 w 1860409"/>
                <a:gd name="connsiteY11" fmla="*/ 1071431 h 1275741"/>
                <a:gd name="connsiteX12" fmla="*/ 639997 w 1860409"/>
                <a:gd name="connsiteY12" fmla="*/ 1275741 h 1275741"/>
                <a:gd name="connsiteX0" fmla="*/ 639997 w 1860409"/>
                <a:gd name="connsiteY0" fmla="*/ 1275741 h 1275741"/>
                <a:gd name="connsiteX1" fmla="*/ 0 w 1860409"/>
                <a:gd name="connsiteY1" fmla="*/ 867121 h 1275741"/>
                <a:gd name="connsiteX2" fmla="*/ 639997 w 1860409"/>
                <a:gd name="connsiteY2" fmla="*/ 458501 h 1275741"/>
                <a:gd name="connsiteX3" fmla="*/ 639997 w 1860409"/>
                <a:gd name="connsiteY3" fmla="*/ 662811 h 1275741"/>
                <a:gd name="connsiteX4" fmla="*/ 1860409 w 1860409"/>
                <a:gd name="connsiteY4" fmla="*/ 0 h 1275741"/>
                <a:gd name="connsiteX5" fmla="*/ 1690986 w 1860409"/>
                <a:gd name="connsiteY5" fmla="*/ 700718 h 1275741"/>
                <a:gd name="connsiteX6" fmla="*/ 939150 w 1860409"/>
                <a:gd name="connsiteY6" fmla="*/ 1070868 h 1275741"/>
                <a:gd name="connsiteX7" fmla="*/ 939150 w 1860409"/>
                <a:gd name="connsiteY7" fmla="*/ 1071431 h 1275741"/>
                <a:gd name="connsiteX8" fmla="*/ 933544 w 1860409"/>
                <a:gd name="connsiteY8" fmla="*/ 1071431 h 1275741"/>
                <a:gd name="connsiteX9" fmla="*/ 931752 w 1860409"/>
                <a:gd name="connsiteY9" fmla="*/ 1071611 h 1275741"/>
                <a:gd name="connsiteX10" fmla="*/ 931752 w 1860409"/>
                <a:gd name="connsiteY10" fmla="*/ 1071431 h 1275741"/>
                <a:gd name="connsiteX11" fmla="*/ 639997 w 1860409"/>
                <a:gd name="connsiteY11" fmla="*/ 1071431 h 1275741"/>
                <a:gd name="connsiteX12" fmla="*/ 639997 w 1860409"/>
                <a:gd name="connsiteY12" fmla="*/ 1275741 h 1275741"/>
                <a:gd name="connsiteX0" fmla="*/ 639997 w 1860974"/>
                <a:gd name="connsiteY0" fmla="*/ 1275741 h 1275741"/>
                <a:gd name="connsiteX1" fmla="*/ 0 w 1860974"/>
                <a:gd name="connsiteY1" fmla="*/ 867121 h 1275741"/>
                <a:gd name="connsiteX2" fmla="*/ 639997 w 1860974"/>
                <a:gd name="connsiteY2" fmla="*/ 458501 h 1275741"/>
                <a:gd name="connsiteX3" fmla="*/ 639997 w 1860974"/>
                <a:gd name="connsiteY3" fmla="*/ 662811 h 1275741"/>
                <a:gd name="connsiteX4" fmla="*/ 1860409 w 1860974"/>
                <a:gd name="connsiteY4" fmla="*/ 0 h 1275741"/>
                <a:gd name="connsiteX5" fmla="*/ 1690986 w 1860974"/>
                <a:gd name="connsiteY5" fmla="*/ 700718 h 1275741"/>
                <a:gd name="connsiteX6" fmla="*/ 939150 w 1860974"/>
                <a:gd name="connsiteY6" fmla="*/ 1070868 h 1275741"/>
                <a:gd name="connsiteX7" fmla="*/ 939150 w 1860974"/>
                <a:gd name="connsiteY7" fmla="*/ 1071431 h 1275741"/>
                <a:gd name="connsiteX8" fmla="*/ 933544 w 1860974"/>
                <a:gd name="connsiteY8" fmla="*/ 1071431 h 1275741"/>
                <a:gd name="connsiteX9" fmla="*/ 931752 w 1860974"/>
                <a:gd name="connsiteY9" fmla="*/ 1071611 h 1275741"/>
                <a:gd name="connsiteX10" fmla="*/ 931752 w 1860974"/>
                <a:gd name="connsiteY10" fmla="*/ 1071431 h 1275741"/>
                <a:gd name="connsiteX11" fmla="*/ 639997 w 1860974"/>
                <a:gd name="connsiteY11" fmla="*/ 1071431 h 1275741"/>
                <a:gd name="connsiteX12" fmla="*/ 639997 w 1860974"/>
                <a:gd name="connsiteY12" fmla="*/ 1275741 h 1275741"/>
                <a:gd name="connsiteX0" fmla="*/ 657407 w 1878384"/>
                <a:gd name="connsiteY0" fmla="*/ 1275741 h 1275741"/>
                <a:gd name="connsiteX1" fmla="*/ 0 w 1878384"/>
                <a:gd name="connsiteY1" fmla="*/ 806186 h 1275741"/>
                <a:gd name="connsiteX2" fmla="*/ 657407 w 1878384"/>
                <a:gd name="connsiteY2" fmla="*/ 458501 h 1275741"/>
                <a:gd name="connsiteX3" fmla="*/ 657407 w 1878384"/>
                <a:gd name="connsiteY3" fmla="*/ 662811 h 1275741"/>
                <a:gd name="connsiteX4" fmla="*/ 1877819 w 1878384"/>
                <a:gd name="connsiteY4" fmla="*/ 0 h 1275741"/>
                <a:gd name="connsiteX5" fmla="*/ 1708396 w 1878384"/>
                <a:gd name="connsiteY5" fmla="*/ 700718 h 1275741"/>
                <a:gd name="connsiteX6" fmla="*/ 956560 w 1878384"/>
                <a:gd name="connsiteY6" fmla="*/ 1070868 h 1275741"/>
                <a:gd name="connsiteX7" fmla="*/ 956560 w 1878384"/>
                <a:gd name="connsiteY7" fmla="*/ 1071431 h 1275741"/>
                <a:gd name="connsiteX8" fmla="*/ 950954 w 1878384"/>
                <a:gd name="connsiteY8" fmla="*/ 1071431 h 1275741"/>
                <a:gd name="connsiteX9" fmla="*/ 949162 w 1878384"/>
                <a:gd name="connsiteY9" fmla="*/ 1071611 h 1275741"/>
                <a:gd name="connsiteX10" fmla="*/ 949162 w 1878384"/>
                <a:gd name="connsiteY10" fmla="*/ 1071431 h 1275741"/>
                <a:gd name="connsiteX11" fmla="*/ 657407 w 1878384"/>
                <a:gd name="connsiteY11" fmla="*/ 1071431 h 1275741"/>
                <a:gd name="connsiteX12" fmla="*/ 657407 w 1878384"/>
                <a:gd name="connsiteY12" fmla="*/ 1275741 h 1275741"/>
                <a:gd name="connsiteX0" fmla="*/ 648701 w 1869678"/>
                <a:gd name="connsiteY0" fmla="*/ 1275741 h 1275741"/>
                <a:gd name="connsiteX1" fmla="*/ 0 w 1869678"/>
                <a:gd name="connsiteY1" fmla="*/ 745250 h 1275741"/>
                <a:gd name="connsiteX2" fmla="*/ 648701 w 1869678"/>
                <a:gd name="connsiteY2" fmla="*/ 458501 h 1275741"/>
                <a:gd name="connsiteX3" fmla="*/ 648701 w 1869678"/>
                <a:gd name="connsiteY3" fmla="*/ 662811 h 1275741"/>
                <a:gd name="connsiteX4" fmla="*/ 1869113 w 1869678"/>
                <a:gd name="connsiteY4" fmla="*/ 0 h 1275741"/>
                <a:gd name="connsiteX5" fmla="*/ 1699690 w 1869678"/>
                <a:gd name="connsiteY5" fmla="*/ 700718 h 1275741"/>
                <a:gd name="connsiteX6" fmla="*/ 947854 w 1869678"/>
                <a:gd name="connsiteY6" fmla="*/ 1070868 h 1275741"/>
                <a:gd name="connsiteX7" fmla="*/ 947854 w 1869678"/>
                <a:gd name="connsiteY7" fmla="*/ 1071431 h 1275741"/>
                <a:gd name="connsiteX8" fmla="*/ 942248 w 1869678"/>
                <a:gd name="connsiteY8" fmla="*/ 1071431 h 1275741"/>
                <a:gd name="connsiteX9" fmla="*/ 940456 w 1869678"/>
                <a:gd name="connsiteY9" fmla="*/ 1071611 h 1275741"/>
                <a:gd name="connsiteX10" fmla="*/ 940456 w 1869678"/>
                <a:gd name="connsiteY10" fmla="*/ 1071431 h 1275741"/>
                <a:gd name="connsiteX11" fmla="*/ 648701 w 1869678"/>
                <a:gd name="connsiteY11" fmla="*/ 1071431 h 1275741"/>
                <a:gd name="connsiteX12" fmla="*/ 648701 w 1869678"/>
                <a:gd name="connsiteY12" fmla="*/ 1275741 h 1275741"/>
                <a:gd name="connsiteX0" fmla="*/ 648701 w 1869678"/>
                <a:gd name="connsiteY0" fmla="*/ 1275741 h 1275741"/>
                <a:gd name="connsiteX1" fmla="*/ 0 w 1869678"/>
                <a:gd name="connsiteY1" fmla="*/ 745250 h 1275741"/>
                <a:gd name="connsiteX2" fmla="*/ 692227 w 1869678"/>
                <a:gd name="connsiteY2" fmla="*/ 467206 h 1275741"/>
                <a:gd name="connsiteX3" fmla="*/ 648701 w 1869678"/>
                <a:gd name="connsiteY3" fmla="*/ 662811 h 1275741"/>
                <a:gd name="connsiteX4" fmla="*/ 1869113 w 1869678"/>
                <a:gd name="connsiteY4" fmla="*/ 0 h 1275741"/>
                <a:gd name="connsiteX5" fmla="*/ 1699690 w 1869678"/>
                <a:gd name="connsiteY5" fmla="*/ 700718 h 1275741"/>
                <a:gd name="connsiteX6" fmla="*/ 947854 w 1869678"/>
                <a:gd name="connsiteY6" fmla="*/ 1070868 h 1275741"/>
                <a:gd name="connsiteX7" fmla="*/ 947854 w 1869678"/>
                <a:gd name="connsiteY7" fmla="*/ 1071431 h 1275741"/>
                <a:gd name="connsiteX8" fmla="*/ 942248 w 1869678"/>
                <a:gd name="connsiteY8" fmla="*/ 1071431 h 1275741"/>
                <a:gd name="connsiteX9" fmla="*/ 940456 w 1869678"/>
                <a:gd name="connsiteY9" fmla="*/ 1071611 h 1275741"/>
                <a:gd name="connsiteX10" fmla="*/ 940456 w 1869678"/>
                <a:gd name="connsiteY10" fmla="*/ 1071431 h 1275741"/>
                <a:gd name="connsiteX11" fmla="*/ 648701 w 1869678"/>
                <a:gd name="connsiteY11" fmla="*/ 1071431 h 1275741"/>
                <a:gd name="connsiteX12" fmla="*/ 648701 w 1869678"/>
                <a:gd name="connsiteY12" fmla="*/ 1275741 h 1275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69678" h="1275741">
                  <a:moveTo>
                    <a:pt x="648701" y="1275741"/>
                  </a:moveTo>
                  <a:lnTo>
                    <a:pt x="0" y="745250"/>
                  </a:lnTo>
                  <a:lnTo>
                    <a:pt x="692227" y="467206"/>
                  </a:lnTo>
                  <a:lnTo>
                    <a:pt x="648701" y="662811"/>
                  </a:lnTo>
                  <a:cubicBezTo>
                    <a:pt x="1357429" y="830061"/>
                    <a:pt x="1695222" y="453850"/>
                    <a:pt x="1869113" y="0"/>
                  </a:cubicBezTo>
                  <a:cubicBezTo>
                    <a:pt x="1874698" y="336676"/>
                    <a:pt x="1840380" y="504920"/>
                    <a:pt x="1699690" y="700718"/>
                  </a:cubicBezTo>
                  <a:cubicBezTo>
                    <a:pt x="1447095" y="992167"/>
                    <a:pt x="1195243" y="1067624"/>
                    <a:pt x="947854" y="1070868"/>
                  </a:cubicBezTo>
                  <a:lnTo>
                    <a:pt x="947854" y="1071431"/>
                  </a:lnTo>
                  <a:lnTo>
                    <a:pt x="942248" y="1071431"/>
                  </a:lnTo>
                  <a:cubicBezTo>
                    <a:pt x="941652" y="1071610"/>
                    <a:pt x="941054" y="1071611"/>
                    <a:pt x="940456" y="1071611"/>
                  </a:cubicBezTo>
                  <a:lnTo>
                    <a:pt x="940456" y="1071431"/>
                  </a:lnTo>
                  <a:lnTo>
                    <a:pt x="648701" y="1071431"/>
                  </a:lnTo>
                  <a:lnTo>
                    <a:pt x="648701" y="127574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21">
                <a:solidFill>
                  <a:schemeClr val="tx1"/>
                </a:solidFill>
              </a:endParaRPr>
            </a:p>
          </p:txBody>
        </p:sp>
        <p:sp>
          <p:nvSpPr>
            <p:cNvPr id="6" name="Left Arrow 2">
              <a:extLst>
                <a:ext uri="{FF2B5EF4-FFF2-40B4-BE49-F238E27FC236}">
                  <a16:creationId xmlns:a16="http://schemas.microsoft.com/office/drawing/2014/main" id="{E76E22BF-B2A0-48AB-A268-4EE0BF9329BD}"/>
                </a:ext>
              </a:extLst>
            </p:cNvPr>
            <p:cNvSpPr/>
            <p:nvPr/>
          </p:nvSpPr>
          <p:spPr>
            <a:xfrm rot="2700000">
              <a:off x="1933461" y="3948776"/>
              <a:ext cx="2550582" cy="1740344"/>
            </a:xfrm>
            <a:custGeom>
              <a:avLst/>
              <a:gdLst>
                <a:gd name="connsiteX0" fmla="*/ 639997 w 1564191"/>
                <a:gd name="connsiteY0" fmla="*/ 1189836 h 1189836"/>
                <a:gd name="connsiteX1" fmla="*/ 0 w 1564191"/>
                <a:gd name="connsiteY1" fmla="*/ 781216 h 1189836"/>
                <a:gd name="connsiteX2" fmla="*/ 639997 w 1564191"/>
                <a:gd name="connsiteY2" fmla="*/ 372596 h 1189836"/>
                <a:gd name="connsiteX3" fmla="*/ 639997 w 1564191"/>
                <a:gd name="connsiteY3" fmla="*/ 576906 h 1189836"/>
                <a:gd name="connsiteX4" fmla="*/ 939150 w 1564191"/>
                <a:gd name="connsiteY4" fmla="*/ 576906 h 1189836"/>
                <a:gd name="connsiteX5" fmla="*/ 939150 w 1564191"/>
                <a:gd name="connsiteY5" fmla="*/ 577238 h 1189836"/>
                <a:gd name="connsiteX6" fmla="*/ 981979 w 1564191"/>
                <a:gd name="connsiteY6" fmla="*/ 528765 h 1189836"/>
                <a:gd name="connsiteX7" fmla="*/ 983944 w 1564191"/>
                <a:gd name="connsiteY7" fmla="*/ 528775 h 1189836"/>
                <a:gd name="connsiteX8" fmla="*/ 1564191 w 1564191"/>
                <a:gd name="connsiteY8" fmla="*/ 0 h 1189836"/>
                <a:gd name="connsiteX9" fmla="*/ 1388017 w 1564191"/>
                <a:gd name="connsiteY9" fmla="*/ 530857 h 1189836"/>
                <a:gd name="connsiteX10" fmla="*/ 1388955 w 1564191"/>
                <a:gd name="connsiteY10" fmla="*/ 530862 h 1189836"/>
                <a:gd name="connsiteX11" fmla="*/ 1388758 w 1564191"/>
                <a:gd name="connsiteY11" fmla="*/ 532748 h 1189836"/>
                <a:gd name="connsiteX12" fmla="*/ 1388961 w 1564191"/>
                <a:gd name="connsiteY12" fmla="*/ 533267 h 1189836"/>
                <a:gd name="connsiteX13" fmla="*/ 1388703 w 1564191"/>
                <a:gd name="connsiteY13" fmla="*/ 533267 h 1189836"/>
                <a:gd name="connsiteX14" fmla="*/ 939150 w 1564191"/>
                <a:gd name="connsiteY14" fmla="*/ 984963 h 1189836"/>
                <a:gd name="connsiteX15" fmla="*/ 939150 w 1564191"/>
                <a:gd name="connsiteY15" fmla="*/ 985526 h 1189836"/>
                <a:gd name="connsiteX16" fmla="*/ 933544 w 1564191"/>
                <a:gd name="connsiteY16" fmla="*/ 985526 h 1189836"/>
                <a:gd name="connsiteX17" fmla="*/ 931752 w 1564191"/>
                <a:gd name="connsiteY17" fmla="*/ 985706 h 1189836"/>
                <a:gd name="connsiteX18" fmla="*/ 931752 w 1564191"/>
                <a:gd name="connsiteY18" fmla="*/ 985526 h 1189836"/>
                <a:gd name="connsiteX19" fmla="*/ 639997 w 1564191"/>
                <a:gd name="connsiteY19" fmla="*/ 985526 h 1189836"/>
                <a:gd name="connsiteX20" fmla="*/ 639997 w 1564191"/>
                <a:gd name="connsiteY20" fmla="*/ 1189836 h 1189836"/>
                <a:gd name="connsiteX0" fmla="*/ 639997 w 1564191"/>
                <a:gd name="connsiteY0" fmla="*/ 1189836 h 1189836"/>
                <a:gd name="connsiteX1" fmla="*/ 0 w 1564191"/>
                <a:gd name="connsiteY1" fmla="*/ 781216 h 1189836"/>
                <a:gd name="connsiteX2" fmla="*/ 639997 w 1564191"/>
                <a:gd name="connsiteY2" fmla="*/ 372596 h 1189836"/>
                <a:gd name="connsiteX3" fmla="*/ 639997 w 1564191"/>
                <a:gd name="connsiteY3" fmla="*/ 576906 h 1189836"/>
                <a:gd name="connsiteX4" fmla="*/ 939150 w 1564191"/>
                <a:gd name="connsiteY4" fmla="*/ 576906 h 1189836"/>
                <a:gd name="connsiteX5" fmla="*/ 939150 w 1564191"/>
                <a:gd name="connsiteY5" fmla="*/ 577238 h 1189836"/>
                <a:gd name="connsiteX6" fmla="*/ 981979 w 1564191"/>
                <a:gd name="connsiteY6" fmla="*/ 528765 h 1189836"/>
                <a:gd name="connsiteX7" fmla="*/ 983944 w 1564191"/>
                <a:gd name="connsiteY7" fmla="*/ 528775 h 1189836"/>
                <a:gd name="connsiteX8" fmla="*/ 1564191 w 1564191"/>
                <a:gd name="connsiteY8" fmla="*/ 0 h 1189836"/>
                <a:gd name="connsiteX9" fmla="*/ 1388017 w 1564191"/>
                <a:gd name="connsiteY9" fmla="*/ 530857 h 1189836"/>
                <a:gd name="connsiteX10" fmla="*/ 1388955 w 1564191"/>
                <a:gd name="connsiteY10" fmla="*/ 530862 h 1189836"/>
                <a:gd name="connsiteX11" fmla="*/ 1388758 w 1564191"/>
                <a:gd name="connsiteY11" fmla="*/ 532748 h 1189836"/>
                <a:gd name="connsiteX12" fmla="*/ 1388961 w 1564191"/>
                <a:gd name="connsiteY12" fmla="*/ 533267 h 1189836"/>
                <a:gd name="connsiteX13" fmla="*/ 1388703 w 1564191"/>
                <a:gd name="connsiteY13" fmla="*/ 533267 h 1189836"/>
                <a:gd name="connsiteX14" fmla="*/ 939150 w 1564191"/>
                <a:gd name="connsiteY14" fmla="*/ 984963 h 1189836"/>
                <a:gd name="connsiteX15" fmla="*/ 939150 w 1564191"/>
                <a:gd name="connsiteY15" fmla="*/ 985526 h 1189836"/>
                <a:gd name="connsiteX16" fmla="*/ 933544 w 1564191"/>
                <a:gd name="connsiteY16" fmla="*/ 985526 h 1189836"/>
                <a:gd name="connsiteX17" fmla="*/ 931752 w 1564191"/>
                <a:gd name="connsiteY17" fmla="*/ 985706 h 1189836"/>
                <a:gd name="connsiteX18" fmla="*/ 931752 w 1564191"/>
                <a:gd name="connsiteY18" fmla="*/ 985526 h 1189836"/>
                <a:gd name="connsiteX19" fmla="*/ 639997 w 1564191"/>
                <a:gd name="connsiteY19" fmla="*/ 985526 h 1189836"/>
                <a:gd name="connsiteX20" fmla="*/ 639997 w 1564191"/>
                <a:gd name="connsiteY20" fmla="*/ 1189836 h 1189836"/>
                <a:gd name="connsiteX0" fmla="*/ 639997 w 1564191"/>
                <a:gd name="connsiteY0" fmla="*/ 1189836 h 1189836"/>
                <a:gd name="connsiteX1" fmla="*/ 0 w 1564191"/>
                <a:gd name="connsiteY1" fmla="*/ 781216 h 1189836"/>
                <a:gd name="connsiteX2" fmla="*/ 639997 w 1564191"/>
                <a:gd name="connsiteY2" fmla="*/ 372596 h 1189836"/>
                <a:gd name="connsiteX3" fmla="*/ 639997 w 1564191"/>
                <a:gd name="connsiteY3" fmla="*/ 576906 h 1189836"/>
                <a:gd name="connsiteX4" fmla="*/ 939150 w 1564191"/>
                <a:gd name="connsiteY4" fmla="*/ 576906 h 1189836"/>
                <a:gd name="connsiteX5" fmla="*/ 939150 w 1564191"/>
                <a:gd name="connsiteY5" fmla="*/ 577238 h 1189836"/>
                <a:gd name="connsiteX6" fmla="*/ 981979 w 1564191"/>
                <a:gd name="connsiteY6" fmla="*/ 528765 h 1189836"/>
                <a:gd name="connsiteX7" fmla="*/ 1564191 w 1564191"/>
                <a:gd name="connsiteY7" fmla="*/ 0 h 1189836"/>
                <a:gd name="connsiteX8" fmla="*/ 1388017 w 1564191"/>
                <a:gd name="connsiteY8" fmla="*/ 530857 h 1189836"/>
                <a:gd name="connsiteX9" fmla="*/ 1388955 w 1564191"/>
                <a:gd name="connsiteY9" fmla="*/ 530862 h 1189836"/>
                <a:gd name="connsiteX10" fmla="*/ 1388758 w 1564191"/>
                <a:gd name="connsiteY10" fmla="*/ 532748 h 1189836"/>
                <a:gd name="connsiteX11" fmla="*/ 1388961 w 1564191"/>
                <a:gd name="connsiteY11" fmla="*/ 533267 h 1189836"/>
                <a:gd name="connsiteX12" fmla="*/ 1388703 w 1564191"/>
                <a:gd name="connsiteY12" fmla="*/ 533267 h 1189836"/>
                <a:gd name="connsiteX13" fmla="*/ 939150 w 1564191"/>
                <a:gd name="connsiteY13" fmla="*/ 984963 h 1189836"/>
                <a:gd name="connsiteX14" fmla="*/ 939150 w 1564191"/>
                <a:gd name="connsiteY14" fmla="*/ 985526 h 1189836"/>
                <a:gd name="connsiteX15" fmla="*/ 933544 w 1564191"/>
                <a:gd name="connsiteY15" fmla="*/ 985526 h 1189836"/>
                <a:gd name="connsiteX16" fmla="*/ 931752 w 1564191"/>
                <a:gd name="connsiteY16" fmla="*/ 985706 h 1189836"/>
                <a:gd name="connsiteX17" fmla="*/ 931752 w 1564191"/>
                <a:gd name="connsiteY17" fmla="*/ 985526 h 1189836"/>
                <a:gd name="connsiteX18" fmla="*/ 639997 w 1564191"/>
                <a:gd name="connsiteY18" fmla="*/ 985526 h 1189836"/>
                <a:gd name="connsiteX19" fmla="*/ 639997 w 1564191"/>
                <a:gd name="connsiteY19" fmla="*/ 1189836 h 1189836"/>
                <a:gd name="connsiteX0" fmla="*/ 639997 w 1564191"/>
                <a:gd name="connsiteY0" fmla="*/ 1189836 h 1189836"/>
                <a:gd name="connsiteX1" fmla="*/ 0 w 1564191"/>
                <a:gd name="connsiteY1" fmla="*/ 781216 h 1189836"/>
                <a:gd name="connsiteX2" fmla="*/ 639997 w 1564191"/>
                <a:gd name="connsiteY2" fmla="*/ 372596 h 1189836"/>
                <a:gd name="connsiteX3" fmla="*/ 639997 w 1564191"/>
                <a:gd name="connsiteY3" fmla="*/ 576906 h 1189836"/>
                <a:gd name="connsiteX4" fmla="*/ 939150 w 1564191"/>
                <a:gd name="connsiteY4" fmla="*/ 576906 h 1189836"/>
                <a:gd name="connsiteX5" fmla="*/ 939150 w 1564191"/>
                <a:gd name="connsiteY5" fmla="*/ 577238 h 1189836"/>
                <a:gd name="connsiteX6" fmla="*/ 1564191 w 1564191"/>
                <a:gd name="connsiteY6" fmla="*/ 0 h 1189836"/>
                <a:gd name="connsiteX7" fmla="*/ 1388017 w 1564191"/>
                <a:gd name="connsiteY7" fmla="*/ 530857 h 1189836"/>
                <a:gd name="connsiteX8" fmla="*/ 1388955 w 1564191"/>
                <a:gd name="connsiteY8" fmla="*/ 530862 h 1189836"/>
                <a:gd name="connsiteX9" fmla="*/ 1388758 w 1564191"/>
                <a:gd name="connsiteY9" fmla="*/ 532748 h 1189836"/>
                <a:gd name="connsiteX10" fmla="*/ 1388961 w 1564191"/>
                <a:gd name="connsiteY10" fmla="*/ 533267 h 1189836"/>
                <a:gd name="connsiteX11" fmla="*/ 1388703 w 1564191"/>
                <a:gd name="connsiteY11" fmla="*/ 533267 h 1189836"/>
                <a:gd name="connsiteX12" fmla="*/ 939150 w 1564191"/>
                <a:gd name="connsiteY12" fmla="*/ 984963 h 1189836"/>
                <a:gd name="connsiteX13" fmla="*/ 939150 w 1564191"/>
                <a:gd name="connsiteY13" fmla="*/ 985526 h 1189836"/>
                <a:gd name="connsiteX14" fmla="*/ 933544 w 1564191"/>
                <a:gd name="connsiteY14" fmla="*/ 985526 h 1189836"/>
                <a:gd name="connsiteX15" fmla="*/ 931752 w 1564191"/>
                <a:gd name="connsiteY15" fmla="*/ 985706 h 1189836"/>
                <a:gd name="connsiteX16" fmla="*/ 931752 w 1564191"/>
                <a:gd name="connsiteY16" fmla="*/ 985526 h 1189836"/>
                <a:gd name="connsiteX17" fmla="*/ 639997 w 1564191"/>
                <a:gd name="connsiteY17" fmla="*/ 985526 h 1189836"/>
                <a:gd name="connsiteX18" fmla="*/ 639997 w 1564191"/>
                <a:gd name="connsiteY18" fmla="*/ 1189836 h 1189836"/>
                <a:gd name="connsiteX0" fmla="*/ 639997 w 1564191"/>
                <a:gd name="connsiteY0" fmla="*/ 1189836 h 1189836"/>
                <a:gd name="connsiteX1" fmla="*/ 0 w 1564191"/>
                <a:gd name="connsiteY1" fmla="*/ 781216 h 1189836"/>
                <a:gd name="connsiteX2" fmla="*/ 639997 w 1564191"/>
                <a:gd name="connsiteY2" fmla="*/ 372596 h 1189836"/>
                <a:gd name="connsiteX3" fmla="*/ 639997 w 1564191"/>
                <a:gd name="connsiteY3" fmla="*/ 576906 h 1189836"/>
                <a:gd name="connsiteX4" fmla="*/ 939150 w 1564191"/>
                <a:gd name="connsiteY4" fmla="*/ 576906 h 1189836"/>
                <a:gd name="connsiteX5" fmla="*/ 939150 w 1564191"/>
                <a:gd name="connsiteY5" fmla="*/ 577238 h 1189836"/>
                <a:gd name="connsiteX6" fmla="*/ 1564191 w 1564191"/>
                <a:gd name="connsiteY6" fmla="*/ 0 h 1189836"/>
                <a:gd name="connsiteX7" fmla="*/ 1388017 w 1564191"/>
                <a:gd name="connsiteY7" fmla="*/ 530857 h 1189836"/>
                <a:gd name="connsiteX8" fmla="*/ 1388955 w 1564191"/>
                <a:gd name="connsiteY8" fmla="*/ 530862 h 1189836"/>
                <a:gd name="connsiteX9" fmla="*/ 1388758 w 1564191"/>
                <a:gd name="connsiteY9" fmla="*/ 532748 h 1189836"/>
                <a:gd name="connsiteX10" fmla="*/ 1388961 w 1564191"/>
                <a:gd name="connsiteY10" fmla="*/ 533267 h 1189836"/>
                <a:gd name="connsiteX11" fmla="*/ 1419659 w 1564191"/>
                <a:gd name="connsiteY11" fmla="*/ 535648 h 1189836"/>
                <a:gd name="connsiteX12" fmla="*/ 939150 w 1564191"/>
                <a:gd name="connsiteY12" fmla="*/ 984963 h 1189836"/>
                <a:gd name="connsiteX13" fmla="*/ 939150 w 1564191"/>
                <a:gd name="connsiteY13" fmla="*/ 985526 h 1189836"/>
                <a:gd name="connsiteX14" fmla="*/ 933544 w 1564191"/>
                <a:gd name="connsiteY14" fmla="*/ 985526 h 1189836"/>
                <a:gd name="connsiteX15" fmla="*/ 931752 w 1564191"/>
                <a:gd name="connsiteY15" fmla="*/ 985706 h 1189836"/>
                <a:gd name="connsiteX16" fmla="*/ 931752 w 1564191"/>
                <a:gd name="connsiteY16" fmla="*/ 985526 h 1189836"/>
                <a:gd name="connsiteX17" fmla="*/ 639997 w 1564191"/>
                <a:gd name="connsiteY17" fmla="*/ 985526 h 1189836"/>
                <a:gd name="connsiteX18" fmla="*/ 639997 w 1564191"/>
                <a:gd name="connsiteY18" fmla="*/ 1189836 h 1189836"/>
                <a:gd name="connsiteX0" fmla="*/ 639997 w 1564191"/>
                <a:gd name="connsiteY0" fmla="*/ 1189836 h 1189836"/>
                <a:gd name="connsiteX1" fmla="*/ 0 w 1564191"/>
                <a:gd name="connsiteY1" fmla="*/ 781216 h 1189836"/>
                <a:gd name="connsiteX2" fmla="*/ 639997 w 1564191"/>
                <a:gd name="connsiteY2" fmla="*/ 372596 h 1189836"/>
                <a:gd name="connsiteX3" fmla="*/ 639997 w 1564191"/>
                <a:gd name="connsiteY3" fmla="*/ 576906 h 1189836"/>
                <a:gd name="connsiteX4" fmla="*/ 939150 w 1564191"/>
                <a:gd name="connsiteY4" fmla="*/ 576906 h 1189836"/>
                <a:gd name="connsiteX5" fmla="*/ 939150 w 1564191"/>
                <a:gd name="connsiteY5" fmla="*/ 577238 h 1189836"/>
                <a:gd name="connsiteX6" fmla="*/ 1564191 w 1564191"/>
                <a:gd name="connsiteY6" fmla="*/ 0 h 1189836"/>
                <a:gd name="connsiteX7" fmla="*/ 1388017 w 1564191"/>
                <a:gd name="connsiteY7" fmla="*/ 530857 h 1189836"/>
                <a:gd name="connsiteX8" fmla="*/ 1388955 w 1564191"/>
                <a:gd name="connsiteY8" fmla="*/ 530862 h 1189836"/>
                <a:gd name="connsiteX9" fmla="*/ 1388758 w 1564191"/>
                <a:gd name="connsiteY9" fmla="*/ 532748 h 1189836"/>
                <a:gd name="connsiteX10" fmla="*/ 1419659 w 1564191"/>
                <a:gd name="connsiteY10" fmla="*/ 535648 h 1189836"/>
                <a:gd name="connsiteX11" fmla="*/ 939150 w 1564191"/>
                <a:gd name="connsiteY11" fmla="*/ 984963 h 1189836"/>
                <a:gd name="connsiteX12" fmla="*/ 939150 w 1564191"/>
                <a:gd name="connsiteY12" fmla="*/ 985526 h 1189836"/>
                <a:gd name="connsiteX13" fmla="*/ 933544 w 1564191"/>
                <a:gd name="connsiteY13" fmla="*/ 985526 h 1189836"/>
                <a:gd name="connsiteX14" fmla="*/ 931752 w 1564191"/>
                <a:gd name="connsiteY14" fmla="*/ 985706 h 1189836"/>
                <a:gd name="connsiteX15" fmla="*/ 931752 w 1564191"/>
                <a:gd name="connsiteY15" fmla="*/ 985526 h 1189836"/>
                <a:gd name="connsiteX16" fmla="*/ 639997 w 1564191"/>
                <a:gd name="connsiteY16" fmla="*/ 985526 h 1189836"/>
                <a:gd name="connsiteX17" fmla="*/ 639997 w 1564191"/>
                <a:gd name="connsiteY17" fmla="*/ 1189836 h 1189836"/>
                <a:gd name="connsiteX0" fmla="*/ 639997 w 1564191"/>
                <a:gd name="connsiteY0" fmla="*/ 1189836 h 1189836"/>
                <a:gd name="connsiteX1" fmla="*/ 0 w 1564191"/>
                <a:gd name="connsiteY1" fmla="*/ 781216 h 1189836"/>
                <a:gd name="connsiteX2" fmla="*/ 639997 w 1564191"/>
                <a:gd name="connsiteY2" fmla="*/ 372596 h 1189836"/>
                <a:gd name="connsiteX3" fmla="*/ 639997 w 1564191"/>
                <a:gd name="connsiteY3" fmla="*/ 576906 h 1189836"/>
                <a:gd name="connsiteX4" fmla="*/ 939150 w 1564191"/>
                <a:gd name="connsiteY4" fmla="*/ 576906 h 1189836"/>
                <a:gd name="connsiteX5" fmla="*/ 939150 w 1564191"/>
                <a:gd name="connsiteY5" fmla="*/ 577238 h 1189836"/>
                <a:gd name="connsiteX6" fmla="*/ 1564191 w 1564191"/>
                <a:gd name="connsiteY6" fmla="*/ 0 h 1189836"/>
                <a:gd name="connsiteX7" fmla="*/ 1388017 w 1564191"/>
                <a:gd name="connsiteY7" fmla="*/ 530857 h 1189836"/>
                <a:gd name="connsiteX8" fmla="*/ 1388955 w 1564191"/>
                <a:gd name="connsiteY8" fmla="*/ 530862 h 1189836"/>
                <a:gd name="connsiteX9" fmla="*/ 1419659 w 1564191"/>
                <a:gd name="connsiteY9" fmla="*/ 535648 h 1189836"/>
                <a:gd name="connsiteX10" fmla="*/ 939150 w 1564191"/>
                <a:gd name="connsiteY10" fmla="*/ 984963 h 1189836"/>
                <a:gd name="connsiteX11" fmla="*/ 939150 w 1564191"/>
                <a:gd name="connsiteY11" fmla="*/ 985526 h 1189836"/>
                <a:gd name="connsiteX12" fmla="*/ 933544 w 1564191"/>
                <a:gd name="connsiteY12" fmla="*/ 985526 h 1189836"/>
                <a:gd name="connsiteX13" fmla="*/ 931752 w 1564191"/>
                <a:gd name="connsiteY13" fmla="*/ 985706 h 1189836"/>
                <a:gd name="connsiteX14" fmla="*/ 931752 w 1564191"/>
                <a:gd name="connsiteY14" fmla="*/ 985526 h 1189836"/>
                <a:gd name="connsiteX15" fmla="*/ 639997 w 1564191"/>
                <a:gd name="connsiteY15" fmla="*/ 985526 h 1189836"/>
                <a:gd name="connsiteX16" fmla="*/ 639997 w 1564191"/>
                <a:gd name="connsiteY16" fmla="*/ 1189836 h 1189836"/>
                <a:gd name="connsiteX0" fmla="*/ 639997 w 1564191"/>
                <a:gd name="connsiteY0" fmla="*/ 1189836 h 1189836"/>
                <a:gd name="connsiteX1" fmla="*/ 0 w 1564191"/>
                <a:gd name="connsiteY1" fmla="*/ 781216 h 1189836"/>
                <a:gd name="connsiteX2" fmla="*/ 639997 w 1564191"/>
                <a:gd name="connsiteY2" fmla="*/ 372596 h 1189836"/>
                <a:gd name="connsiteX3" fmla="*/ 639997 w 1564191"/>
                <a:gd name="connsiteY3" fmla="*/ 576906 h 1189836"/>
                <a:gd name="connsiteX4" fmla="*/ 939150 w 1564191"/>
                <a:gd name="connsiteY4" fmla="*/ 576906 h 1189836"/>
                <a:gd name="connsiteX5" fmla="*/ 939150 w 1564191"/>
                <a:gd name="connsiteY5" fmla="*/ 577238 h 1189836"/>
                <a:gd name="connsiteX6" fmla="*/ 1564191 w 1564191"/>
                <a:gd name="connsiteY6" fmla="*/ 0 h 1189836"/>
                <a:gd name="connsiteX7" fmla="*/ 1388017 w 1564191"/>
                <a:gd name="connsiteY7" fmla="*/ 530857 h 1189836"/>
                <a:gd name="connsiteX8" fmla="*/ 1419659 w 1564191"/>
                <a:gd name="connsiteY8" fmla="*/ 535648 h 1189836"/>
                <a:gd name="connsiteX9" fmla="*/ 939150 w 1564191"/>
                <a:gd name="connsiteY9" fmla="*/ 984963 h 1189836"/>
                <a:gd name="connsiteX10" fmla="*/ 939150 w 1564191"/>
                <a:gd name="connsiteY10" fmla="*/ 985526 h 1189836"/>
                <a:gd name="connsiteX11" fmla="*/ 933544 w 1564191"/>
                <a:gd name="connsiteY11" fmla="*/ 985526 h 1189836"/>
                <a:gd name="connsiteX12" fmla="*/ 931752 w 1564191"/>
                <a:gd name="connsiteY12" fmla="*/ 985706 h 1189836"/>
                <a:gd name="connsiteX13" fmla="*/ 931752 w 1564191"/>
                <a:gd name="connsiteY13" fmla="*/ 985526 h 1189836"/>
                <a:gd name="connsiteX14" fmla="*/ 639997 w 1564191"/>
                <a:gd name="connsiteY14" fmla="*/ 985526 h 1189836"/>
                <a:gd name="connsiteX15" fmla="*/ 639997 w 1564191"/>
                <a:gd name="connsiteY15" fmla="*/ 1189836 h 1189836"/>
                <a:gd name="connsiteX0" fmla="*/ 639997 w 1564191"/>
                <a:gd name="connsiteY0" fmla="*/ 1189836 h 1189836"/>
                <a:gd name="connsiteX1" fmla="*/ 0 w 1564191"/>
                <a:gd name="connsiteY1" fmla="*/ 781216 h 1189836"/>
                <a:gd name="connsiteX2" fmla="*/ 639997 w 1564191"/>
                <a:gd name="connsiteY2" fmla="*/ 372596 h 1189836"/>
                <a:gd name="connsiteX3" fmla="*/ 639997 w 1564191"/>
                <a:gd name="connsiteY3" fmla="*/ 576906 h 1189836"/>
                <a:gd name="connsiteX4" fmla="*/ 939150 w 1564191"/>
                <a:gd name="connsiteY4" fmla="*/ 576906 h 1189836"/>
                <a:gd name="connsiteX5" fmla="*/ 939150 w 1564191"/>
                <a:gd name="connsiteY5" fmla="*/ 577238 h 1189836"/>
                <a:gd name="connsiteX6" fmla="*/ 1564191 w 1564191"/>
                <a:gd name="connsiteY6" fmla="*/ 0 h 1189836"/>
                <a:gd name="connsiteX7" fmla="*/ 1419659 w 1564191"/>
                <a:gd name="connsiteY7" fmla="*/ 535648 h 1189836"/>
                <a:gd name="connsiteX8" fmla="*/ 939150 w 1564191"/>
                <a:gd name="connsiteY8" fmla="*/ 984963 h 1189836"/>
                <a:gd name="connsiteX9" fmla="*/ 939150 w 1564191"/>
                <a:gd name="connsiteY9" fmla="*/ 985526 h 1189836"/>
                <a:gd name="connsiteX10" fmla="*/ 933544 w 1564191"/>
                <a:gd name="connsiteY10" fmla="*/ 985526 h 1189836"/>
                <a:gd name="connsiteX11" fmla="*/ 931752 w 1564191"/>
                <a:gd name="connsiteY11" fmla="*/ 985706 h 1189836"/>
                <a:gd name="connsiteX12" fmla="*/ 931752 w 1564191"/>
                <a:gd name="connsiteY12" fmla="*/ 985526 h 1189836"/>
                <a:gd name="connsiteX13" fmla="*/ 639997 w 1564191"/>
                <a:gd name="connsiteY13" fmla="*/ 985526 h 1189836"/>
                <a:gd name="connsiteX14" fmla="*/ 639997 w 1564191"/>
                <a:gd name="connsiteY14" fmla="*/ 1189836 h 1189836"/>
                <a:gd name="connsiteX0" fmla="*/ 639997 w 1564191"/>
                <a:gd name="connsiteY0" fmla="*/ 1189836 h 1189836"/>
                <a:gd name="connsiteX1" fmla="*/ 0 w 1564191"/>
                <a:gd name="connsiteY1" fmla="*/ 781216 h 1189836"/>
                <a:gd name="connsiteX2" fmla="*/ 639997 w 1564191"/>
                <a:gd name="connsiteY2" fmla="*/ 372596 h 1189836"/>
                <a:gd name="connsiteX3" fmla="*/ 639997 w 1564191"/>
                <a:gd name="connsiteY3" fmla="*/ 576906 h 1189836"/>
                <a:gd name="connsiteX4" fmla="*/ 939150 w 1564191"/>
                <a:gd name="connsiteY4" fmla="*/ 576906 h 1189836"/>
                <a:gd name="connsiteX5" fmla="*/ 939150 w 1564191"/>
                <a:gd name="connsiteY5" fmla="*/ 577238 h 1189836"/>
                <a:gd name="connsiteX6" fmla="*/ 1564191 w 1564191"/>
                <a:gd name="connsiteY6" fmla="*/ 0 h 1189836"/>
                <a:gd name="connsiteX7" fmla="*/ 1419659 w 1564191"/>
                <a:gd name="connsiteY7" fmla="*/ 535648 h 1189836"/>
                <a:gd name="connsiteX8" fmla="*/ 939150 w 1564191"/>
                <a:gd name="connsiteY8" fmla="*/ 984963 h 1189836"/>
                <a:gd name="connsiteX9" fmla="*/ 939150 w 1564191"/>
                <a:gd name="connsiteY9" fmla="*/ 985526 h 1189836"/>
                <a:gd name="connsiteX10" fmla="*/ 933544 w 1564191"/>
                <a:gd name="connsiteY10" fmla="*/ 985526 h 1189836"/>
                <a:gd name="connsiteX11" fmla="*/ 931752 w 1564191"/>
                <a:gd name="connsiteY11" fmla="*/ 985706 h 1189836"/>
                <a:gd name="connsiteX12" fmla="*/ 931752 w 1564191"/>
                <a:gd name="connsiteY12" fmla="*/ 985526 h 1189836"/>
                <a:gd name="connsiteX13" fmla="*/ 639997 w 1564191"/>
                <a:gd name="connsiteY13" fmla="*/ 985526 h 1189836"/>
                <a:gd name="connsiteX14" fmla="*/ 639997 w 1564191"/>
                <a:gd name="connsiteY14" fmla="*/ 1189836 h 1189836"/>
                <a:gd name="connsiteX0" fmla="*/ 639997 w 1938047"/>
                <a:gd name="connsiteY0" fmla="*/ 1094586 h 1094586"/>
                <a:gd name="connsiteX1" fmla="*/ 0 w 1938047"/>
                <a:gd name="connsiteY1" fmla="*/ 685966 h 1094586"/>
                <a:gd name="connsiteX2" fmla="*/ 639997 w 1938047"/>
                <a:gd name="connsiteY2" fmla="*/ 277346 h 1094586"/>
                <a:gd name="connsiteX3" fmla="*/ 639997 w 1938047"/>
                <a:gd name="connsiteY3" fmla="*/ 481656 h 1094586"/>
                <a:gd name="connsiteX4" fmla="*/ 939150 w 1938047"/>
                <a:gd name="connsiteY4" fmla="*/ 481656 h 1094586"/>
                <a:gd name="connsiteX5" fmla="*/ 939150 w 1938047"/>
                <a:gd name="connsiteY5" fmla="*/ 481988 h 1094586"/>
                <a:gd name="connsiteX6" fmla="*/ 1938047 w 1938047"/>
                <a:gd name="connsiteY6" fmla="*/ 0 h 1094586"/>
                <a:gd name="connsiteX7" fmla="*/ 1419659 w 1938047"/>
                <a:gd name="connsiteY7" fmla="*/ 440398 h 1094586"/>
                <a:gd name="connsiteX8" fmla="*/ 939150 w 1938047"/>
                <a:gd name="connsiteY8" fmla="*/ 889713 h 1094586"/>
                <a:gd name="connsiteX9" fmla="*/ 939150 w 1938047"/>
                <a:gd name="connsiteY9" fmla="*/ 890276 h 1094586"/>
                <a:gd name="connsiteX10" fmla="*/ 933544 w 1938047"/>
                <a:gd name="connsiteY10" fmla="*/ 890276 h 1094586"/>
                <a:gd name="connsiteX11" fmla="*/ 931752 w 1938047"/>
                <a:gd name="connsiteY11" fmla="*/ 890456 h 1094586"/>
                <a:gd name="connsiteX12" fmla="*/ 931752 w 1938047"/>
                <a:gd name="connsiteY12" fmla="*/ 890276 h 1094586"/>
                <a:gd name="connsiteX13" fmla="*/ 639997 w 1938047"/>
                <a:gd name="connsiteY13" fmla="*/ 890276 h 1094586"/>
                <a:gd name="connsiteX14" fmla="*/ 639997 w 1938047"/>
                <a:gd name="connsiteY14" fmla="*/ 1094586 h 1094586"/>
                <a:gd name="connsiteX0" fmla="*/ 639997 w 1938047"/>
                <a:gd name="connsiteY0" fmla="*/ 1094586 h 1094586"/>
                <a:gd name="connsiteX1" fmla="*/ 0 w 1938047"/>
                <a:gd name="connsiteY1" fmla="*/ 685966 h 1094586"/>
                <a:gd name="connsiteX2" fmla="*/ 639997 w 1938047"/>
                <a:gd name="connsiteY2" fmla="*/ 277346 h 1094586"/>
                <a:gd name="connsiteX3" fmla="*/ 639997 w 1938047"/>
                <a:gd name="connsiteY3" fmla="*/ 481656 h 1094586"/>
                <a:gd name="connsiteX4" fmla="*/ 939150 w 1938047"/>
                <a:gd name="connsiteY4" fmla="*/ 481656 h 1094586"/>
                <a:gd name="connsiteX5" fmla="*/ 939150 w 1938047"/>
                <a:gd name="connsiteY5" fmla="*/ 481988 h 1094586"/>
                <a:gd name="connsiteX6" fmla="*/ 1938047 w 1938047"/>
                <a:gd name="connsiteY6" fmla="*/ 0 h 1094586"/>
                <a:gd name="connsiteX7" fmla="*/ 1483952 w 1938047"/>
                <a:gd name="connsiteY7" fmla="*/ 502310 h 1094586"/>
                <a:gd name="connsiteX8" fmla="*/ 939150 w 1938047"/>
                <a:gd name="connsiteY8" fmla="*/ 889713 h 1094586"/>
                <a:gd name="connsiteX9" fmla="*/ 939150 w 1938047"/>
                <a:gd name="connsiteY9" fmla="*/ 890276 h 1094586"/>
                <a:gd name="connsiteX10" fmla="*/ 933544 w 1938047"/>
                <a:gd name="connsiteY10" fmla="*/ 890276 h 1094586"/>
                <a:gd name="connsiteX11" fmla="*/ 931752 w 1938047"/>
                <a:gd name="connsiteY11" fmla="*/ 890456 h 1094586"/>
                <a:gd name="connsiteX12" fmla="*/ 931752 w 1938047"/>
                <a:gd name="connsiteY12" fmla="*/ 890276 h 1094586"/>
                <a:gd name="connsiteX13" fmla="*/ 639997 w 1938047"/>
                <a:gd name="connsiteY13" fmla="*/ 890276 h 1094586"/>
                <a:gd name="connsiteX14" fmla="*/ 639997 w 1938047"/>
                <a:gd name="connsiteY14" fmla="*/ 1094586 h 1094586"/>
                <a:gd name="connsiteX0" fmla="*/ 639997 w 1938047"/>
                <a:gd name="connsiteY0" fmla="*/ 1094586 h 1094586"/>
                <a:gd name="connsiteX1" fmla="*/ 0 w 1938047"/>
                <a:gd name="connsiteY1" fmla="*/ 685966 h 1094586"/>
                <a:gd name="connsiteX2" fmla="*/ 639997 w 1938047"/>
                <a:gd name="connsiteY2" fmla="*/ 277346 h 1094586"/>
                <a:gd name="connsiteX3" fmla="*/ 639997 w 1938047"/>
                <a:gd name="connsiteY3" fmla="*/ 481656 h 1094586"/>
                <a:gd name="connsiteX4" fmla="*/ 939150 w 1938047"/>
                <a:gd name="connsiteY4" fmla="*/ 481656 h 1094586"/>
                <a:gd name="connsiteX5" fmla="*/ 939150 w 1938047"/>
                <a:gd name="connsiteY5" fmla="*/ 481988 h 1094586"/>
                <a:gd name="connsiteX6" fmla="*/ 1938047 w 1938047"/>
                <a:gd name="connsiteY6" fmla="*/ 0 h 1094586"/>
                <a:gd name="connsiteX7" fmla="*/ 1483952 w 1938047"/>
                <a:gd name="connsiteY7" fmla="*/ 502310 h 1094586"/>
                <a:gd name="connsiteX8" fmla="*/ 939150 w 1938047"/>
                <a:gd name="connsiteY8" fmla="*/ 889713 h 1094586"/>
                <a:gd name="connsiteX9" fmla="*/ 939150 w 1938047"/>
                <a:gd name="connsiteY9" fmla="*/ 890276 h 1094586"/>
                <a:gd name="connsiteX10" fmla="*/ 933544 w 1938047"/>
                <a:gd name="connsiteY10" fmla="*/ 890276 h 1094586"/>
                <a:gd name="connsiteX11" fmla="*/ 931752 w 1938047"/>
                <a:gd name="connsiteY11" fmla="*/ 890456 h 1094586"/>
                <a:gd name="connsiteX12" fmla="*/ 931752 w 1938047"/>
                <a:gd name="connsiteY12" fmla="*/ 890276 h 1094586"/>
                <a:gd name="connsiteX13" fmla="*/ 639997 w 1938047"/>
                <a:gd name="connsiteY13" fmla="*/ 890276 h 1094586"/>
                <a:gd name="connsiteX14" fmla="*/ 639997 w 1938047"/>
                <a:gd name="connsiteY14" fmla="*/ 1094586 h 1094586"/>
                <a:gd name="connsiteX0" fmla="*/ 639997 w 1938047"/>
                <a:gd name="connsiteY0" fmla="*/ 1094586 h 1094586"/>
                <a:gd name="connsiteX1" fmla="*/ 0 w 1938047"/>
                <a:gd name="connsiteY1" fmla="*/ 685966 h 1094586"/>
                <a:gd name="connsiteX2" fmla="*/ 639997 w 1938047"/>
                <a:gd name="connsiteY2" fmla="*/ 277346 h 1094586"/>
                <a:gd name="connsiteX3" fmla="*/ 639997 w 1938047"/>
                <a:gd name="connsiteY3" fmla="*/ 481656 h 1094586"/>
                <a:gd name="connsiteX4" fmla="*/ 939150 w 1938047"/>
                <a:gd name="connsiteY4" fmla="*/ 481656 h 1094586"/>
                <a:gd name="connsiteX5" fmla="*/ 1938047 w 1938047"/>
                <a:gd name="connsiteY5" fmla="*/ 0 h 1094586"/>
                <a:gd name="connsiteX6" fmla="*/ 1483952 w 1938047"/>
                <a:gd name="connsiteY6" fmla="*/ 502310 h 1094586"/>
                <a:gd name="connsiteX7" fmla="*/ 939150 w 1938047"/>
                <a:gd name="connsiteY7" fmla="*/ 889713 h 1094586"/>
                <a:gd name="connsiteX8" fmla="*/ 939150 w 1938047"/>
                <a:gd name="connsiteY8" fmla="*/ 890276 h 1094586"/>
                <a:gd name="connsiteX9" fmla="*/ 933544 w 1938047"/>
                <a:gd name="connsiteY9" fmla="*/ 890276 h 1094586"/>
                <a:gd name="connsiteX10" fmla="*/ 931752 w 1938047"/>
                <a:gd name="connsiteY10" fmla="*/ 890456 h 1094586"/>
                <a:gd name="connsiteX11" fmla="*/ 931752 w 1938047"/>
                <a:gd name="connsiteY11" fmla="*/ 890276 h 1094586"/>
                <a:gd name="connsiteX12" fmla="*/ 639997 w 1938047"/>
                <a:gd name="connsiteY12" fmla="*/ 890276 h 1094586"/>
                <a:gd name="connsiteX13" fmla="*/ 639997 w 1938047"/>
                <a:gd name="connsiteY13" fmla="*/ 1094586 h 1094586"/>
                <a:gd name="connsiteX0" fmla="*/ 639997 w 1938047"/>
                <a:gd name="connsiteY0" fmla="*/ 1094586 h 1094586"/>
                <a:gd name="connsiteX1" fmla="*/ 0 w 1938047"/>
                <a:gd name="connsiteY1" fmla="*/ 685966 h 1094586"/>
                <a:gd name="connsiteX2" fmla="*/ 639997 w 1938047"/>
                <a:gd name="connsiteY2" fmla="*/ 277346 h 1094586"/>
                <a:gd name="connsiteX3" fmla="*/ 639997 w 1938047"/>
                <a:gd name="connsiteY3" fmla="*/ 481656 h 1094586"/>
                <a:gd name="connsiteX4" fmla="*/ 1938047 w 1938047"/>
                <a:gd name="connsiteY4" fmla="*/ 0 h 1094586"/>
                <a:gd name="connsiteX5" fmla="*/ 1483952 w 1938047"/>
                <a:gd name="connsiteY5" fmla="*/ 502310 h 1094586"/>
                <a:gd name="connsiteX6" fmla="*/ 939150 w 1938047"/>
                <a:gd name="connsiteY6" fmla="*/ 889713 h 1094586"/>
                <a:gd name="connsiteX7" fmla="*/ 939150 w 1938047"/>
                <a:gd name="connsiteY7" fmla="*/ 890276 h 1094586"/>
                <a:gd name="connsiteX8" fmla="*/ 933544 w 1938047"/>
                <a:gd name="connsiteY8" fmla="*/ 890276 h 1094586"/>
                <a:gd name="connsiteX9" fmla="*/ 931752 w 1938047"/>
                <a:gd name="connsiteY9" fmla="*/ 890456 h 1094586"/>
                <a:gd name="connsiteX10" fmla="*/ 931752 w 1938047"/>
                <a:gd name="connsiteY10" fmla="*/ 890276 h 1094586"/>
                <a:gd name="connsiteX11" fmla="*/ 639997 w 1938047"/>
                <a:gd name="connsiteY11" fmla="*/ 890276 h 1094586"/>
                <a:gd name="connsiteX12" fmla="*/ 639997 w 1938047"/>
                <a:gd name="connsiteY12" fmla="*/ 1094586 h 1094586"/>
                <a:gd name="connsiteX0" fmla="*/ 639997 w 1938047"/>
                <a:gd name="connsiteY0" fmla="*/ 1094586 h 1094586"/>
                <a:gd name="connsiteX1" fmla="*/ 0 w 1938047"/>
                <a:gd name="connsiteY1" fmla="*/ 685966 h 1094586"/>
                <a:gd name="connsiteX2" fmla="*/ 639997 w 1938047"/>
                <a:gd name="connsiteY2" fmla="*/ 277346 h 1094586"/>
                <a:gd name="connsiteX3" fmla="*/ 639997 w 1938047"/>
                <a:gd name="connsiteY3" fmla="*/ 481656 h 1094586"/>
                <a:gd name="connsiteX4" fmla="*/ 1938047 w 1938047"/>
                <a:gd name="connsiteY4" fmla="*/ 0 h 1094586"/>
                <a:gd name="connsiteX5" fmla="*/ 1483952 w 1938047"/>
                <a:gd name="connsiteY5" fmla="*/ 502310 h 1094586"/>
                <a:gd name="connsiteX6" fmla="*/ 939150 w 1938047"/>
                <a:gd name="connsiteY6" fmla="*/ 889713 h 1094586"/>
                <a:gd name="connsiteX7" fmla="*/ 939150 w 1938047"/>
                <a:gd name="connsiteY7" fmla="*/ 890276 h 1094586"/>
                <a:gd name="connsiteX8" fmla="*/ 933544 w 1938047"/>
                <a:gd name="connsiteY8" fmla="*/ 890276 h 1094586"/>
                <a:gd name="connsiteX9" fmla="*/ 931752 w 1938047"/>
                <a:gd name="connsiteY9" fmla="*/ 890456 h 1094586"/>
                <a:gd name="connsiteX10" fmla="*/ 931752 w 1938047"/>
                <a:gd name="connsiteY10" fmla="*/ 890276 h 1094586"/>
                <a:gd name="connsiteX11" fmla="*/ 639997 w 1938047"/>
                <a:gd name="connsiteY11" fmla="*/ 890276 h 1094586"/>
                <a:gd name="connsiteX12" fmla="*/ 639997 w 1938047"/>
                <a:gd name="connsiteY12" fmla="*/ 1094586 h 1094586"/>
                <a:gd name="connsiteX0" fmla="*/ 639997 w 1938047"/>
                <a:gd name="connsiteY0" fmla="*/ 1094586 h 1094586"/>
                <a:gd name="connsiteX1" fmla="*/ 0 w 1938047"/>
                <a:gd name="connsiteY1" fmla="*/ 685966 h 1094586"/>
                <a:gd name="connsiteX2" fmla="*/ 639997 w 1938047"/>
                <a:gd name="connsiteY2" fmla="*/ 277346 h 1094586"/>
                <a:gd name="connsiteX3" fmla="*/ 639997 w 1938047"/>
                <a:gd name="connsiteY3" fmla="*/ 481656 h 1094586"/>
                <a:gd name="connsiteX4" fmla="*/ 1938047 w 1938047"/>
                <a:gd name="connsiteY4" fmla="*/ 0 h 1094586"/>
                <a:gd name="connsiteX5" fmla="*/ 1483952 w 1938047"/>
                <a:gd name="connsiteY5" fmla="*/ 502310 h 1094586"/>
                <a:gd name="connsiteX6" fmla="*/ 939150 w 1938047"/>
                <a:gd name="connsiteY6" fmla="*/ 889713 h 1094586"/>
                <a:gd name="connsiteX7" fmla="*/ 939150 w 1938047"/>
                <a:gd name="connsiteY7" fmla="*/ 890276 h 1094586"/>
                <a:gd name="connsiteX8" fmla="*/ 933544 w 1938047"/>
                <a:gd name="connsiteY8" fmla="*/ 890276 h 1094586"/>
                <a:gd name="connsiteX9" fmla="*/ 931752 w 1938047"/>
                <a:gd name="connsiteY9" fmla="*/ 890456 h 1094586"/>
                <a:gd name="connsiteX10" fmla="*/ 931752 w 1938047"/>
                <a:gd name="connsiteY10" fmla="*/ 890276 h 1094586"/>
                <a:gd name="connsiteX11" fmla="*/ 639997 w 1938047"/>
                <a:gd name="connsiteY11" fmla="*/ 890276 h 1094586"/>
                <a:gd name="connsiteX12" fmla="*/ 639997 w 1938047"/>
                <a:gd name="connsiteY12" fmla="*/ 1094586 h 1094586"/>
                <a:gd name="connsiteX0" fmla="*/ 639997 w 1860409"/>
                <a:gd name="connsiteY0" fmla="*/ 1275741 h 1275741"/>
                <a:gd name="connsiteX1" fmla="*/ 0 w 1860409"/>
                <a:gd name="connsiteY1" fmla="*/ 867121 h 1275741"/>
                <a:gd name="connsiteX2" fmla="*/ 639997 w 1860409"/>
                <a:gd name="connsiteY2" fmla="*/ 458501 h 1275741"/>
                <a:gd name="connsiteX3" fmla="*/ 639997 w 1860409"/>
                <a:gd name="connsiteY3" fmla="*/ 662811 h 1275741"/>
                <a:gd name="connsiteX4" fmla="*/ 1860409 w 1860409"/>
                <a:gd name="connsiteY4" fmla="*/ 0 h 1275741"/>
                <a:gd name="connsiteX5" fmla="*/ 1483952 w 1860409"/>
                <a:gd name="connsiteY5" fmla="*/ 683465 h 1275741"/>
                <a:gd name="connsiteX6" fmla="*/ 939150 w 1860409"/>
                <a:gd name="connsiteY6" fmla="*/ 1070868 h 1275741"/>
                <a:gd name="connsiteX7" fmla="*/ 939150 w 1860409"/>
                <a:gd name="connsiteY7" fmla="*/ 1071431 h 1275741"/>
                <a:gd name="connsiteX8" fmla="*/ 933544 w 1860409"/>
                <a:gd name="connsiteY8" fmla="*/ 1071431 h 1275741"/>
                <a:gd name="connsiteX9" fmla="*/ 931752 w 1860409"/>
                <a:gd name="connsiteY9" fmla="*/ 1071611 h 1275741"/>
                <a:gd name="connsiteX10" fmla="*/ 931752 w 1860409"/>
                <a:gd name="connsiteY10" fmla="*/ 1071431 h 1275741"/>
                <a:gd name="connsiteX11" fmla="*/ 639997 w 1860409"/>
                <a:gd name="connsiteY11" fmla="*/ 1071431 h 1275741"/>
                <a:gd name="connsiteX12" fmla="*/ 639997 w 1860409"/>
                <a:gd name="connsiteY12" fmla="*/ 1275741 h 1275741"/>
                <a:gd name="connsiteX0" fmla="*/ 639997 w 1860409"/>
                <a:gd name="connsiteY0" fmla="*/ 1275741 h 1275741"/>
                <a:gd name="connsiteX1" fmla="*/ 0 w 1860409"/>
                <a:gd name="connsiteY1" fmla="*/ 867121 h 1275741"/>
                <a:gd name="connsiteX2" fmla="*/ 639997 w 1860409"/>
                <a:gd name="connsiteY2" fmla="*/ 458501 h 1275741"/>
                <a:gd name="connsiteX3" fmla="*/ 639997 w 1860409"/>
                <a:gd name="connsiteY3" fmla="*/ 662811 h 1275741"/>
                <a:gd name="connsiteX4" fmla="*/ 1860409 w 1860409"/>
                <a:gd name="connsiteY4" fmla="*/ 0 h 1275741"/>
                <a:gd name="connsiteX5" fmla="*/ 1483952 w 1860409"/>
                <a:gd name="connsiteY5" fmla="*/ 683465 h 1275741"/>
                <a:gd name="connsiteX6" fmla="*/ 939150 w 1860409"/>
                <a:gd name="connsiteY6" fmla="*/ 1070868 h 1275741"/>
                <a:gd name="connsiteX7" fmla="*/ 939150 w 1860409"/>
                <a:gd name="connsiteY7" fmla="*/ 1071431 h 1275741"/>
                <a:gd name="connsiteX8" fmla="*/ 933544 w 1860409"/>
                <a:gd name="connsiteY8" fmla="*/ 1071431 h 1275741"/>
                <a:gd name="connsiteX9" fmla="*/ 931752 w 1860409"/>
                <a:gd name="connsiteY9" fmla="*/ 1071611 h 1275741"/>
                <a:gd name="connsiteX10" fmla="*/ 931752 w 1860409"/>
                <a:gd name="connsiteY10" fmla="*/ 1071431 h 1275741"/>
                <a:gd name="connsiteX11" fmla="*/ 639997 w 1860409"/>
                <a:gd name="connsiteY11" fmla="*/ 1071431 h 1275741"/>
                <a:gd name="connsiteX12" fmla="*/ 639997 w 1860409"/>
                <a:gd name="connsiteY12" fmla="*/ 1275741 h 1275741"/>
                <a:gd name="connsiteX0" fmla="*/ 639997 w 1860409"/>
                <a:gd name="connsiteY0" fmla="*/ 1275741 h 1275741"/>
                <a:gd name="connsiteX1" fmla="*/ 0 w 1860409"/>
                <a:gd name="connsiteY1" fmla="*/ 867121 h 1275741"/>
                <a:gd name="connsiteX2" fmla="*/ 639997 w 1860409"/>
                <a:gd name="connsiteY2" fmla="*/ 458501 h 1275741"/>
                <a:gd name="connsiteX3" fmla="*/ 639997 w 1860409"/>
                <a:gd name="connsiteY3" fmla="*/ 662811 h 1275741"/>
                <a:gd name="connsiteX4" fmla="*/ 1860409 w 1860409"/>
                <a:gd name="connsiteY4" fmla="*/ 0 h 1275741"/>
                <a:gd name="connsiteX5" fmla="*/ 1483952 w 1860409"/>
                <a:gd name="connsiteY5" fmla="*/ 683465 h 1275741"/>
                <a:gd name="connsiteX6" fmla="*/ 939150 w 1860409"/>
                <a:gd name="connsiteY6" fmla="*/ 1070868 h 1275741"/>
                <a:gd name="connsiteX7" fmla="*/ 939150 w 1860409"/>
                <a:gd name="connsiteY7" fmla="*/ 1071431 h 1275741"/>
                <a:gd name="connsiteX8" fmla="*/ 933544 w 1860409"/>
                <a:gd name="connsiteY8" fmla="*/ 1071431 h 1275741"/>
                <a:gd name="connsiteX9" fmla="*/ 931752 w 1860409"/>
                <a:gd name="connsiteY9" fmla="*/ 1071611 h 1275741"/>
                <a:gd name="connsiteX10" fmla="*/ 931752 w 1860409"/>
                <a:gd name="connsiteY10" fmla="*/ 1071431 h 1275741"/>
                <a:gd name="connsiteX11" fmla="*/ 639997 w 1860409"/>
                <a:gd name="connsiteY11" fmla="*/ 1071431 h 1275741"/>
                <a:gd name="connsiteX12" fmla="*/ 639997 w 1860409"/>
                <a:gd name="connsiteY12" fmla="*/ 1275741 h 1275741"/>
                <a:gd name="connsiteX0" fmla="*/ 639997 w 1860409"/>
                <a:gd name="connsiteY0" fmla="*/ 1275741 h 1275741"/>
                <a:gd name="connsiteX1" fmla="*/ 0 w 1860409"/>
                <a:gd name="connsiteY1" fmla="*/ 867121 h 1275741"/>
                <a:gd name="connsiteX2" fmla="*/ 639997 w 1860409"/>
                <a:gd name="connsiteY2" fmla="*/ 458501 h 1275741"/>
                <a:gd name="connsiteX3" fmla="*/ 639997 w 1860409"/>
                <a:gd name="connsiteY3" fmla="*/ 662811 h 1275741"/>
                <a:gd name="connsiteX4" fmla="*/ 1860409 w 1860409"/>
                <a:gd name="connsiteY4" fmla="*/ 0 h 1275741"/>
                <a:gd name="connsiteX5" fmla="*/ 1483952 w 1860409"/>
                <a:gd name="connsiteY5" fmla="*/ 683465 h 1275741"/>
                <a:gd name="connsiteX6" fmla="*/ 939150 w 1860409"/>
                <a:gd name="connsiteY6" fmla="*/ 1070868 h 1275741"/>
                <a:gd name="connsiteX7" fmla="*/ 939150 w 1860409"/>
                <a:gd name="connsiteY7" fmla="*/ 1071431 h 1275741"/>
                <a:gd name="connsiteX8" fmla="*/ 933544 w 1860409"/>
                <a:gd name="connsiteY8" fmla="*/ 1071431 h 1275741"/>
                <a:gd name="connsiteX9" fmla="*/ 931752 w 1860409"/>
                <a:gd name="connsiteY9" fmla="*/ 1071611 h 1275741"/>
                <a:gd name="connsiteX10" fmla="*/ 931752 w 1860409"/>
                <a:gd name="connsiteY10" fmla="*/ 1071431 h 1275741"/>
                <a:gd name="connsiteX11" fmla="*/ 639997 w 1860409"/>
                <a:gd name="connsiteY11" fmla="*/ 1071431 h 1275741"/>
                <a:gd name="connsiteX12" fmla="*/ 639997 w 1860409"/>
                <a:gd name="connsiteY12" fmla="*/ 1275741 h 1275741"/>
                <a:gd name="connsiteX0" fmla="*/ 639997 w 1860409"/>
                <a:gd name="connsiteY0" fmla="*/ 1275741 h 1275741"/>
                <a:gd name="connsiteX1" fmla="*/ 0 w 1860409"/>
                <a:gd name="connsiteY1" fmla="*/ 867121 h 1275741"/>
                <a:gd name="connsiteX2" fmla="*/ 639997 w 1860409"/>
                <a:gd name="connsiteY2" fmla="*/ 458501 h 1275741"/>
                <a:gd name="connsiteX3" fmla="*/ 639997 w 1860409"/>
                <a:gd name="connsiteY3" fmla="*/ 662811 h 1275741"/>
                <a:gd name="connsiteX4" fmla="*/ 1860409 w 1860409"/>
                <a:gd name="connsiteY4" fmla="*/ 0 h 1275741"/>
                <a:gd name="connsiteX5" fmla="*/ 1483952 w 1860409"/>
                <a:gd name="connsiteY5" fmla="*/ 683465 h 1275741"/>
                <a:gd name="connsiteX6" fmla="*/ 939150 w 1860409"/>
                <a:gd name="connsiteY6" fmla="*/ 1070868 h 1275741"/>
                <a:gd name="connsiteX7" fmla="*/ 939150 w 1860409"/>
                <a:gd name="connsiteY7" fmla="*/ 1071431 h 1275741"/>
                <a:gd name="connsiteX8" fmla="*/ 933544 w 1860409"/>
                <a:gd name="connsiteY8" fmla="*/ 1071431 h 1275741"/>
                <a:gd name="connsiteX9" fmla="*/ 931752 w 1860409"/>
                <a:gd name="connsiteY9" fmla="*/ 1071611 h 1275741"/>
                <a:gd name="connsiteX10" fmla="*/ 931752 w 1860409"/>
                <a:gd name="connsiteY10" fmla="*/ 1071431 h 1275741"/>
                <a:gd name="connsiteX11" fmla="*/ 639997 w 1860409"/>
                <a:gd name="connsiteY11" fmla="*/ 1071431 h 1275741"/>
                <a:gd name="connsiteX12" fmla="*/ 639997 w 1860409"/>
                <a:gd name="connsiteY12" fmla="*/ 1275741 h 1275741"/>
                <a:gd name="connsiteX0" fmla="*/ 639997 w 1860409"/>
                <a:gd name="connsiteY0" fmla="*/ 1275741 h 1275741"/>
                <a:gd name="connsiteX1" fmla="*/ 0 w 1860409"/>
                <a:gd name="connsiteY1" fmla="*/ 867121 h 1275741"/>
                <a:gd name="connsiteX2" fmla="*/ 639997 w 1860409"/>
                <a:gd name="connsiteY2" fmla="*/ 458501 h 1275741"/>
                <a:gd name="connsiteX3" fmla="*/ 639997 w 1860409"/>
                <a:gd name="connsiteY3" fmla="*/ 662811 h 1275741"/>
                <a:gd name="connsiteX4" fmla="*/ 1860409 w 1860409"/>
                <a:gd name="connsiteY4" fmla="*/ 0 h 1275741"/>
                <a:gd name="connsiteX5" fmla="*/ 1483952 w 1860409"/>
                <a:gd name="connsiteY5" fmla="*/ 683465 h 1275741"/>
                <a:gd name="connsiteX6" fmla="*/ 939150 w 1860409"/>
                <a:gd name="connsiteY6" fmla="*/ 1070868 h 1275741"/>
                <a:gd name="connsiteX7" fmla="*/ 939150 w 1860409"/>
                <a:gd name="connsiteY7" fmla="*/ 1071431 h 1275741"/>
                <a:gd name="connsiteX8" fmla="*/ 933544 w 1860409"/>
                <a:gd name="connsiteY8" fmla="*/ 1071431 h 1275741"/>
                <a:gd name="connsiteX9" fmla="*/ 931752 w 1860409"/>
                <a:gd name="connsiteY9" fmla="*/ 1071611 h 1275741"/>
                <a:gd name="connsiteX10" fmla="*/ 931752 w 1860409"/>
                <a:gd name="connsiteY10" fmla="*/ 1071431 h 1275741"/>
                <a:gd name="connsiteX11" fmla="*/ 639997 w 1860409"/>
                <a:gd name="connsiteY11" fmla="*/ 1071431 h 1275741"/>
                <a:gd name="connsiteX12" fmla="*/ 639997 w 1860409"/>
                <a:gd name="connsiteY12" fmla="*/ 1275741 h 1275741"/>
                <a:gd name="connsiteX0" fmla="*/ 639997 w 1860409"/>
                <a:gd name="connsiteY0" fmla="*/ 1275741 h 1275741"/>
                <a:gd name="connsiteX1" fmla="*/ 0 w 1860409"/>
                <a:gd name="connsiteY1" fmla="*/ 867121 h 1275741"/>
                <a:gd name="connsiteX2" fmla="*/ 639997 w 1860409"/>
                <a:gd name="connsiteY2" fmla="*/ 458501 h 1275741"/>
                <a:gd name="connsiteX3" fmla="*/ 639997 w 1860409"/>
                <a:gd name="connsiteY3" fmla="*/ 662811 h 1275741"/>
                <a:gd name="connsiteX4" fmla="*/ 1860409 w 1860409"/>
                <a:gd name="connsiteY4" fmla="*/ 0 h 1275741"/>
                <a:gd name="connsiteX5" fmla="*/ 1483952 w 1860409"/>
                <a:gd name="connsiteY5" fmla="*/ 683465 h 1275741"/>
                <a:gd name="connsiteX6" fmla="*/ 939150 w 1860409"/>
                <a:gd name="connsiteY6" fmla="*/ 1070868 h 1275741"/>
                <a:gd name="connsiteX7" fmla="*/ 939150 w 1860409"/>
                <a:gd name="connsiteY7" fmla="*/ 1071431 h 1275741"/>
                <a:gd name="connsiteX8" fmla="*/ 933544 w 1860409"/>
                <a:gd name="connsiteY8" fmla="*/ 1071431 h 1275741"/>
                <a:gd name="connsiteX9" fmla="*/ 931752 w 1860409"/>
                <a:gd name="connsiteY9" fmla="*/ 1071611 h 1275741"/>
                <a:gd name="connsiteX10" fmla="*/ 931752 w 1860409"/>
                <a:gd name="connsiteY10" fmla="*/ 1071431 h 1275741"/>
                <a:gd name="connsiteX11" fmla="*/ 639997 w 1860409"/>
                <a:gd name="connsiteY11" fmla="*/ 1071431 h 1275741"/>
                <a:gd name="connsiteX12" fmla="*/ 639997 w 1860409"/>
                <a:gd name="connsiteY12" fmla="*/ 1275741 h 1275741"/>
                <a:gd name="connsiteX0" fmla="*/ 639997 w 1860409"/>
                <a:gd name="connsiteY0" fmla="*/ 1275741 h 1275741"/>
                <a:gd name="connsiteX1" fmla="*/ 0 w 1860409"/>
                <a:gd name="connsiteY1" fmla="*/ 867121 h 1275741"/>
                <a:gd name="connsiteX2" fmla="*/ 639997 w 1860409"/>
                <a:gd name="connsiteY2" fmla="*/ 458501 h 1275741"/>
                <a:gd name="connsiteX3" fmla="*/ 639997 w 1860409"/>
                <a:gd name="connsiteY3" fmla="*/ 662811 h 1275741"/>
                <a:gd name="connsiteX4" fmla="*/ 1860409 w 1860409"/>
                <a:gd name="connsiteY4" fmla="*/ 0 h 1275741"/>
                <a:gd name="connsiteX5" fmla="*/ 1639227 w 1860409"/>
                <a:gd name="connsiteY5" fmla="*/ 717971 h 1275741"/>
                <a:gd name="connsiteX6" fmla="*/ 939150 w 1860409"/>
                <a:gd name="connsiteY6" fmla="*/ 1070868 h 1275741"/>
                <a:gd name="connsiteX7" fmla="*/ 939150 w 1860409"/>
                <a:gd name="connsiteY7" fmla="*/ 1071431 h 1275741"/>
                <a:gd name="connsiteX8" fmla="*/ 933544 w 1860409"/>
                <a:gd name="connsiteY8" fmla="*/ 1071431 h 1275741"/>
                <a:gd name="connsiteX9" fmla="*/ 931752 w 1860409"/>
                <a:gd name="connsiteY9" fmla="*/ 1071611 h 1275741"/>
                <a:gd name="connsiteX10" fmla="*/ 931752 w 1860409"/>
                <a:gd name="connsiteY10" fmla="*/ 1071431 h 1275741"/>
                <a:gd name="connsiteX11" fmla="*/ 639997 w 1860409"/>
                <a:gd name="connsiteY11" fmla="*/ 1071431 h 1275741"/>
                <a:gd name="connsiteX12" fmla="*/ 639997 w 1860409"/>
                <a:gd name="connsiteY12" fmla="*/ 1275741 h 1275741"/>
                <a:gd name="connsiteX0" fmla="*/ 639997 w 1860409"/>
                <a:gd name="connsiteY0" fmla="*/ 1275741 h 1275741"/>
                <a:gd name="connsiteX1" fmla="*/ 0 w 1860409"/>
                <a:gd name="connsiteY1" fmla="*/ 867121 h 1275741"/>
                <a:gd name="connsiteX2" fmla="*/ 639997 w 1860409"/>
                <a:gd name="connsiteY2" fmla="*/ 458501 h 1275741"/>
                <a:gd name="connsiteX3" fmla="*/ 639997 w 1860409"/>
                <a:gd name="connsiteY3" fmla="*/ 662811 h 1275741"/>
                <a:gd name="connsiteX4" fmla="*/ 1860409 w 1860409"/>
                <a:gd name="connsiteY4" fmla="*/ 0 h 1275741"/>
                <a:gd name="connsiteX5" fmla="*/ 1639227 w 1860409"/>
                <a:gd name="connsiteY5" fmla="*/ 717971 h 1275741"/>
                <a:gd name="connsiteX6" fmla="*/ 939150 w 1860409"/>
                <a:gd name="connsiteY6" fmla="*/ 1070868 h 1275741"/>
                <a:gd name="connsiteX7" fmla="*/ 939150 w 1860409"/>
                <a:gd name="connsiteY7" fmla="*/ 1071431 h 1275741"/>
                <a:gd name="connsiteX8" fmla="*/ 933544 w 1860409"/>
                <a:gd name="connsiteY8" fmla="*/ 1071431 h 1275741"/>
                <a:gd name="connsiteX9" fmla="*/ 931752 w 1860409"/>
                <a:gd name="connsiteY9" fmla="*/ 1071611 h 1275741"/>
                <a:gd name="connsiteX10" fmla="*/ 931752 w 1860409"/>
                <a:gd name="connsiteY10" fmla="*/ 1071431 h 1275741"/>
                <a:gd name="connsiteX11" fmla="*/ 639997 w 1860409"/>
                <a:gd name="connsiteY11" fmla="*/ 1071431 h 1275741"/>
                <a:gd name="connsiteX12" fmla="*/ 639997 w 1860409"/>
                <a:gd name="connsiteY12" fmla="*/ 1275741 h 1275741"/>
                <a:gd name="connsiteX0" fmla="*/ 639997 w 1860409"/>
                <a:gd name="connsiteY0" fmla="*/ 1275741 h 1275741"/>
                <a:gd name="connsiteX1" fmla="*/ 0 w 1860409"/>
                <a:gd name="connsiteY1" fmla="*/ 867121 h 1275741"/>
                <a:gd name="connsiteX2" fmla="*/ 639997 w 1860409"/>
                <a:gd name="connsiteY2" fmla="*/ 458501 h 1275741"/>
                <a:gd name="connsiteX3" fmla="*/ 639997 w 1860409"/>
                <a:gd name="connsiteY3" fmla="*/ 662811 h 1275741"/>
                <a:gd name="connsiteX4" fmla="*/ 1860409 w 1860409"/>
                <a:gd name="connsiteY4" fmla="*/ 0 h 1275741"/>
                <a:gd name="connsiteX5" fmla="*/ 1690986 w 1860409"/>
                <a:gd name="connsiteY5" fmla="*/ 700718 h 1275741"/>
                <a:gd name="connsiteX6" fmla="*/ 939150 w 1860409"/>
                <a:gd name="connsiteY6" fmla="*/ 1070868 h 1275741"/>
                <a:gd name="connsiteX7" fmla="*/ 939150 w 1860409"/>
                <a:gd name="connsiteY7" fmla="*/ 1071431 h 1275741"/>
                <a:gd name="connsiteX8" fmla="*/ 933544 w 1860409"/>
                <a:gd name="connsiteY8" fmla="*/ 1071431 h 1275741"/>
                <a:gd name="connsiteX9" fmla="*/ 931752 w 1860409"/>
                <a:gd name="connsiteY9" fmla="*/ 1071611 h 1275741"/>
                <a:gd name="connsiteX10" fmla="*/ 931752 w 1860409"/>
                <a:gd name="connsiteY10" fmla="*/ 1071431 h 1275741"/>
                <a:gd name="connsiteX11" fmla="*/ 639997 w 1860409"/>
                <a:gd name="connsiteY11" fmla="*/ 1071431 h 1275741"/>
                <a:gd name="connsiteX12" fmla="*/ 639997 w 1860409"/>
                <a:gd name="connsiteY12" fmla="*/ 1275741 h 1275741"/>
                <a:gd name="connsiteX0" fmla="*/ 639997 w 1860409"/>
                <a:gd name="connsiteY0" fmla="*/ 1275741 h 1275741"/>
                <a:gd name="connsiteX1" fmla="*/ 0 w 1860409"/>
                <a:gd name="connsiteY1" fmla="*/ 867121 h 1275741"/>
                <a:gd name="connsiteX2" fmla="*/ 639997 w 1860409"/>
                <a:gd name="connsiteY2" fmla="*/ 458501 h 1275741"/>
                <a:gd name="connsiteX3" fmla="*/ 639997 w 1860409"/>
                <a:gd name="connsiteY3" fmla="*/ 662811 h 1275741"/>
                <a:gd name="connsiteX4" fmla="*/ 1860409 w 1860409"/>
                <a:gd name="connsiteY4" fmla="*/ 0 h 1275741"/>
                <a:gd name="connsiteX5" fmla="*/ 1690986 w 1860409"/>
                <a:gd name="connsiteY5" fmla="*/ 700718 h 1275741"/>
                <a:gd name="connsiteX6" fmla="*/ 939150 w 1860409"/>
                <a:gd name="connsiteY6" fmla="*/ 1070868 h 1275741"/>
                <a:gd name="connsiteX7" fmla="*/ 939150 w 1860409"/>
                <a:gd name="connsiteY7" fmla="*/ 1071431 h 1275741"/>
                <a:gd name="connsiteX8" fmla="*/ 933544 w 1860409"/>
                <a:gd name="connsiteY8" fmla="*/ 1071431 h 1275741"/>
                <a:gd name="connsiteX9" fmla="*/ 931752 w 1860409"/>
                <a:gd name="connsiteY9" fmla="*/ 1071611 h 1275741"/>
                <a:gd name="connsiteX10" fmla="*/ 931752 w 1860409"/>
                <a:gd name="connsiteY10" fmla="*/ 1071431 h 1275741"/>
                <a:gd name="connsiteX11" fmla="*/ 639997 w 1860409"/>
                <a:gd name="connsiteY11" fmla="*/ 1071431 h 1275741"/>
                <a:gd name="connsiteX12" fmla="*/ 639997 w 1860409"/>
                <a:gd name="connsiteY12" fmla="*/ 1275741 h 1275741"/>
                <a:gd name="connsiteX0" fmla="*/ 639997 w 1860409"/>
                <a:gd name="connsiteY0" fmla="*/ 1275741 h 1275741"/>
                <a:gd name="connsiteX1" fmla="*/ 0 w 1860409"/>
                <a:gd name="connsiteY1" fmla="*/ 867121 h 1275741"/>
                <a:gd name="connsiteX2" fmla="*/ 639997 w 1860409"/>
                <a:gd name="connsiteY2" fmla="*/ 458501 h 1275741"/>
                <a:gd name="connsiteX3" fmla="*/ 639997 w 1860409"/>
                <a:gd name="connsiteY3" fmla="*/ 662811 h 1275741"/>
                <a:gd name="connsiteX4" fmla="*/ 1860409 w 1860409"/>
                <a:gd name="connsiteY4" fmla="*/ 0 h 1275741"/>
                <a:gd name="connsiteX5" fmla="*/ 1690986 w 1860409"/>
                <a:gd name="connsiteY5" fmla="*/ 700718 h 1275741"/>
                <a:gd name="connsiteX6" fmla="*/ 939150 w 1860409"/>
                <a:gd name="connsiteY6" fmla="*/ 1070868 h 1275741"/>
                <a:gd name="connsiteX7" fmla="*/ 939150 w 1860409"/>
                <a:gd name="connsiteY7" fmla="*/ 1071431 h 1275741"/>
                <a:gd name="connsiteX8" fmla="*/ 933544 w 1860409"/>
                <a:gd name="connsiteY8" fmla="*/ 1071431 h 1275741"/>
                <a:gd name="connsiteX9" fmla="*/ 931752 w 1860409"/>
                <a:gd name="connsiteY9" fmla="*/ 1071611 h 1275741"/>
                <a:gd name="connsiteX10" fmla="*/ 931752 w 1860409"/>
                <a:gd name="connsiteY10" fmla="*/ 1071431 h 1275741"/>
                <a:gd name="connsiteX11" fmla="*/ 639997 w 1860409"/>
                <a:gd name="connsiteY11" fmla="*/ 1071431 h 1275741"/>
                <a:gd name="connsiteX12" fmla="*/ 639997 w 1860409"/>
                <a:gd name="connsiteY12" fmla="*/ 1275741 h 1275741"/>
                <a:gd name="connsiteX0" fmla="*/ 639997 w 1860409"/>
                <a:gd name="connsiteY0" fmla="*/ 1275741 h 1275741"/>
                <a:gd name="connsiteX1" fmla="*/ 0 w 1860409"/>
                <a:gd name="connsiteY1" fmla="*/ 867121 h 1275741"/>
                <a:gd name="connsiteX2" fmla="*/ 639997 w 1860409"/>
                <a:gd name="connsiteY2" fmla="*/ 458501 h 1275741"/>
                <a:gd name="connsiteX3" fmla="*/ 639997 w 1860409"/>
                <a:gd name="connsiteY3" fmla="*/ 662811 h 1275741"/>
                <a:gd name="connsiteX4" fmla="*/ 1860409 w 1860409"/>
                <a:gd name="connsiteY4" fmla="*/ 0 h 1275741"/>
                <a:gd name="connsiteX5" fmla="*/ 1690986 w 1860409"/>
                <a:gd name="connsiteY5" fmla="*/ 700718 h 1275741"/>
                <a:gd name="connsiteX6" fmla="*/ 939150 w 1860409"/>
                <a:gd name="connsiteY6" fmla="*/ 1070868 h 1275741"/>
                <a:gd name="connsiteX7" fmla="*/ 939150 w 1860409"/>
                <a:gd name="connsiteY7" fmla="*/ 1071431 h 1275741"/>
                <a:gd name="connsiteX8" fmla="*/ 933544 w 1860409"/>
                <a:gd name="connsiteY8" fmla="*/ 1071431 h 1275741"/>
                <a:gd name="connsiteX9" fmla="*/ 931752 w 1860409"/>
                <a:gd name="connsiteY9" fmla="*/ 1071611 h 1275741"/>
                <a:gd name="connsiteX10" fmla="*/ 931752 w 1860409"/>
                <a:gd name="connsiteY10" fmla="*/ 1071431 h 1275741"/>
                <a:gd name="connsiteX11" fmla="*/ 639997 w 1860409"/>
                <a:gd name="connsiteY11" fmla="*/ 1071431 h 1275741"/>
                <a:gd name="connsiteX12" fmla="*/ 639997 w 1860409"/>
                <a:gd name="connsiteY12" fmla="*/ 1275741 h 1275741"/>
                <a:gd name="connsiteX0" fmla="*/ 639997 w 1860409"/>
                <a:gd name="connsiteY0" fmla="*/ 1275741 h 1275741"/>
                <a:gd name="connsiteX1" fmla="*/ 0 w 1860409"/>
                <a:gd name="connsiteY1" fmla="*/ 867121 h 1275741"/>
                <a:gd name="connsiteX2" fmla="*/ 639997 w 1860409"/>
                <a:gd name="connsiteY2" fmla="*/ 458501 h 1275741"/>
                <a:gd name="connsiteX3" fmla="*/ 639997 w 1860409"/>
                <a:gd name="connsiteY3" fmla="*/ 662811 h 1275741"/>
                <a:gd name="connsiteX4" fmla="*/ 1860409 w 1860409"/>
                <a:gd name="connsiteY4" fmla="*/ 0 h 1275741"/>
                <a:gd name="connsiteX5" fmla="*/ 1690986 w 1860409"/>
                <a:gd name="connsiteY5" fmla="*/ 700718 h 1275741"/>
                <a:gd name="connsiteX6" fmla="*/ 939150 w 1860409"/>
                <a:gd name="connsiteY6" fmla="*/ 1070868 h 1275741"/>
                <a:gd name="connsiteX7" fmla="*/ 939150 w 1860409"/>
                <a:gd name="connsiteY7" fmla="*/ 1071431 h 1275741"/>
                <a:gd name="connsiteX8" fmla="*/ 933544 w 1860409"/>
                <a:gd name="connsiteY8" fmla="*/ 1071431 h 1275741"/>
                <a:gd name="connsiteX9" fmla="*/ 931752 w 1860409"/>
                <a:gd name="connsiteY9" fmla="*/ 1071611 h 1275741"/>
                <a:gd name="connsiteX10" fmla="*/ 931752 w 1860409"/>
                <a:gd name="connsiteY10" fmla="*/ 1071431 h 1275741"/>
                <a:gd name="connsiteX11" fmla="*/ 639997 w 1860409"/>
                <a:gd name="connsiteY11" fmla="*/ 1071431 h 1275741"/>
                <a:gd name="connsiteX12" fmla="*/ 639997 w 1860409"/>
                <a:gd name="connsiteY12" fmla="*/ 1275741 h 1275741"/>
                <a:gd name="connsiteX0" fmla="*/ 639997 w 1860409"/>
                <a:gd name="connsiteY0" fmla="*/ 1275741 h 1275741"/>
                <a:gd name="connsiteX1" fmla="*/ 0 w 1860409"/>
                <a:gd name="connsiteY1" fmla="*/ 867121 h 1275741"/>
                <a:gd name="connsiteX2" fmla="*/ 639997 w 1860409"/>
                <a:gd name="connsiteY2" fmla="*/ 458501 h 1275741"/>
                <a:gd name="connsiteX3" fmla="*/ 639997 w 1860409"/>
                <a:gd name="connsiteY3" fmla="*/ 662811 h 1275741"/>
                <a:gd name="connsiteX4" fmla="*/ 1860409 w 1860409"/>
                <a:gd name="connsiteY4" fmla="*/ 0 h 1275741"/>
                <a:gd name="connsiteX5" fmla="*/ 1690986 w 1860409"/>
                <a:gd name="connsiteY5" fmla="*/ 700718 h 1275741"/>
                <a:gd name="connsiteX6" fmla="*/ 939150 w 1860409"/>
                <a:gd name="connsiteY6" fmla="*/ 1070868 h 1275741"/>
                <a:gd name="connsiteX7" fmla="*/ 939150 w 1860409"/>
                <a:gd name="connsiteY7" fmla="*/ 1071431 h 1275741"/>
                <a:gd name="connsiteX8" fmla="*/ 933544 w 1860409"/>
                <a:gd name="connsiteY8" fmla="*/ 1071431 h 1275741"/>
                <a:gd name="connsiteX9" fmla="*/ 931752 w 1860409"/>
                <a:gd name="connsiteY9" fmla="*/ 1071611 h 1275741"/>
                <a:gd name="connsiteX10" fmla="*/ 931752 w 1860409"/>
                <a:gd name="connsiteY10" fmla="*/ 1071431 h 1275741"/>
                <a:gd name="connsiteX11" fmla="*/ 639997 w 1860409"/>
                <a:gd name="connsiteY11" fmla="*/ 1071431 h 1275741"/>
                <a:gd name="connsiteX12" fmla="*/ 639997 w 1860409"/>
                <a:gd name="connsiteY12" fmla="*/ 1275741 h 1275741"/>
                <a:gd name="connsiteX0" fmla="*/ 639997 w 1860974"/>
                <a:gd name="connsiteY0" fmla="*/ 1275741 h 1275741"/>
                <a:gd name="connsiteX1" fmla="*/ 0 w 1860974"/>
                <a:gd name="connsiteY1" fmla="*/ 867121 h 1275741"/>
                <a:gd name="connsiteX2" fmla="*/ 639997 w 1860974"/>
                <a:gd name="connsiteY2" fmla="*/ 458501 h 1275741"/>
                <a:gd name="connsiteX3" fmla="*/ 639997 w 1860974"/>
                <a:gd name="connsiteY3" fmla="*/ 662811 h 1275741"/>
                <a:gd name="connsiteX4" fmla="*/ 1860409 w 1860974"/>
                <a:gd name="connsiteY4" fmla="*/ 0 h 1275741"/>
                <a:gd name="connsiteX5" fmla="*/ 1690986 w 1860974"/>
                <a:gd name="connsiteY5" fmla="*/ 700718 h 1275741"/>
                <a:gd name="connsiteX6" fmla="*/ 939150 w 1860974"/>
                <a:gd name="connsiteY6" fmla="*/ 1070868 h 1275741"/>
                <a:gd name="connsiteX7" fmla="*/ 939150 w 1860974"/>
                <a:gd name="connsiteY7" fmla="*/ 1071431 h 1275741"/>
                <a:gd name="connsiteX8" fmla="*/ 933544 w 1860974"/>
                <a:gd name="connsiteY8" fmla="*/ 1071431 h 1275741"/>
                <a:gd name="connsiteX9" fmla="*/ 931752 w 1860974"/>
                <a:gd name="connsiteY9" fmla="*/ 1071611 h 1275741"/>
                <a:gd name="connsiteX10" fmla="*/ 931752 w 1860974"/>
                <a:gd name="connsiteY10" fmla="*/ 1071431 h 1275741"/>
                <a:gd name="connsiteX11" fmla="*/ 639997 w 1860974"/>
                <a:gd name="connsiteY11" fmla="*/ 1071431 h 1275741"/>
                <a:gd name="connsiteX12" fmla="*/ 639997 w 1860974"/>
                <a:gd name="connsiteY12" fmla="*/ 1275741 h 1275741"/>
                <a:gd name="connsiteX0" fmla="*/ 657407 w 1878384"/>
                <a:gd name="connsiteY0" fmla="*/ 1275741 h 1275741"/>
                <a:gd name="connsiteX1" fmla="*/ 0 w 1878384"/>
                <a:gd name="connsiteY1" fmla="*/ 806186 h 1275741"/>
                <a:gd name="connsiteX2" fmla="*/ 657407 w 1878384"/>
                <a:gd name="connsiteY2" fmla="*/ 458501 h 1275741"/>
                <a:gd name="connsiteX3" fmla="*/ 657407 w 1878384"/>
                <a:gd name="connsiteY3" fmla="*/ 662811 h 1275741"/>
                <a:gd name="connsiteX4" fmla="*/ 1877819 w 1878384"/>
                <a:gd name="connsiteY4" fmla="*/ 0 h 1275741"/>
                <a:gd name="connsiteX5" fmla="*/ 1708396 w 1878384"/>
                <a:gd name="connsiteY5" fmla="*/ 700718 h 1275741"/>
                <a:gd name="connsiteX6" fmla="*/ 956560 w 1878384"/>
                <a:gd name="connsiteY6" fmla="*/ 1070868 h 1275741"/>
                <a:gd name="connsiteX7" fmla="*/ 956560 w 1878384"/>
                <a:gd name="connsiteY7" fmla="*/ 1071431 h 1275741"/>
                <a:gd name="connsiteX8" fmla="*/ 950954 w 1878384"/>
                <a:gd name="connsiteY8" fmla="*/ 1071431 h 1275741"/>
                <a:gd name="connsiteX9" fmla="*/ 949162 w 1878384"/>
                <a:gd name="connsiteY9" fmla="*/ 1071611 h 1275741"/>
                <a:gd name="connsiteX10" fmla="*/ 949162 w 1878384"/>
                <a:gd name="connsiteY10" fmla="*/ 1071431 h 1275741"/>
                <a:gd name="connsiteX11" fmla="*/ 657407 w 1878384"/>
                <a:gd name="connsiteY11" fmla="*/ 1071431 h 1275741"/>
                <a:gd name="connsiteX12" fmla="*/ 657407 w 1878384"/>
                <a:gd name="connsiteY12" fmla="*/ 1275741 h 1275741"/>
                <a:gd name="connsiteX0" fmla="*/ 648701 w 1869678"/>
                <a:gd name="connsiteY0" fmla="*/ 1275741 h 1275741"/>
                <a:gd name="connsiteX1" fmla="*/ 0 w 1869678"/>
                <a:gd name="connsiteY1" fmla="*/ 745250 h 1275741"/>
                <a:gd name="connsiteX2" fmla="*/ 648701 w 1869678"/>
                <a:gd name="connsiteY2" fmla="*/ 458501 h 1275741"/>
                <a:gd name="connsiteX3" fmla="*/ 648701 w 1869678"/>
                <a:gd name="connsiteY3" fmla="*/ 662811 h 1275741"/>
                <a:gd name="connsiteX4" fmla="*/ 1869113 w 1869678"/>
                <a:gd name="connsiteY4" fmla="*/ 0 h 1275741"/>
                <a:gd name="connsiteX5" fmla="*/ 1699690 w 1869678"/>
                <a:gd name="connsiteY5" fmla="*/ 700718 h 1275741"/>
                <a:gd name="connsiteX6" fmla="*/ 947854 w 1869678"/>
                <a:gd name="connsiteY6" fmla="*/ 1070868 h 1275741"/>
                <a:gd name="connsiteX7" fmla="*/ 947854 w 1869678"/>
                <a:gd name="connsiteY7" fmla="*/ 1071431 h 1275741"/>
                <a:gd name="connsiteX8" fmla="*/ 942248 w 1869678"/>
                <a:gd name="connsiteY8" fmla="*/ 1071431 h 1275741"/>
                <a:gd name="connsiteX9" fmla="*/ 940456 w 1869678"/>
                <a:gd name="connsiteY9" fmla="*/ 1071611 h 1275741"/>
                <a:gd name="connsiteX10" fmla="*/ 940456 w 1869678"/>
                <a:gd name="connsiteY10" fmla="*/ 1071431 h 1275741"/>
                <a:gd name="connsiteX11" fmla="*/ 648701 w 1869678"/>
                <a:gd name="connsiteY11" fmla="*/ 1071431 h 1275741"/>
                <a:gd name="connsiteX12" fmla="*/ 648701 w 1869678"/>
                <a:gd name="connsiteY12" fmla="*/ 1275741 h 1275741"/>
                <a:gd name="connsiteX0" fmla="*/ 648701 w 1869678"/>
                <a:gd name="connsiteY0" fmla="*/ 1275741 h 1275741"/>
                <a:gd name="connsiteX1" fmla="*/ 0 w 1869678"/>
                <a:gd name="connsiteY1" fmla="*/ 745250 h 1275741"/>
                <a:gd name="connsiteX2" fmla="*/ 692227 w 1869678"/>
                <a:gd name="connsiteY2" fmla="*/ 467206 h 1275741"/>
                <a:gd name="connsiteX3" fmla="*/ 648701 w 1869678"/>
                <a:gd name="connsiteY3" fmla="*/ 662811 h 1275741"/>
                <a:gd name="connsiteX4" fmla="*/ 1869113 w 1869678"/>
                <a:gd name="connsiteY4" fmla="*/ 0 h 1275741"/>
                <a:gd name="connsiteX5" fmla="*/ 1699690 w 1869678"/>
                <a:gd name="connsiteY5" fmla="*/ 700718 h 1275741"/>
                <a:gd name="connsiteX6" fmla="*/ 947854 w 1869678"/>
                <a:gd name="connsiteY6" fmla="*/ 1070868 h 1275741"/>
                <a:gd name="connsiteX7" fmla="*/ 947854 w 1869678"/>
                <a:gd name="connsiteY7" fmla="*/ 1071431 h 1275741"/>
                <a:gd name="connsiteX8" fmla="*/ 942248 w 1869678"/>
                <a:gd name="connsiteY8" fmla="*/ 1071431 h 1275741"/>
                <a:gd name="connsiteX9" fmla="*/ 940456 w 1869678"/>
                <a:gd name="connsiteY9" fmla="*/ 1071611 h 1275741"/>
                <a:gd name="connsiteX10" fmla="*/ 940456 w 1869678"/>
                <a:gd name="connsiteY10" fmla="*/ 1071431 h 1275741"/>
                <a:gd name="connsiteX11" fmla="*/ 648701 w 1869678"/>
                <a:gd name="connsiteY11" fmla="*/ 1071431 h 1275741"/>
                <a:gd name="connsiteX12" fmla="*/ 648701 w 1869678"/>
                <a:gd name="connsiteY12" fmla="*/ 1275741 h 1275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69678" h="1275741">
                  <a:moveTo>
                    <a:pt x="648701" y="1275741"/>
                  </a:moveTo>
                  <a:lnTo>
                    <a:pt x="0" y="745250"/>
                  </a:lnTo>
                  <a:lnTo>
                    <a:pt x="692227" y="467206"/>
                  </a:lnTo>
                  <a:lnTo>
                    <a:pt x="648701" y="662811"/>
                  </a:lnTo>
                  <a:cubicBezTo>
                    <a:pt x="1357429" y="830061"/>
                    <a:pt x="1695222" y="453850"/>
                    <a:pt x="1869113" y="0"/>
                  </a:cubicBezTo>
                  <a:cubicBezTo>
                    <a:pt x="1874698" y="336676"/>
                    <a:pt x="1840380" y="504920"/>
                    <a:pt x="1699690" y="700718"/>
                  </a:cubicBezTo>
                  <a:cubicBezTo>
                    <a:pt x="1447095" y="992167"/>
                    <a:pt x="1195243" y="1067624"/>
                    <a:pt x="947854" y="1070868"/>
                  </a:cubicBezTo>
                  <a:lnTo>
                    <a:pt x="947854" y="1071431"/>
                  </a:lnTo>
                  <a:lnTo>
                    <a:pt x="942248" y="1071431"/>
                  </a:lnTo>
                  <a:cubicBezTo>
                    <a:pt x="941652" y="1071610"/>
                    <a:pt x="941054" y="1071611"/>
                    <a:pt x="940456" y="1071611"/>
                  </a:cubicBezTo>
                  <a:lnTo>
                    <a:pt x="940456" y="1071431"/>
                  </a:lnTo>
                  <a:lnTo>
                    <a:pt x="648701" y="1071431"/>
                  </a:lnTo>
                  <a:lnTo>
                    <a:pt x="648701" y="127574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21" dirty="0">
                <a:solidFill>
                  <a:schemeClr val="tx1"/>
                </a:solidFill>
              </a:endParaRPr>
            </a:p>
          </p:txBody>
        </p:sp>
        <p:sp>
          <p:nvSpPr>
            <p:cNvPr id="7" name="Left Arrow 2">
              <a:extLst>
                <a:ext uri="{FF2B5EF4-FFF2-40B4-BE49-F238E27FC236}">
                  <a16:creationId xmlns:a16="http://schemas.microsoft.com/office/drawing/2014/main" id="{B7570087-F9C7-4002-972A-7306B8083D4B}"/>
                </a:ext>
              </a:extLst>
            </p:cNvPr>
            <p:cNvSpPr/>
            <p:nvPr/>
          </p:nvSpPr>
          <p:spPr>
            <a:xfrm rot="8100000">
              <a:off x="2154980" y="1987482"/>
              <a:ext cx="2550582" cy="1740344"/>
            </a:xfrm>
            <a:custGeom>
              <a:avLst/>
              <a:gdLst>
                <a:gd name="connsiteX0" fmla="*/ 639997 w 1564191"/>
                <a:gd name="connsiteY0" fmla="*/ 1189836 h 1189836"/>
                <a:gd name="connsiteX1" fmla="*/ 0 w 1564191"/>
                <a:gd name="connsiteY1" fmla="*/ 781216 h 1189836"/>
                <a:gd name="connsiteX2" fmla="*/ 639997 w 1564191"/>
                <a:gd name="connsiteY2" fmla="*/ 372596 h 1189836"/>
                <a:gd name="connsiteX3" fmla="*/ 639997 w 1564191"/>
                <a:gd name="connsiteY3" fmla="*/ 576906 h 1189836"/>
                <a:gd name="connsiteX4" fmla="*/ 939150 w 1564191"/>
                <a:gd name="connsiteY4" fmla="*/ 576906 h 1189836"/>
                <a:gd name="connsiteX5" fmla="*/ 939150 w 1564191"/>
                <a:gd name="connsiteY5" fmla="*/ 577238 h 1189836"/>
                <a:gd name="connsiteX6" fmla="*/ 981979 w 1564191"/>
                <a:gd name="connsiteY6" fmla="*/ 528765 h 1189836"/>
                <a:gd name="connsiteX7" fmla="*/ 983944 w 1564191"/>
                <a:gd name="connsiteY7" fmla="*/ 528775 h 1189836"/>
                <a:gd name="connsiteX8" fmla="*/ 1564191 w 1564191"/>
                <a:gd name="connsiteY8" fmla="*/ 0 h 1189836"/>
                <a:gd name="connsiteX9" fmla="*/ 1388017 w 1564191"/>
                <a:gd name="connsiteY9" fmla="*/ 530857 h 1189836"/>
                <a:gd name="connsiteX10" fmla="*/ 1388955 w 1564191"/>
                <a:gd name="connsiteY10" fmla="*/ 530862 h 1189836"/>
                <a:gd name="connsiteX11" fmla="*/ 1388758 w 1564191"/>
                <a:gd name="connsiteY11" fmla="*/ 532748 h 1189836"/>
                <a:gd name="connsiteX12" fmla="*/ 1388961 w 1564191"/>
                <a:gd name="connsiteY12" fmla="*/ 533267 h 1189836"/>
                <a:gd name="connsiteX13" fmla="*/ 1388703 w 1564191"/>
                <a:gd name="connsiteY13" fmla="*/ 533267 h 1189836"/>
                <a:gd name="connsiteX14" fmla="*/ 939150 w 1564191"/>
                <a:gd name="connsiteY14" fmla="*/ 984963 h 1189836"/>
                <a:gd name="connsiteX15" fmla="*/ 939150 w 1564191"/>
                <a:gd name="connsiteY15" fmla="*/ 985526 h 1189836"/>
                <a:gd name="connsiteX16" fmla="*/ 933544 w 1564191"/>
                <a:gd name="connsiteY16" fmla="*/ 985526 h 1189836"/>
                <a:gd name="connsiteX17" fmla="*/ 931752 w 1564191"/>
                <a:gd name="connsiteY17" fmla="*/ 985706 h 1189836"/>
                <a:gd name="connsiteX18" fmla="*/ 931752 w 1564191"/>
                <a:gd name="connsiteY18" fmla="*/ 985526 h 1189836"/>
                <a:gd name="connsiteX19" fmla="*/ 639997 w 1564191"/>
                <a:gd name="connsiteY19" fmla="*/ 985526 h 1189836"/>
                <a:gd name="connsiteX20" fmla="*/ 639997 w 1564191"/>
                <a:gd name="connsiteY20" fmla="*/ 1189836 h 1189836"/>
                <a:gd name="connsiteX0" fmla="*/ 639997 w 1564191"/>
                <a:gd name="connsiteY0" fmla="*/ 1189836 h 1189836"/>
                <a:gd name="connsiteX1" fmla="*/ 0 w 1564191"/>
                <a:gd name="connsiteY1" fmla="*/ 781216 h 1189836"/>
                <a:gd name="connsiteX2" fmla="*/ 639997 w 1564191"/>
                <a:gd name="connsiteY2" fmla="*/ 372596 h 1189836"/>
                <a:gd name="connsiteX3" fmla="*/ 639997 w 1564191"/>
                <a:gd name="connsiteY3" fmla="*/ 576906 h 1189836"/>
                <a:gd name="connsiteX4" fmla="*/ 939150 w 1564191"/>
                <a:gd name="connsiteY4" fmla="*/ 576906 h 1189836"/>
                <a:gd name="connsiteX5" fmla="*/ 939150 w 1564191"/>
                <a:gd name="connsiteY5" fmla="*/ 577238 h 1189836"/>
                <a:gd name="connsiteX6" fmla="*/ 981979 w 1564191"/>
                <a:gd name="connsiteY6" fmla="*/ 528765 h 1189836"/>
                <a:gd name="connsiteX7" fmla="*/ 983944 w 1564191"/>
                <a:gd name="connsiteY7" fmla="*/ 528775 h 1189836"/>
                <a:gd name="connsiteX8" fmla="*/ 1564191 w 1564191"/>
                <a:gd name="connsiteY8" fmla="*/ 0 h 1189836"/>
                <a:gd name="connsiteX9" fmla="*/ 1388017 w 1564191"/>
                <a:gd name="connsiteY9" fmla="*/ 530857 h 1189836"/>
                <a:gd name="connsiteX10" fmla="*/ 1388955 w 1564191"/>
                <a:gd name="connsiteY10" fmla="*/ 530862 h 1189836"/>
                <a:gd name="connsiteX11" fmla="*/ 1388758 w 1564191"/>
                <a:gd name="connsiteY11" fmla="*/ 532748 h 1189836"/>
                <a:gd name="connsiteX12" fmla="*/ 1388961 w 1564191"/>
                <a:gd name="connsiteY12" fmla="*/ 533267 h 1189836"/>
                <a:gd name="connsiteX13" fmla="*/ 1388703 w 1564191"/>
                <a:gd name="connsiteY13" fmla="*/ 533267 h 1189836"/>
                <a:gd name="connsiteX14" fmla="*/ 939150 w 1564191"/>
                <a:gd name="connsiteY14" fmla="*/ 984963 h 1189836"/>
                <a:gd name="connsiteX15" fmla="*/ 939150 w 1564191"/>
                <a:gd name="connsiteY15" fmla="*/ 985526 h 1189836"/>
                <a:gd name="connsiteX16" fmla="*/ 933544 w 1564191"/>
                <a:gd name="connsiteY16" fmla="*/ 985526 h 1189836"/>
                <a:gd name="connsiteX17" fmla="*/ 931752 w 1564191"/>
                <a:gd name="connsiteY17" fmla="*/ 985706 h 1189836"/>
                <a:gd name="connsiteX18" fmla="*/ 931752 w 1564191"/>
                <a:gd name="connsiteY18" fmla="*/ 985526 h 1189836"/>
                <a:gd name="connsiteX19" fmla="*/ 639997 w 1564191"/>
                <a:gd name="connsiteY19" fmla="*/ 985526 h 1189836"/>
                <a:gd name="connsiteX20" fmla="*/ 639997 w 1564191"/>
                <a:gd name="connsiteY20" fmla="*/ 1189836 h 1189836"/>
                <a:gd name="connsiteX0" fmla="*/ 639997 w 1564191"/>
                <a:gd name="connsiteY0" fmla="*/ 1189836 h 1189836"/>
                <a:gd name="connsiteX1" fmla="*/ 0 w 1564191"/>
                <a:gd name="connsiteY1" fmla="*/ 781216 h 1189836"/>
                <a:gd name="connsiteX2" fmla="*/ 639997 w 1564191"/>
                <a:gd name="connsiteY2" fmla="*/ 372596 h 1189836"/>
                <a:gd name="connsiteX3" fmla="*/ 639997 w 1564191"/>
                <a:gd name="connsiteY3" fmla="*/ 576906 h 1189836"/>
                <a:gd name="connsiteX4" fmla="*/ 939150 w 1564191"/>
                <a:gd name="connsiteY4" fmla="*/ 576906 h 1189836"/>
                <a:gd name="connsiteX5" fmla="*/ 939150 w 1564191"/>
                <a:gd name="connsiteY5" fmla="*/ 577238 h 1189836"/>
                <a:gd name="connsiteX6" fmla="*/ 981979 w 1564191"/>
                <a:gd name="connsiteY6" fmla="*/ 528765 h 1189836"/>
                <a:gd name="connsiteX7" fmla="*/ 1564191 w 1564191"/>
                <a:gd name="connsiteY7" fmla="*/ 0 h 1189836"/>
                <a:gd name="connsiteX8" fmla="*/ 1388017 w 1564191"/>
                <a:gd name="connsiteY8" fmla="*/ 530857 h 1189836"/>
                <a:gd name="connsiteX9" fmla="*/ 1388955 w 1564191"/>
                <a:gd name="connsiteY9" fmla="*/ 530862 h 1189836"/>
                <a:gd name="connsiteX10" fmla="*/ 1388758 w 1564191"/>
                <a:gd name="connsiteY10" fmla="*/ 532748 h 1189836"/>
                <a:gd name="connsiteX11" fmla="*/ 1388961 w 1564191"/>
                <a:gd name="connsiteY11" fmla="*/ 533267 h 1189836"/>
                <a:gd name="connsiteX12" fmla="*/ 1388703 w 1564191"/>
                <a:gd name="connsiteY12" fmla="*/ 533267 h 1189836"/>
                <a:gd name="connsiteX13" fmla="*/ 939150 w 1564191"/>
                <a:gd name="connsiteY13" fmla="*/ 984963 h 1189836"/>
                <a:gd name="connsiteX14" fmla="*/ 939150 w 1564191"/>
                <a:gd name="connsiteY14" fmla="*/ 985526 h 1189836"/>
                <a:gd name="connsiteX15" fmla="*/ 933544 w 1564191"/>
                <a:gd name="connsiteY15" fmla="*/ 985526 h 1189836"/>
                <a:gd name="connsiteX16" fmla="*/ 931752 w 1564191"/>
                <a:gd name="connsiteY16" fmla="*/ 985706 h 1189836"/>
                <a:gd name="connsiteX17" fmla="*/ 931752 w 1564191"/>
                <a:gd name="connsiteY17" fmla="*/ 985526 h 1189836"/>
                <a:gd name="connsiteX18" fmla="*/ 639997 w 1564191"/>
                <a:gd name="connsiteY18" fmla="*/ 985526 h 1189836"/>
                <a:gd name="connsiteX19" fmla="*/ 639997 w 1564191"/>
                <a:gd name="connsiteY19" fmla="*/ 1189836 h 1189836"/>
                <a:gd name="connsiteX0" fmla="*/ 639997 w 1564191"/>
                <a:gd name="connsiteY0" fmla="*/ 1189836 h 1189836"/>
                <a:gd name="connsiteX1" fmla="*/ 0 w 1564191"/>
                <a:gd name="connsiteY1" fmla="*/ 781216 h 1189836"/>
                <a:gd name="connsiteX2" fmla="*/ 639997 w 1564191"/>
                <a:gd name="connsiteY2" fmla="*/ 372596 h 1189836"/>
                <a:gd name="connsiteX3" fmla="*/ 639997 w 1564191"/>
                <a:gd name="connsiteY3" fmla="*/ 576906 h 1189836"/>
                <a:gd name="connsiteX4" fmla="*/ 939150 w 1564191"/>
                <a:gd name="connsiteY4" fmla="*/ 576906 h 1189836"/>
                <a:gd name="connsiteX5" fmla="*/ 939150 w 1564191"/>
                <a:gd name="connsiteY5" fmla="*/ 577238 h 1189836"/>
                <a:gd name="connsiteX6" fmla="*/ 1564191 w 1564191"/>
                <a:gd name="connsiteY6" fmla="*/ 0 h 1189836"/>
                <a:gd name="connsiteX7" fmla="*/ 1388017 w 1564191"/>
                <a:gd name="connsiteY7" fmla="*/ 530857 h 1189836"/>
                <a:gd name="connsiteX8" fmla="*/ 1388955 w 1564191"/>
                <a:gd name="connsiteY8" fmla="*/ 530862 h 1189836"/>
                <a:gd name="connsiteX9" fmla="*/ 1388758 w 1564191"/>
                <a:gd name="connsiteY9" fmla="*/ 532748 h 1189836"/>
                <a:gd name="connsiteX10" fmla="*/ 1388961 w 1564191"/>
                <a:gd name="connsiteY10" fmla="*/ 533267 h 1189836"/>
                <a:gd name="connsiteX11" fmla="*/ 1388703 w 1564191"/>
                <a:gd name="connsiteY11" fmla="*/ 533267 h 1189836"/>
                <a:gd name="connsiteX12" fmla="*/ 939150 w 1564191"/>
                <a:gd name="connsiteY12" fmla="*/ 984963 h 1189836"/>
                <a:gd name="connsiteX13" fmla="*/ 939150 w 1564191"/>
                <a:gd name="connsiteY13" fmla="*/ 985526 h 1189836"/>
                <a:gd name="connsiteX14" fmla="*/ 933544 w 1564191"/>
                <a:gd name="connsiteY14" fmla="*/ 985526 h 1189836"/>
                <a:gd name="connsiteX15" fmla="*/ 931752 w 1564191"/>
                <a:gd name="connsiteY15" fmla="*/ 985706 h 1189836"/>
                <a:gd name="connsiteX16" fmla="*/ 931752 w 1564191"/>
                <a:gd name="connsiteY16" fmla="*/ 985526 h 1189836"/>
                <a:gd name="connsiteX17" fmla="*/ 639997 w 1564191"/>
                <a:gd name="connsiteY17" fmla="*/ 985526 h 1189836"/>
                <a:gd name="connsiteX18" fmla="*/ 639997 w 1564191"/>
                <a:gd name="connsiteY18" fmla="*/ 1189836 h 1189836"/>
                <a:gd name="connsiteX0" fmla="*/ 639997 w 1564191"/>
                <a:gd name="connsiteY0" fmla="*/ 1189836 h 1189836"/>
                <a:gd name="connsiteX1" fmla="*/ 0 w 1564191"/>
                <a:gd name="connsiteY1" fmla="*/ 781216 h 1189836"/>
                <a:gd name="connsiteX2" fmla="*/ 639997 w 1564191"/>
                <a:gd name="connsiteY2" fmla="*/ 372596 h 1189836"/>
                <a:gd name="connsiteX3" fmla="*/ 639997 w 1564191"/>
                <a:gd name="connsiteY3" fmla="*/ 576906 h 1189836"/>
                <a:gd name="connsiteX4" fmla="*/ 939150 w 1564191"/>
                <a:gd name="connsiteY4" fmla="*/ 576906 h 1189836"/>
                <a:gd name="connsiteX5" fmla="*/ 939150 w 1564191"/>
                <a:gd name="connsiteY5" fmla="*/ 577238 h 1189836"/>
                <a:gd name="connsiteX6" fmla="*/ 1564191 w 1564191"/>
                <a:gd name="connsiteY6" fmla="*/ 0 h 1189836"/>
                <a:gd name="connsiteX7" fmla="*/ 1388017 w 1564191"/>
                <a:gd name="connsiteY7" fmla="*/ 530857 h 1189836"/>
                <a:gd name="connsiteX8" fmla="*/ 1388955 w 1564191"/>
                <a:gd name="connsiteY8" fmla="*/ 530862 h 1189836"/>
                <a:gd name="connsiteX9" fmla="*/ 1388758 w 1564191"/>
                <a:gd name="connsiteY9" fmla="*/ 532748 h 1189836"/>
                <a:gd name="connsiteX10" fmla="*/ 1388961 w 1564191"/>
                <a:gd name="connsiteY10" fmla="*/ 533267 h 1189836"/>
                <a:gd name="connsiteX11" fmla="*/ 1419659 w 1564191"/>
                <a:gd name="connsiteY11" fmla="*/ 535648 h 1189836"/>
                <a:gd name="connsiteX12" fmla="*/ 939150 w 1564191"/>
                <a:gd name="connsiteY12" fmla="*/ 984963 h 1189836"/>
                <a:gd name="connsiteX13" fmla="*/ 939150 w 1564191"/>
                <a:gd name="connsiteY13" fmla="*/ 985526 h 1189836"/>
                <a:gd name="connsiteX14" fmla="*/ 933544 w 1564191"/>
                <a:gd name="connsiteY14" fmla="*/ 985526 h 1189836"/>
                <a:gd name="connsiteX15" fmla="*/ 931752 w 1564191"/>
                <a:gd name="connsiteY15" fmla="*/ 985706 h 1189836"/>
                <a:gd name="connsiteX16" fmla="*/ 931752 w 1564191"/>
                <a:gd name="connsiteY16" fmla="*/ 985526 h 1189836"/>
                <a:gd name="connsiteX17" fmla="*/ 639997 w 1564191"/>
                <a:gd name="connsiteY17" fmla="*/ 985526 h 1189836"/>
                <a:gd name="connsiteX18" fmla="*/ 639997 w 1564191"/>
                <a:gd name="connsiteY18" fmla="*/ 1189836 h 1189836"/>
                <a:gd name="connsiteX0" fmla="*/ 639997 w 1564191"/>
                <a:gd name="connsiteY0" fmla="*/ 1189836 h 1189836"/>
                <a:gd name="connsiteX1" fmla="*/ 0 w 1564191"/>
                <a:gd name="connsiteY1" fmla="*/ 781216 h 1189836"/>
                <a:gd name="connsiteX2" fmla="*/ 639997 w 1564191"/>
                <a:gd name="connsiteY2" fmla="*/ 372596 h 1189836"/>
                <a:gd name="connsiteX3" fmla="*/ 639997 w 1564191"/>
                <a:gd name="connsiteY3" fmla="*/ 576906 h 1189836"/>
                <a:gd name="connsiteX4" fmla="*/ 939150 w 1564191"/>
                <a:gd name="connsiteY4" fmla="*/ 576906 h 1189836"/>
                <a:gd name="connsiteX5" fmla="*/ 939150 w 1564191"/>
                <a:gd name="connsiteY5" fmla="*/ 577238 h 1189836"/>
                <a:gd name="connsiteX6" fmla="*/ 1564191 w 1564191"/>
                <a:gd name="connsiteY6" fmla="*/ 0 h 1189836"/>
                <a:gd name="connsiteX7" fmla="*/ 1388017 w 1564191"/>
                <a:gd name="connsiteY7" fmla="*/ 530857 h 1189836"/>
                <a:gd name="connsiteX8" fmla="*/ 1388955 w 1564191"/>
                <a:gd name="connsiteY8" fmla="*/ 530862 h 1189836"/>
                <a:gd name="connsiteX9" fmla="*/ 1388758 w 1564191"/>
                <a:gd name="connsiteY9" fmla="*/ 532748 h 1189836"/>
                <a:gd name="connsiteX10" fmla="*/ 1419659 w 1564191"/>
                <a:gd name="connsiteY10" fmla="*/ 535648 h 1189836"/>
                <a:gd name="connsiteX11" fmla="*/ 939150 w 1564191"/>
                <a:gd name="connsiteY11" fmla="*/ 984963 h 1189836"/>
                <a:gd name="connsiteX12" fmla="*/ 939150 w 1564191"/>
                <a:gd name="connsiteY12" fmla="*/ 985526 h 1189836"/>
                <a:gd name="connsiteX13" fmla="*/ 933544 w 1564191"/>
                <a:gd name="connsiteY13" fmla="*/ 985526 h 1189836"/>
                <a:gd name="connsiteX14" fmla="*/ 931752 w 1564191"/>
                <a:gd name="connsiteY14" fmla="*/ 985706 h 1189836"/>
                <a:gd name="connsiteX15" fmla="*/ 931752 w 1564191"/>
                <a:gd name="connsiteY15" fmla="*/ 985526 h 1189836"/>
                <a:gd name="connsiteX16" fmla="*/ 639997 w 1564191"/>
                <a:gd name="connsiteY16" fmla="*/ 985526 h 1189836"/>
                <a:gd name="connsiteX17" fmla="*/ 639997 w 1564191"/>
                <a:gd name="connsiteY17" fmla="*/ 1189836 h 1189836"/>
                <a:gd name="connsiteX0" fmla="*/ 639997 w 1564191"/>
                <a:gd name="connsiteY0" fmla="*/ 1189836 h 1189836"/>
                <a:gd name="connsiteX1" fmla="*/ 0 w 1564191"/>
                <a:gd name="connsiteY1" fmla="*/ 781216 h 1189836"/>
                <a:gd name="connsiteX2" fmla="*/ 639997 w 1564191"/>
                <a:gd name="connsiteY2" fmla="*/ 372596 h 1189836"/>
                <a:gd name="connsiteX3" fmla="*/ 639997 w 1564191"/>
                <a:gd name="connsiteY3" fmla="*/ 576906 h 1189836"/>
                <a:gd name="connsiteX4" fmla="*/ 939150 w 1564191"/>
                <a:gd name="connsiteY4" fmla="*/ 576906 h 1189836"/>
                <a:gd name="connsiteX5" fmla="*/ 939150 w 1564191"/>
                <a:gd name="connsiteY5" fmla="*/ 577238 h 1189836"/>
                <a:gd name="connsiteX6" fmla="*/ 1564191 w 1564191"/>
                <a:gd name="connsiteY6" fmla="*/ 0 h 1189836"/>
                <a:gd name="connsiteX7" fmla="*/ 1388017 w 1564191"/>
                <a:gd name="connsiteY7" fmla="*/ 530857 h 1189836"/>
                <a:gd name="connsiteX8" fmla="*/ 1388955 w 1564191"/>
                <a:gd name="connsiteY8" fmla="*/ 530862 h 1189836"/>
                <a:gd name="connsiteX9" fmla="*/ 1419659 w 1564191"/>
                <a:gd name="connsiteY9" fmla="*/ 535648 h 1189836"/>
                <a:gd name="connsiteX10" fmla="*/ 939150 w 1564191"/>
                <a:gd name="connsiteY10" fmla="*/ 984963 h 1189836"/>
                <a:gd name="connsiteX11" fmla="*/ 939150 w 1564191"/>
                <a:gd name="connsiteY11" fmla="*/ 985526 h 1189836"/>
                <a:gd name="connsiteX12" fmla="*/ 933544 w 1564191"/>
                <a:gd name="connsiteY12" fmla="*/ 985526 h 1189836"/>
                <a:gd name="connsiteX13" fmla="*/ 931752 w 1564191"/>
                <a:gd name="connsiteY13" fmla="*/ 985706 h 1189836"/>
                <a:gd name="connsiteX14" fmla="*/ 931752 w 1564191"/>
                <a:gd name="connsiteY14" fmla="*/ 985526 h 1189836"/>
                <a:gd name="connsiteX15" fmla="*/ 639997 w 1564191"/>
                <a:gd name="connsiteY15" fmla="*/ 985526 h 1189836"/>
                <a:gd name="connsiteX16" fmla="*/ 639997 w 1564191"/>
                <a:gd name="connsiteY16" fmla="*/ 1189836 h 1189836"/>
                <a:gd name="connsiteX0" fmla="*/ 639997 w 1564191"/>
                <a:gd name="connsiteY0" fmla="*/ 1189836 h 1189836"/>
                <a:gd name="connsiteX1" fmla="*/ 0 w 1564191"/>
                <a:gd name="connsiteY1" fmla="*/ 781216 h 1189836"/>
                <a:gd name="connsiteX2" fmla="*/ 639997 w 1564191"/>
                <a:gd name="connsiteY2" fmla="*/ 372596 h 1189836"/>
                <a:gd name="connsiteX3" fmla="*/ 639997 w 1564191"/>
                <a:gd name="connsiteY3" fmla="*/ 576906 h 1189836"/>
                <a:gd name="connsiteX4" fmla="*/ 939150 w 1564191"/>
                <a:gd name="connsiteY4" fmla="*/ 576906 h 1189836"/>
                <a:gd name="connsiteX5" fmla="*/ 939150 w 1564191"/>
                <a:gd name="connsiteY5" fmla="*/ 577238 h 1189836"/>
                <a:gd name="connsiteX6" fmla="*/ 1564191 w 1564191"/>
                <a:gd name="connsiteY6" fmla="*/ 0 h 1189836"/>
                <a:gd name="connsiteX7" fmla="*/ 1388017 w 1564191"/>
                <a:gd name="connsiteY7" fmla="*/ 530857 h 1189836"/>
                <a:gd name="connsiteX8" fmla="*/ 1419659 w 1564191"/>
                <a:gd name="connsiteY8" fmla="*/ 535648 h 1189836"/>
                <a:gd name="connsiteX9" fmla="*/ 939150 w 1564191"/>
                <a:gd name="connsiteY9" fmla="*/ 984963 h 1189836"/>
                <a:gd name="connsiteX10" fmla="*/ 939150 w 1564191"/>
                <a:gd name="connsiteY10" fmla="*/ 985526 h 1189836"/>
                <a:gd name="connsiteX11" fmla="*/ 933544 w 1564191"/>
                <a:gd name="connsiteY11" fmla="*/ 985526 h 1189836"/>
                <a:gd name="connsiteX12" fmla="*/ 931752 w 1564191"/>
                <a:gd name="connsiteY12" fmla="*/ 985706 h 1189836"/>
                <a:gd name="connsiteX13" fmla="*/ 931752 w 1564191"/>
                <a:gd name="connsiteY13" fmla="*/ 985526 h 1189836"/>
                <a:gd name="connsiteX14" fmla="*/ 639997 w 1564191"/>
                <a:gd name="connsiteY14" fmla="*/ 985526 h 1189836"/>
                <a:gd name="connsiteX15" fmla="*/ 639997 w 1564191"/>
                <a:gd name="connsiteY15" fmla="*/ 1189836 h 1189836"/>
                <a:gd name="connsiteX0" fmla="*/ 639997 w 1564191"/>
                <a:gd name="connsiteY0" fmla="*/ 1189836 h 1189836"/>
                <a:gd name="connsiteX1" fmla="*/ 0 w 1564191"/>
                <a:gd name="connsiteY1" fmla="*/ 781216 h 1189836"/>
                <a:gd name="connsiteX2" fmla="*/ 639997 w 1564191"/>
                <a:gd name="connsiteY2" fmla="*/ 372596 h 1189836"/>
                <a:gd name="connsiteX3" fmla="*/ 639997 w 1564191"/>
                <a:gd name="connsiteY3" fmla="*/ 576906 h 1189836"/>
                <a:gd name="connsiteX4" fmla="*/ 939150 w 1564191"/>
                <a:gd name="connsiteY4" fmla="*/ 576906 h 1189836"/>
                <a:gd name="connsiteX5" fmla="*/ 939150 w 1564191"/>
                <a:gd name="connsiteY5" fmla="*/ 577238 h 1189836"/>
                <a:gd name="connsiteX6" fmla="*/ 1564191 w 1564191"/>
                <a:gd name="connsiteY6" fmla="*/ 0 h 1189836"/>
                <a:gd name="connsiteX7" fmla="*/ 1419659 w 1564191"/>
                <a:gd name="connsiteY7" fmla="*/ 535648 h 1189836"/>
                <a:gd name="connsiteX8" fmla="*/ 939150 w 1564191"/>
                <a:gd name="connsiteY8" fmla="*/ 984963 h 1189836"/>
                <a:gd name="connsiteX9" fmla="*/ 939150 w 1564191"/>
                <a:gd name="connsiteY9" fmla="*/ 985526 h 1189836"/>
                <a:gd name="connsiteX10" fmla="*/ 933544 w 1564191"/>
                <a:gd name="connsiteY10" fmla="*/ 985526 h 1189836"/>
                <a:gd name="connsiteX11" fmla="*/ 931752 w 1564191"/>
                <a:gd name="connsiteY11" fmla="*/ 985706 h 1189836"/>
                <a:gd name="connsiteX12" fmla="*/ 931752 w 1564191"/>
                <a:gd name="connsiteY12" fmla="*/ 985526 h 1189836"/>
                <a:gd name="connsiteX13" fmla="*/ 639997 w 1564191"/>
                <a:gd name="connsiteY13" fmla="*/ 985526 h 1189836"/>
                <a:gd name="connsiteX14" fmla="*/ 639997 w 1564191"/>
                <a:gd name="connsiteY14" fmla="*/ 1189836 h 1189836"/>
                <a:gd name="connsiteX0" fmla="*/ 639997 w 1564191"/>
                <a:gd name="connsiteY0" fmla="*/ 1189836 h 1189836"/>
                <a:gd name="connsiteX1" fmla="*/ 0 w 1564191"/>
                <a:gd name="connsiteY1" fmla="*/ 781216 h 1189836"/>
                <a:gd name="connsiteX2" fmla="*/ 639997 w 1564191"/>
                <a:gd name="connsiteY2" fmla="*/ 372596 h 1189836"/>
                <a:gd name="connsiteX3" fmla="*/ 639997 w 1564191"/>
                <a:gd name="connsiteY3" fmla="*/ 576906 h 1189836"/>
                <a:gd name="connsiteX4" fmla="*/ 939150 w 1564191"/>
                <a:gd name="connsiteY4" fmla="*/ 576906 h 1189836"/>
                <a:gd name="connsiteX5" fmla="*/ 939150 w 1564191"/>
                <a:gd name="connsiteY5" fmla="*/ 577238 h 1189836"/>
                <a:gd name="connsiteX6" fmla="*/ 1564191 w 1564191"/>
                <a:gd name="connsiteY6" fmla="*/ 0 h 1189836"/>
                <a:gd name="connsiteX7" fmla="*/ 1419659 w 1564191"/>
                <a:gd name="connsiteY7" fmla="*/ 535648 h 1189836"/>
                <a:gd name="connsiteX8" fmla="*/ 939150 w 1564191"/>
                <a:gd name="connsiteY8" fmla="*/ 984963 h 1189836"/>
                <a:gd name="connsiteX9" fmla="*/ 939150 w 1564191"/>
                <a:gd name="connsiteY9" fmla="*/ 985526 h 1189836"/>
                <a:gd name="connsiteX10" fmla="*/ 933544 w 1564191"/>
                <a:gd name="connsiteY10" fmla="*/ 985526 h 1189836"/>
                <a:gd name="connsiteX11" fmla="*/ 931752 w 1564191"/>
                <a:gd name="connsiteY11" fmla="*/ 985706 h 1189836"/>
                <a:gd name="connsiteX12" fmla="*/ 931752 w 1564191"/>
                <a:gd name="connsiteY12" fmla="*/ 985526 h 1189836"/>
                <a:gd name="connsiteX13" fmla="*/ 639997 w 1564191"/>
                <a:gd name="connsiteY13" fmla="*/ 985526 h 1189836"/>
                <a:gd name="connsiteX14" fmla="*/ 639997 w 1564191"/>
                <a:gd name="connsiteY14" fmla="*/ 1189836 h 1189836"/>
                <a:gd name="connsiteX0" fmla="*/ 639997 w 1938047"/>
                <a:gd name="connsiteY0" fmla="*/ 1094586 h 1094586"/>
                <a:gd name="connsiteX1" fmla="*/ 0 w 1938047"/>
                <a:gd name="connsiteY1" fmla="*/ 685966 h 1094586"/>
                <a:gd name="connsiteX2" fmla="*/ 639997 w 1938047"/>
                <a:gd name="connsiteY2" fmla="*/ 277346 h 1094586"/>
                <a:gd name="connsiteX3" fmla="*/ 639997 w 1938047"/>
                <a:gd name="connsiteY3" fmla="*/ 481656 h 1094586"/>
                <a:gd name="connsiteX4" fmla="*/ 939150 w 1938047"/>
                <a:gd name="connsiteY4" fmla="*/ 481656 h 1094586"/>
                <a:gd name="connsiteX5" fmla="*/ 939150 w 1938047"/>
                <a:gd name="connsiteY5" fmla="*/ 481988 h 1094586"/>
                <a:gd name="connsiteX6" fmla="*/ 1938047 w 1938047"/>
                <a:gd name="connsiteY6" fmla="*/ 0 h 1094586"/>
                <a:gd name="connsiteX7" fmla="*/ 1419659 w 1938047"/>
                <a:gd name="connsiteY7" fmla="*/ 440398 h 1094586"/>
                <a:gd name="connsiteX8" fmla="*/ 939150 w 1938047"/>
                <a:gd name="connsiteY8" fmla="*/ 889713 h 1094586"/>
                <a:gd name="connsiteX9" fmla="*/ 939150 w 1938047"/>
                <a:gd name="connsiteY9" fmla="*/ 890276 h 1094586"/>
                <a:gd name="connsiteX10" fmla="*/ 933544 w 1938047"/>
                <a:gd name="connsiteY10" fmla="*/ 890276 h 1094586"/>
                <a:gd name="connsiteX11" fmla="*/ 931752 w 1938047"/>
                <a:gd name="connsiteY11" fmla="*/ 890456 h 1094586"/>
                <a:gd name="connsiteX12" fmla="*/ 931752 w 1938047"/>
                <a:gd name="connsiteY12" fmla="*/ 890276 h 1094586"/>
                <a:gd name="connsiteX13" fmla="*/ 639997 w 1938047"/>
                <a:gd name="connsiteY13" fmla="*/ 890276 h 1094586"/>
                <a:gd name="connsiteX14" fmla="*/ 639997 w 1938047"/>
                <a:gd name="connsiteY14" fmla="*/ 1094586 h 1094586"/>
                <a:gd name="connsiteX0" fmla="*/ 639997 w 1938047"/>
                <a:gd name="connsiteY0" fmla="*/ 1094586 h 1094586"/>
                <a:gd name="connsiteX1" fmla="*/ 0 w 1938047"/>
                <a:gd name="connsiteY1" fmla="*/ 685966 h 1094586"/>
                <a:gd name="connsiteX2" fmla="*/ 639997 w 1938047"/>
                <a:gd name="connsiteY2" fmla="*/ 277346 h 1094586"/>
                <a:gd name="connsiteX3" fmla="*/ 639997 w 1938047"/>
                <a:gd name="connsiteY3" fmla="*/ 481656 h 1094586"/>
                <a:gd name="connsiteX4" fmla="*/ 939150 w 1938047"/>
                <a:gd name="connsiteY4" fmla="*/ 481656 h 1094586"/>
                <a:gd name="connsiteX5" fmla="*/ 939150 w 1938047"/>
                <a:gd name="connsiteY5" fmla="*/ 481988 h 1094586"/>
                <a:gd name="connsiteX6" fmla="*/ 1938047 w 1938047"/>
                <a:gd name="connsiteY6" fmla="*/ 0 h 1094586"/>
                <a:gd name="connsiteX7" fmla="*/ 1483952 w 1938047"/>
                <a:gd name="connsiteY7" fmla="*/ 502310 h 1094586"/>
                <a:gd name="connsiteX8" fmla="*/ 939150 w 1938047"/>
                <a:gd name="connsiteY8" fmla="*/ 889713 h 1094586"/>
                <a:gd name="connsiteX9" fmla="*/ 939150 w 1938047"/>
                <a:gd name="connsiteY9" fmla="*/ 890276 h 1094586"/>
                <a:gd name="connsiteX10" fmla="*/ 933544 w 1938047"/>
                <a:gd name="connsiteY10" fmla="*/ 890276 h 1094586"/>
                <a:gd name="connsiteX11" fmla="*/ 931752 w 1938047"/>
                <a:gd name="connsiteY11" fmla="*/ 890456 h 1094586"/>
                <a:gd name="connsiteX12" fmla="*/ 931752 w 1938047"/>
                <a:gd name="connsiteY12" fmla="*/ 890276 h 1094586"/>
                <a:gd name="connsiteX13" fmla="*/ 639997 w 1938047"/>
                <a:gd name="connsiteY13" fmla="*/ 890276 h 1094586"/>
                <a:gd name="connsiteX14" fmla="*/ 639997 w 1938047"/>
                <a:gd name="connsiteY14" fmla="*/ 1094586 h 1094586"/>
                <a:gd name="connsiteX0" fmla="*/ 639997 w 1938047"/>
                <a:gd name="connsiteY0" fmla="*/ 1094586 h 1094586"/>
                <a:gd name="connsiteX1" fmla="*/ 0 w 1938047"/>
                <a:gd name="connsiteY1" fmla="*/ 685966 h 1094586"/>
                <a:gd name="connsiteX2" fmla="*/ 639997 w 1938047"/>
                <a:gd name="connsiteY2" fmla="*/ 277346 h 1094586"/>
                <a:gd name="connsiteX3" fmla="*/ 639997 w 1938047"/>
                <a:gd name="connsiteY3" fmla="*/ 481656 h 1094586"/>
                <a:gd name="connsiteX4" fmla="*/ 939150 w 1938047"/>
                <a:gd name="connsiteY4" fmla="*/ 481656 h 1094586"/>
                <a:gd name="connsiteX5" fmla="*/ 939150 w 1938047"/>
                <a:gd name="connsiteY5" fmla="*/ 481988 h 1094586"/>
                <a:gd name="connsiteX6" fmla="*/ 1938047 w 1938047"/>
                <a:gd name="connsiteY6" fmla="*/ 0 h 1094586"/>
                <a:gd name="connsiteX7" fmla="*/ 1483952 w 1938047"/>
                <a:gd name="connsiteY7" fmla="*/ 502310 h 1094586"/>
                <a:gd name="connsiteX8" fmla="*/ 939150 w 1938047"/>
                <a:gd name="connsiteY8" fmla="*/ 889713 h 1094586"/>
                <a:gd name="connsiteX9" fmla="*/ 939150 w 1938047"/>
                <a:gd name="connsiteY9" fmla="*/ 890276 h 1094586"/>
                <a:gd name="connsiteX10" fmla="*/ 933544 w 1938047"/>
                <a:gd name="connsiteY10" fmla="*/ 890276 h 1094586"/>
                <a:gd name="connsiteX11" fmla="*/ 931752 w 1938047"/>
                <a:gd name="connsiteY11" fmla="*/ 890456 h 1094586"/>
                <a:gd name="connsiteX12" fmla="*/ 931752 w 1938047"/>
                <a:gd name="connsiteY12" fmla="*/ 890276 h 1094586"/>
                <a:gd name="connsiteX13" fmla="*/ 639997 w 1938047"/>
                <a:gd name="connsiteY13" fmla="*/ 890276 h 1094586"/>
                <a:gd name="connsiteX14" fmla="*/ 639997 w 1938047"/>
                <a:gd name="connsiteY14" fmla="*/ 1094586 h 1094586"/>
                <a:gd name="connsiteX0" fmla="*/ 639997 w 1938047"/>
                <a:gd name="connsiteY0" fmla="*/ 1094586 h 1094586"/>
                <a:gd name="connsiteX1" fmla="*/ 0 w 1938047"/>
                <a:gd name="connsiteY1" fmla="*/ 685966 h 1094586"/>
                <a:gd name="connsiteX2" fmla="*/ 639997 w 1938047"/>
                <a:gd name="connsiteY2" fmla="*/ 277346 h 1094586"/>
                <a:gd name="connsiteX3" fmla="*/ 639997 w 1938047"/>
                <a:gd name="connsiteY3" fmla="*/ 481656 h 1094586"/>
                <a:gd name="connsiteX4" fmla="*/ 939150 w 1938047"/>
                <a:gd name="connsiteY4" fmla="*/ 481656 h 1094586"/>
                <a:gd name="connsiteX5" fmla="*/ 1938047 w 1938047"/>
                <a:gd name="connsiteY5" fmla="*/ 0 h 1094586"/>
                <a:gd name="connsiteX6" fmla="*/ 1483952 w 1938047"/>
                <a:gd name="connsiteY6" fmla="*/ 502310 h 1094586"/>
                <a:gd name="connsiteX7" fmla="*/ 939150 w 1938047"/>
                <a:gd name="connsiteY7" fmla="*/ 889713 h 1094586"/>
                <a:gd name="connsiteX8" fmla="*/ 939150 w 1938047"/>
                <a:gd name="connsiteY8" fmla="*/ 890276 h 1094586"/>
                <a:gd name="connsiteX9" fmla="*/ 933544 w 1938047"/>
                <a:gd name="connsiteY9" fmla="*/ 890276 h 1094586"/>
                <a:gd name="connsiteX10" fmla="*/ 931752 w 1938047"/>
                <a:gd name="connsiteY10" fmla="*/ 890456 h 1094586"/>
                <a:gd name="connsiteX11" fmla="*/ 931752 w 1938047"/>
                <a:gd name="connsiteY11" fmla="*/ 890276 h 1094586"/>
                <a:gd name="connsiteX12" fmla="*/ 639997 w 1938047"/>
                <a:gd name="connsiteY12" fmla="*/ 890276 h 1094586"/>
                <a:gd name="connsiteX13" fmla="*/ 639997 w 1938047"/>
                <a:gd name="connsiteY13" fmla="*/ 1094586 h 1094586"/>
                <a:gd name="connsiteX0" fmla="*/ 639997 w 1938047"/>
                <a:gd name="connsiteY0" fmla="*/ 1094586 h 1094586"/>
                <a:gd name="connsiteX1" fmla="*/ 0 w 1938047"/>
                <a:gd name="connsiteY1" fmla="*/ 685966 h 1094586"/>
                <a:gd name="connsiteX2" fmla="*/ 639997 w 1938047"/>
                <a:gd name="connsiteY2" fmla="*/ 277346 h 1094586"/>
                <a:gd name="connsiteX3" fmla="*/ 639997 w 1938047"/>
                <a:gd name="connsiteY3" fmla="*/ 481656 h 1094586"/>
                <a:gd name="connsiteX4" fmla="*/ 1938047 w 1938047"/>
                <a:gd name="connsiteY4" fmla="*/ 0 h 1094586"/>
                <a:gd name="connsiteX5" fmla="*/ 1483952 w 1938047"/>
                <a:gd name="connsiteY5" fmla="*/ 502310 h 1094586"/>
                <a:gd name="connsiteX6" fmla="*/ 939150 w 1938047"/>
                <a:gd name="connsiteY6" fmla="*/ 889713 h 1094586"/>
                <a:gd name="connsiteX7" fmla="*/ 939150 w 1938047"/>
                <a:gd name="connsiteY7" fmla="*/ 890276 h 1094586"/>
                <a:gd name="connsiteX8" fmla="*/ 933544 w 1938047"/>
                <a:gd name="connsiteY8" fmla="*/ 890276 h 1094586"/>
                <a:gd name="connsiteX9" fmla="*/ 931752 w 1938047"/>
                <a:gd name="connsiteY9" fmla="*/ 890456 h 1094586"/>
                <a:gd name="connsiteX10" fmla="*/ 931752 w 1938047"/>
                <a:gd name="connsiteY10" fmla="*/ 890276 h 1094586"/>
                <a:gd name="connsiteX11" fmla="*/ 639997 w 1938047"/>
                <a:gd name="connsiteY11" fmla="*/ 890276 h 1094586"/>
                <a:gd name="connsiteX12" fmla="*/ 639997 w 1938047"/>
                <a:gd name="connsiteY12" fmla="*/ 1094586 h 1094586"/>
                <a:gd name="connsiteX0" fmla="*/ 639997 w 1938047"/>
                <a:gd name="connsiteY0" fmla="*/ 1094586 h 1094586"/>
                <a:gd name="connsiteX1" fmla="*/ 0 w 1938047"/>
                <a:gd name="connsiteY1" fmla="*/ 685966 h 1094586"/>
                <a:gd name="connsiteX2" fmla="*/ 639997 w 1938047"/>
                <a:gd name="connsiteY2" fmla="*/ 277346 h 1094586"/>
                <a:gd name="connsiteX3" fmla="*/ 639997 w 1938047"/>
                <a:gd name="connsiteY3" fmla="*/ 481656 h 1094586"/>
                <a:gd name="connsiteX4" fmla="*/ 1938047 w 1938047"/>
                <a:gd name="connsiteY4" fmla="*/ 0 h 1094586"/>
                <a:gd name="connsiteX5" fmla="*/ 1483952 w 1938047"/>
                <a:gd name="connsiteY5" fmla="*/ 502310 h 1094586"/>
                <a:gd name="connsiteX6" fmla="*/ 939150 w 1938047"/>
                <a:gd name="connsiteY6" fmla="*/ 889713 h 1094586"/>
                <a:gd name="connsiteX7" fmla="*/ 939150 w 1938047"/>
                <a:gd name="connsiteY7" fmla="*/ 890276 h 1094586"/>
                <a:gd name="connsiteX8" fmla="*/ 933544 w 1938047"/>
                <a:gd name="connsiteY8" fmla="*/ 890276 h 1094586"/>
                <a:gd name="connsiteX9" fmla="*/ 931752 w 1938047"/>
                <a:gd name="connsiteY9" fmla="*/ 890456 h 1094586"/>
                <a:gd name="connsiteX10" fmla="*/ 931752 w 1938047"/>
                <a:gd name="connsiteY10" fmla="*/ 890276 h 1094586"/>
                <a:gd name="connsiteX11" fmla="*/ 639997 w 1938047"/>
                <a:gd name="connsiteY11" fmla="*/ 890276 h 1094586"/>
                <a:gd name="connsiteX12" fmla="*/ 639997 w 1938047"/>
                <a:gd name="connsiteY12" fmla="*/ 1094586 h 1094586"/>
                <a:gd name="connsiteX0" fmla="*/ 639997 w 1938047"/>
                <a:gd name="connsiteY0" fmla="*/ 1094586 h 1094586"/>
                <a:gd name="connsiteX1" fmla="*/ 0 w 1938047"/>
                <a:gd name="connsiteY1" fmla="*/ 685966 h 1094586"/>
                <a:gd name="connsiteX2" fmla="*/ 639997 w 1938047"/>
                <a:gd name="connsiteY2" fmla="*/ 277346 h 1094586"/>
                <a:gd name="connsiteX3" fmla="*/ 639997 w 1938047"/>
                <a:gd name="connsiteY3" fmla="*/ 481656 h 1094586"/>
                <a:gd name="connsiteX4" fmla="*/ 1938047 w 1938047"/>
                <a:gd name="connsiteY4" fmla="*/ 0 h 1094586"/>
                <a:gd name="connsiteX5" fmla="*/ 1483952 w 1938047"/>
                <a:gd name="connsiteY5" fmla="*/ 502310 h 1094586"/>
                <a:gd name="connsiteX6" fmla="*/ 939150 w 1938047"/>
                <a:gd name="connsiteY6" fmla="*/ 889713 h 1094586"/>
                <a:gd name="connsiteX7" fmla="*/ 939150 w 1938047"/>
                <a:gd name="connsiteY7" fmla="*/ 890276 h 1094586"/>
                <a:gd name="connsiteX8" fmla="*/ 933544 w 1938047"/>
                <a:gd name="connsiteY8" fmla="*/ 890276 h 1094586"/>
                <a:gd name="connsiteX9" fmla="*/ 931752 w 1938047"/>
                <a:gd name="connsiteY9" fmla="*/ 890456 h 1094586"/>
                <a:gd name="connsiteX10" fmla="*/ 931752 w 1938047"/>
                <a:gd name="connsiteY10" fmla="*/ 890276 h 1094586"/>
                <a:gd name="connsiteX11" fmla="*/ 639997 w 1938047"/>
                <a:gd name="connsiteY11" fmla="*/ 890276 h 1094586"/>
                <a:gd name="connsiteX12" fmla="*/ 639997 w 1938047"/>
                <a:gd name="connsiteY12" fmla="*/ 1094586 h 1094586"/>
                <a:gd name="connsiteX0" fmla="*/ 639997 w 1860409"/>
                <a:gd name="connsiteY0" fmla="*/ 1275741 h 1275741"/>
                <a:gd name="connsiteX1" fmla="*/ 0 w 1860409"/>
                <a:gd name="connsiteY1" fmla="*/ 867121 h 1275741"/>
                <a:gd name="connsiteX2" fmla="*/ 639997 w 1860409"/>
                <a:gd name="connsiteY2" fmla="*/ 458501 h 1275741"/>
                <a:gd name="connsiteX3" fmla="*/ 639997 w 1860409"/>
                <a:gd name="connsiteY3" fmla="*/ 662811 h 1275741"/>
                <a:gd name="connsiteX4" fmla="*/ 1860409 w 1860409"/>
                <a:gd name="connsiteY4" fmla="*/ 0 h 1275741"/>
                <a:gd name="connsiteX5" fmla="*/ 1483952 w 1860409"/>
                <a:gd name="connsiteY5" fmla="*/ 683465 h 1275741"/>
                <a:gd name="connsiteX6" fmla="*/ 939150 w 1860409"/>
                <a:gd name="connsiteY6" fmla="*/ 1070868 h 1275741"/>
                <a:gd name="connsiteX7" fmla="*/ 939150 w 1860409"/>
                <a:gd name="connsiteY7" fmla="*/ 1071431 h 1275741"/>
                <a:gd name="connsiteX8" fmla="*/ 933544 w 1860409"/>
                <a:gd name="connsiteY8" fmla="*/ 1071431 h 1275741"/>
                <a:gd name="connsiteX9" fmla="*/ 931752 w 1860409"/>
                <a:gd name="connsiteY9" fmla="*/ 1071611 h 1275741"/>
                <a:gd name="connsiteX10" fmla="*/ 931752 w 1860409"/>
                <a:gd name="connsiteY10" fmla="*/ 1071431 h 1275741"/>
                <a:gd name="connsiteX11" fmla="*/ 639997 w 1860409"/>
                <a:gd name="connsiteY11" fmla="*/ 1071431 h 1275741"/>
                <a:gd name="connsiteX12" fmla="*/ 639997 w 1860409"/>
                <a:gd name="connsiteY12" fmla="*/ 1275741 h 1275741"/>
                <a:gd name="connsiteX0" fmla="*/ 639997 w 1860409"/>
                <a:gd name="connsiteY0" fmla="*/ 1275741 h 1275741"/>
                <a:gd name="connsiteX1" fmla="*/ 0 w 1860409"/>
                <a:gd name="connsiteY1" fmla="*/ 867121 h 1275741"/>
                <a:gd name="connsiteX2" fmla="*/ 639997 w 1860409"/>
                <a:gd name="connsiteY2" fmla="*/ 458501 h 1275741"/>
                <a:gd name="connsiteX3" fmla="*/ 639997 w 1860409"/>
                <a:gd name="connsiteY3" fmla="*/ 662811 h 1275741"/>
                <a:gd name="connsiteX4" fmla="*/ 1860409 w 1860409"/>
                <a:gd name="connsiteY4" fmla="*/ 0 h 1275741"/>
                <a:gd name="connsiteX5" fmla="*/ 1483952 w 1860409"/>
                <a:gd name="connsiteY5" fmla="*/ 683465 h 1275741"/>
                <a:gd name="connsiteX6" fmla="*/ 939150 w 1860409"/>
                <a:gd name="connsiteY6" fmla="*/ 1070868 h 1275741"/>
                <a:gd name="connsiteX7" fmla="*/ 939150 w 1860409"/>
                <a:gd name="connsiteY7" fmla="*/ 1071431 h 1275741"/>
                <a:gd name="connsiteX8" fmla="*/ 933544 w 1860409"/>
                <a:gd name="connsiteY8" fmla="*/ 1071431 h 1275741"/>
                <a:gd name="connsiteX9" fmla="*/ 931752 w 1860409"/>
                <a:gd name="connsiteY9" fmla="*/ 1071611 h 1275741"/>
                <a:gd name="connsiteX10" fmla="*/ 931752 w 1860409"/>
                <a:gd name="connsiteY10" fmla="*/ 1071431 h 1275741"/>
                <a:gd name="connsiteX11" fmla="*/ 639997 w 1860409"/>
                <a:gd name="connsiteY11" fmla="*/ 1071431 h 1275741"/>
                <a:gd name="connsiteX12" fmla="*/ 639997 w 1860409"/>
                <a:gd name="connsiteY12" fmla="*/ 1275741 h 1275741"/>
                <a:gd name="connsiteX0" fmla="*/ 639997 w 1860409"/>
                <a:gd name="connsiteY0" fmla="*/ 1275741 h 1275741"/>
                <a:gd name="connsiteX1" fmla="*/ 0 w 1860409"/>
                <a:gd name="connsiteY1" fmla="*/ 867121 h 1275741"/>
                <a:gd name="connsiteX2" fmla="*/ 639997 w 1860409"/>
                <a:gd name="connsiteY2" fmla="*/ 458501 h 1275741"/>
                <a:gd name="connsiteX3" fmla="*/ 639997 w 1860409"/>
                <a:gd name="connsiteY3" fmla="*/ 662811 h 1275741"/>
                <a:gd name="connsiteX4" fmla="*/ 1860409 w 1860409"/>
                <a:gd name="connsiteY4" fmla="*/ 0 h 1275741"/>
                <a:gd name="connsiteX5" fmla="*/ 1483952 w 1860409"/>
                <a:gd name="connsiteY5" fmla="*/ 683465 h 1275741"/>
                <a:gd name="connsiteX6" fmla="*/ 939150 w 1860409"/>
                <a:gd name="connsiteY6" fmla="*/ 1070868 h 1275741"/>
                <a:gd name="connsiteX7" fmla="*/ 939150 w 1860409"/>
                <a:gd name="connsiteY7" fmla="*/ 1071431 h 1275741"/>
                <a:gd name="connsiteX8" fmla="*/ 933544 w 1860409"/>
                <a:gd name="connsiteY8" fmla="*/ 1071431 h 1275741"/>
                <a:gd name="connsiteX9" fmla="*/ 931752 w 1860409"/>
                <a:gd name="connsiteY9" fmla="*/ 1071611 h 1275741"/>
                <a:gd name="connsiteX10" fmla="*/ 931752 w 1860409"/>
                <a:gd name="connsiteY10" fmla="*/ 1071431 h 1275741"/>
                <a:gd name="connsiteX11" fmla="*/ 639997 w 1860409"/>
                <a:gd name="connsiteY11" fmla="*/ 1071431 h 1275741"/>
                <a:gd name="connsiteX12" fmla="*/ 639997 w 1860409"/>
                <a:gd name="connsiteY12" fmla="*/ 1275741 h 1275741"/>
                <a:gd name="connsiteX0" fmla="*/ 639997 w 1860409"/>
                <a:gd name="connsiteY0" fmla="*/ 1275741 h 1275741"/>
                <a:gd name="connsiteX1" fmla="*/ 0 w 1860409"/>
                <a:gd name="connsiteY1" fmla="*/ 867121 h 1275741"/>
                <a:gd name="connsiteX2" fmla="*/ 639997 w 1860409"/>
                <a:gd name="connsiteY2" fmla="*/ 458501 h 1275741"/>
                <a:gd name="connsiteX3" fmla="*/ 639997 w 1860409"/>
                <a:gd name="connsiteY3" fmla="*/ 662811 h 1275741"/>
                <a:gd name="connsiteX4" fmla="*/ 1860409 w 1860409"/>
                <a:gd name="connsiteY4" fmla="*/ 0 h 1275741"/>
                <a:gd name="connsiteX5" fmla="*/ 1483952 w 1860409"/>
                <a:gd name="connsiteY5" fmla="*/ 683465 h 1275741"/>
                <a:gd name="connsiteX6" fmla="*/ 939150 w 1860409"/>
                <a:gd name="connsiteY6" fmla="*/ 1070868 h 1275741"/>
                <a:gd name="connsiteX7" fmla="*/ 939150 w 1860409"/>
                <a:gd name="connsiteY7" fmla="*/ 1071431 h 1275741"/>
                <a:gd name="connsiteX8" fmla="*/ 933544 w 1860409"/>
                <a:gd name="connsiteY8" fmla="*/ 1071431 h 1275741"/>
                <a:gd name="connsiteX9" fmla="*/ 931752 w 1860409"/>
                <a:gd name="connsiteY9" fmla="*/ 1071611 h 1275741"/>
                <a:gd name="connsiteX10" fmla="*/ 931752 w 1860409"/>
                <a:gd name="connsiteY10" fmla="*/ 1071431 h 1275741"/>
                <a:gd name="connsiteX11" fmla="*/ 639997 w 1860409"/>
                <a:gd name="connsiteY11" fmla="*/ 1071431 h 1275741"/>
                <a:gd name="connsiteX12" fmla="*/ 639997 w 1860409"/>
                <a:gd name="connsiteY12" fmla="*/ 1275741 h 1275741"/>
                <a:gd name="connsiteX0" fmla="*/ 639997 w 1860409"/>
                <a:gd name="connsiteY0" fmla="*/ 1275741 h 1275741"/>
                <a:gd name="connsiteX1" fmla="*/ 0 w 1860409"/>
                <a:gd name="connsiteY1" fmla="*/ 867121 h 1275741"/>
                <a:gd name="connsiteX2" fmla="*/ 639997 w 1860409"/>
                <a:gd name="connsiteY2" fmla="*/ 458501 h 1275741"/>
                <a:gd name="connsiteX3" fmla="*/ 639997 w 1860409"/>
                <a:gd name="connsiteY3" fmla="*/ 662811 h 1275741"/>
                <a:gd name="connsiteX4" fmla="*/ 1860409 w 1860409"/>
                <a:gd name="connsiteY4" fmla="*/ 0 h 1275741"/>
                <a:gd name="connsiteX5" fmla="*/ 1483952 w 1860409"/>
                <a:gd name="connsiteY5" fmla="*/ 683465 h 1275741"/>
                <a:gd name="connsiteX6" fmla="*/ 939150 w 1860409"/>
                <a:gd name="connsiteY6" fmla="*/ 1070868 h 1275741"/>
                <a:gd name="connsiteX7" fmla="*/ 939150 w 1860409"/>
                <a:gd name="connsiteY7" fmla="*/ 1071431 h 1275741"/>
                <a:gd name="connsiteX8" fmla="*/ 933544 w 1860409"/>
                <a:gd name="connsiteY8" fmla="*/ 1071431 h 1275741"/>
                <a:gd name="connsiteX9" fmla="*/ 931752 w 1860409"/>
                <a:gd name="connsiteY9" fmla="*/ 1071611 h 1275741"/>
                <a:gd name="connsiteX10" fmla="*/ 931752 w 1860409"/>
                <a:gd name="connsiteY10" fmla="*/ 1071431 h 1275741"/>
                <a:gd name="connsiteX11" fmla="*/ 639997 w 1860409"/>
                <a:gd name="connsiteY11" fmla="*/ 1071431 h 1275741"/>
                <a:gd name="connsiteX12" fmla="*/ 639997 w 1860409"/>
                <a:gd name="connsiteY12" fmla="*/ 1275741 h 1275741"/>
                <a:gd name="connsiteX0" fmla="*/ 639997 w 1860409"/>
                <a:gd name="connsiteY0" fmla="*/ 1275741 h 1275741"/>
                <a:gd name="connsiteX1" fmla="*/ 0 w 1860409"/>
                <a:gd name="connsiteY1" fmla="*/ 867121 h 1275741"/>
                <a:gd name="connsiteX2" fmla="*/ 639997 w 1860409"/>
                <a:gd name="connsiteY2" fmla="*/ 458501 h 1275741"/>
                <a:gd name="connsiteX3" fmla="*/ 639997 w 1860409"/>
                <a:gd name="connsiteY3" fmla="*/ 662811 h 1275741"/>
                <a:gd name="connsiteX4" fmla="*/ 1860409 w 1860409"/>
                <a:gd name="connsiteY4" fmla="*/ 0 h 1275741"/>
                <a:gd name="connsiteX5" fmla="*/ 1483952 w 1860409"/>
                <a:gd name="connsiteY5" fmla="*/ 683465 h 1275741"/>
                <a:gd name="connsiteX6" fmla="*/ 939150 w 1860409"/>
                <a:gd name="connsiteY6" fmla="*/ 1070868 h 1275741"/>
                <a:gd name="connsiteX7" fmla="*/ 939150 w 1860409"/>
                <a:gd name="connsiteY7" fmla="*/ 1071431 h 1275741"/>
                <a:gd name="connsiteX8" fmla="*/ 933544 w 1860409"/>
                <a:gd name="connsiteY8" fmla="*/ 1071431 h 1275741"/>
                <a:gd name="connsiteX9" fmla="*/ 931752 w 1860409"/>
                <a:gd name="connsiteY9" fmla="*/ 1071611 h 1275741"/>
                <a:gd name="connsiteX10" fmla="*/ 931752 w 1860409"/>
                <a:gd name="connsiteY10" fmla="*/ 1071431 h 1275741"/>
                <a:gd name="connsiteX11" fmla="*/ 639997 w 1860409"/>
                <a:gd name="connsiteY11" fmla="*/ 1071431 h 1275741"/>
                <a:gd name="connsiteX12" fmla="*/ 639997 w 1860409"/>
                <a:gd name="connsiteY12" fmla="*/ 1275741 h 1275741"/>
                <a:gd name="connsiteX0" fmla="*/ 639997 w 1860409"/>
                <a:gd name="connsiteY0" fmla="*/ 1275741 h 1275741"/>
                <a:gd name="connsiteX1" fmla="*/ 0 w 1860409"/>
                <a:gd name="connsiteY1" fmla="*/ 867121 h 1275741"/>
                <a:gd name="connsiteX2" fmla="*/ 639997 w 1860409"/>
                <a:gd name="connsiteY2" fmla="*/ 458501 h 1275741"/>
                <a:gd name="connsiteX3" fmla="*/ 639997 w 1860409"/>
                <a:gd name="connsiteY3" fmla="*/ 662811 h 1275741"/>
                <a:gd name="connsiteX4" fmla="*/ 1860409 w 1860409"/>
                <a:gd name="connsiteY4" fmla="*/ 0 h 1275741"/>
                <a:gd name="connsiteX5" fmla="*/ 1483952 w 1860409"/>
                <a:gd name="connsiteY5" fmla="*/ 683465 h 1275741"/>
                <a:gd name="connsiteX6" fmla="*/ 939150 w 1860409"/>
                <a:gd name="connsiteY6" fmla="*/ 1070868 h 1275741"/>
                <a:gd name="connsiteX7" fmla="*/ 939150 w 1860409"/>
                <a:gd name="connsiteY7" fmla="*/ 1071431 h 1275741"/>
                <a:gd name="connsiteX8" fmla="*/ 933544 w 1860409"/>
                <a:gd name="connsiteY8" fmla="*/ 1071431 h 1275741"/>
                <a:gd name="connsiteX9" fmla="*/ 931752 w 1860409"/>
                <a:gd name="connsiteY9" fmla="*/ 1071611 h 1275741"/>
                <a:gd name="connsiteX10" fmla="*/ 931752 w 1860409"/>
                <a:gd name="connsiteY10" fmla="*/ 1071431 h 1275741"/>
                <a:gd name="connsiteX11" fmla="*/ 639997 w 1860409"/>
                <a:gd name="connsiteY11" fmla="*/ 1071431 h 1275741"/>
                <a:gd name="connsiteX12" fmla="*/ 639997 w 1860409"/>
                <a:gd name="connsiteY12" fmla="*/ 1275741 h 1275741"/>
                <a:gd name="connsiteX0" fmla="*/ 639997 w 1860409"/>
                <a:gd name="connsiteY0" fmla="*/ 1275741 h 1275741"/>
                <a:gd name="connsiteX1" fmla="*/ 0 w 1860409"/>
                <a:gd name="connsiteY1" fmla="*/ 867121 h 1275741"/>
                <a:gd name="connsiteX2" fmla="*/ 639997 w 1860409"/>
                <a:gd name="connsiteY2" fmla="*/ 458501 h 1275741"/>
                <a:gd name="connsiteX3" fmla="*/ 639997 w 1860409"/>
                <a:gd name="connsiteY3" fmla="*/ 662811 h 1275741"/>
                <a:gd name="connsiteX4" fmla="*/ 1860409 w 1860409"/>
                <a:gd name="connsiteY4" fmla="*/ 0 h 1275741"/>
                <a:gd name="connsiteX5" fmla="*/ 1639227 w 1860409"/>
                <a:gd name="connsiteY5" fmla="*/ 717971 h 1275741"/>
                <a:gd name="connsiteX6" fmla="*/ 939150 w 1860409"/>
                <a:gd name="connsiteY6" fmla="*/ 1070868 h 1275741"/>
                <a:gd name="connsiteX7" fmla="*/ 939150 w 1860409"/>
                <a:gd name="connsiteY7" fmla="*/ 1071431 h 1275741"/>
                <a:gd name="connsiteX8" fmla="*/ 933544 w 1860409"/>
                <a:gd name="connsiteY8" fmla="*/ 1071431 h 1275741"/>
                <a:gd name="connsiteX9" fmla="*/ 931752 w 1860409"/>
                <a:gd name="connsiteY9" fmla="*/ 1071611 h 1275741"/>
                <a:gd name="connsiteX10" fmla="*/ 931752 w 1860409"/>
                <a:gd name="connsiteY10" fmla="*/ 1071431 h 1275741"/>
                <a:gd name="connsiteX11" fmla="*/ 639997 w 1860409"/>
                <a:gd name="connsiteY11" fmla="*/ 1071431 h 1275741"/>
                <a:gd name="connsiteX12" fmla="*/ 639997 w 1860409"/>
                <a:gd name="connsiteY12" fmla="*/ 1275741 h 1275741"/>
                <a:gd name="connsiteX0" fmla="*/ 639997 w 1860409"/>
                <a:gd name="connsiteY0" fmla="*/ 1275741 h 1275741"/>
                <a:gd name="connsiteX1" fmla="*/ 0 w 1860409"/>
                <a:gd name="connsiteY1" fmla="*/ 867121 h 1275741"/>
                <a:gd name="connsiteX2" fmla="*/ 639997 w 1860409"/>
                <a:gd name="connsiteY2" fmla="*/ 458501 h 1275741"/>
                <a:gd name="connsiteX3" fmla="*/ 639997 w 1860409"/>
                <a:gd name="connsiteY3" fmla="*/ 662811 h 1275741"/>
                <a:gd name="connsiteX4" fmla="*/ 1860409 w 1860409"/>
                <a:gd name="connsiteY4" fmla="*/ 0 h 1275741"/>
                <a:gd name="connsiteX5" fmla="*/ 1639227 w 1860409"/>
                <a:gd name="connsiteY5" fmla="*/ 717971 h 1275741"/>
                <a:gd name="connsiteX6" fmla="*/ 939150 w 1860409"/>
                <a:gd name="connsiteY6" fmla="*/ 1070868 h 1275741"/>
                <a:gd name="connsiteX7" fmla="*/ 939150 w 1860409"/>
                <a:gd name="connsiteY7" fmla="*/ 1071431 h 1275741"/>
                <a:gd name="connsiteX8" fmla="*/ 933544 w 1860409"/>
                <a:gd name="connsiteY8" fmla="*/ 1071431 h 1275741"/>
                <a:gd name="connsiteX9" fmla="*/ 931752 w 1860409"/>
                <a:gd name="connsiteY9" fmla="*/ 1071611 h 1275741"/>
                <a:gd name="connsiteX10" fmla="*/ 931752 w 1860409"/>
                <a:gd name="connsiteY10" fmla="*/ 1071431 h 1275741"/>
                <a:gd name="connsiteX11" fmla="*/ 639997 w 1860409"/>
                <a:gd name="connsiteY11" fmla="*/ 1071431 h 1275741"/>
                <a:gd name="connsiteX12" fmla="*/ 639997 w 1860409"/>
                <a:gd name="connsiteY12" fmla="*/ 1275741 h 1275741"/>
                <a:gd name="connsiteX0" fmla="*/ 639997 w 1860409"/>
                <a:gd name="connsiteY0" fmla="*/ 1275741 h 1275741"/>
                <a:gd name="connsiteX1" fmla="*/ 0 w 1860409"/>
                <a:gd name="connsiteY1" fmla="*/ 867121 h 1275741"/>
                <a:gd name="connsiteX2" fmla="*/ 639997 w 1860409"/>
                <a:gd name="connsiteY2" fmla="*/ 458501 h 1275741"/>
                <a:gd name="connsiteX3" fmla="*/ 639997 w 1860409"/>
                <a:gd name="connsiteY3" fmla="*/ 662811 h 1275741"/>
                <a:gd name="connsiteX4" fmla="*/ 1860409 w 1860409"/>
                <a:gd name="connsiteY4" fmla="*/ 0 h 1275741"/>
                <a:gd name="connsiteX5" fmla="*/ 1690986 w 1860409"/>
                <a:gd name="connsiteY5" fmla="*/ 700718 h 1275741"/>
                <a:gd name="connsiteX6" fmla="*/ 939150 w 1860409"/>
                <a:gd name="connsiteY6" fmla="*/ 1070868 h 1275741"/>
                <a:gd name="connsiteX7" fmla="*/ 939150 w 1860409"/>
                <a:gd name="connsiteY7" fmla="*/ 1071431 h 1275741"/>
                <a:gd name="connsiteX8" fmla="*/ 933544 w 1860409"/>
                <a:gd name="connsiteY8" fmla="*/ 1071431 h 1275741"/>
                <a:gd name="connsiteX9" fmla="*/ 931752 w 1860409"/>
                <a:gd name="connsiteY9" fmla="*/ 1071611 h 1275741"/>
                <a:gd name="connsiteX10" fmla="*/ 931752 w 1860409"/>
                <a:gd name="connsiteY10" fmla="*/ 1071431 h 1275741"/>
                <a:gd name="connsiteX11" fmla="*/ 639997 w 1860409"/>
                <a:gd name="connsiteY11" fmla="*/ 1071431 h 1275741"/>
                <a:gd name="connsiteX12" fmla="*/ 639997 w 1860409"/>
                <a:gd name="connsiteY12" fmla="*/ 1275741 h 1275741"/>
                <a:gd name="connsiteX0" fmla="*/ 639997 w 1860409"/>
                <a:gd name="connsiteY0" fmla="*/ 1275741 h 1275741"/>
                <a:gd name="connsiteX1" fmla="*/ 0 w 1860409"/>
                <a:gd name="connsiteY1" fmla="*/ 867121 h 1275741"/>
                <a:gd name="connsiteX2" fmla="*/ 639997 w 1860409"/>
                <a:gd name="connsiteY2" fmla="*/ 458501 h 1275741"/>
                <a:gd name="connsiteX3" fmla="*/ 639997 w 1860409"/>
                <a:gd name="connsiteY3" fmla="*/ 662811 h 1275741"/>
                <a:gd name="connsiteX4" fmla="*/ 1860409 w 1860409"/>
                <a:gd name="connsiteY4" fmla="*/ 0 h 1275741"/>
                <a:gd name="connsiteX5" fmla="*/ 1690986 w 1860409"/>
                <a:gd name="connsiteY5" fmla="*/ 700718 h 1275741"/>
                <a:gd name="connsiteX6" fmla="*/ 939150 w 1860409"/>
                <a:gd name="connsiteY6" fmla="*/ 1070868 h 1275741"/>
                <a:gd name="connsiteX7" fmla="*/ 939150 w 1860409"/>
                <a:gd name="connsiteY7" fmla="*/ 1071431 h 1275741"/>
                <a:gd name="connsiteX8" fmla="*/ 933544 w 1860409"/>
                <a:gd name="connsiteY8" fmla="*/ 1071431 h 1275741"/>
                <a:gd name="connsiteX9" fmla="*/ 931752 w 1860409"/>
                <a:gd name="connsiteY9" fmla="*/ 1071611 h 1275741"/>
                <a:gd name="connsiteX10" fmla="*/ 931752 w 1860409"/>
                <a:gd name="connsiteY10" fmla="*/ 1071431 h 1275741"/>
                <a:gd name="connsiteX11" fmla="*/ 639997 w 1860409"/>
                <a:gd name="connsiteY11" fmla="*/ 1071431 h 1275741"/>
                <a:gd name="connsiteX12" fmla="*/ 639997 w 1860409"/>
                <a:gd name="connsiteY12" fmla="*/ 1275741 h 1275741"/>
                <a:gd name="connsiteX0" fmla="*/ 639997 w 1860409"/>
                <a:gd name="connsiteY0" fmla="*/ 1275741 h 1275741"/>
                <a:gd name="connsiteX1" fmla="*/ 0 w 1860409"/>
                <a:gd name="connsiteY1" fmla="*/ 867121 h 1275741"/>
                <a:gd name="connsiteX2" fmla="*/ 639997 w 1860409"/>
                <a:gd name="connsiteY2" fmla="*/ 458501 h 1275741"/>
                <a:gd name="connsiteX3" fmla="*/ 639997 w 1860409"/>
                <a:gd name="connsiteY3" fmla="*/ 662811 h 1275741"/>
                <a:gd name="connsiteX4" fmla="*/ 1860409 w 1860409"/>
                <a:gd name="connsiteY4" fmla="*/ 0 h 1275741"/>
                <a:gd name="connsiteX5" fmla="*/ 1690986 w 1860409"/>
                <a:gd name="connsiteY5" fmla="*/ 700718 h 1275741"/>
                <a:gd name="connsiteX6" fmla="*/ 939150 w 1860409"/>
                <a:gd name="connsiteY6" fmla="*/ 1070868 h 1275741"/>
                <a:gd name="connsiteX7" fmla="*/ 939150 w 1860409"/>
                <a:gd name="connsiteY7" fmla="*/ 1071431 h 1275741"/>
                <a:gd name="connsiteX8" fmla="*/ 933544 w 1860409"/>
                <a:gd name="connsiteY8" fmla="*/ 1071431 h 1275741"/>
                <a:gd name="connsiteX9" fmla="*/ 931752 w 1860409"/>
                <a:gd name="connsiteY9" fmla="*/ 1071611 h 1275741"/>
                <a:gd name="connsiteX10" fmla="*/ 931752 w 1860409"/>
                <a:gd name="connsiteY10" fmla="*/ 1071431 h 1275741"/>
                <a:gd name="connsiteX11" fmla="*/ 639997 w 1860409"/>
                <a:gd name="connsiteY11" fmla="*/ 1071431 h 1275741"/>
                <a:gd name="connsiteX12" fmla="*/ 639997 w 1860409"/>
                <a:gd name="connsiteY12" fmla="*/ 1275741 h 1275741"/>
                <a:gd name="connsiteX0" fmla="*/ 639997 w 1860409"/>
                <a:gd name="connsiteY0" fmla="*/ 1275741 h 1275741"/>
                <a:gd name="connsiteX1" fmla="*/ 0 w 1860409"/>
                <a:gd name="connsiteY1" fmla="*/ 867121 h 1275741"/>
                <a:gd name="connsiteX2" fmla="*/ 639997 w 1860409"/>
                <a:gd name="connsiteY2" fmla="*/ 458501 h 1275741"/>
                <a:gd name="connsiteX3" fmla="*/ 639997 w 1860409"/>
                <a:gd name="connsiteY3" fmla="*/ 662811 h 1275741"/>
                <a:gd name="connsiteX4" fmla="*/ 1860409 w 1860409"/>
                <a:gd name="connsiteY4" fmla="*/ 0 h 1275741"/>
                <a:gd name="connsiteX5" fmla="*/ 1690986 w 1860409"/>
                <a:gd name="connsiteY5" fmla="*/ 700718 h 1275741"/>
                <a:gd name="connsiteX6" fmla="*/ 939150 w 1860409"/>
                <a:gd name="connsiteY6" fmla="*/ 1070868 h 1275741"/>
                <a:gd name="connsiteX7" fmla="*/ 939150 w 1860409"/>
                <a:gd name="connsiteY7" fmla="*/ 1071431 h 1275741"/>
                <a:gd name="connsiteX8" fmla="*/ 933544 w 1860409"/>
                <a:gd name="connsiteY8" fmla="*/ 1071431 h 1275741"/>
                <a:gd name="connsiteX9" fmla="*/ 931752 w 1860409"/>
                <a:gd name="connsiteY9" fmla="*/ 1071611 h 1275741"/>
                <a:gd name="connsiteX10" fmla="*/ 931752 w 1860409"/>
                <a:gd name="connsiteY10" fmla="*/ 1071431 h 1275741"/>
                <a:gd name="connsiteX11" fmla="*/ 639997 w 1860409"/>
                <a:gd name="connsiteY11" fmla="*/ 1071431 h 1275741"/>
                <a:gd name="connsiteX12" fmla="*/ 639997 w 1860409"/>
                <a:gd name="connsiteY12" fmla="*/ 1275741 h 1275741"/>
                <a:gd name="connsiteX0" fmla="*/ 639997 w 1860409"/>
                <a:gd name="connsiteY0" fmla="*/ 1275741 h 1275741"/>
                <a:gd name="connsiteX1" fmla="*/ 0 w 1860409"/>
                <a:gd name="connsiteY1" fmla="*/ 867121 h 1275741"/>
                <a:gd name="connsiteX2" fmla="*/ 639997 w 1860409"/>
                <a:gd name="connsiteY2" fmla="*/ 458501 h 1275741"/>
                <a:gd name="connsiteX3" fmla="*/ 639997 w 1860409"/>
                <a:gd name="connsiteY3" fmla="*/ 662811 h 1275741"/>
                <a:gd name="connsiteX4" fmla="*/ 1860409 w 1860409"/>
                <a:gd name="connsiteY4" fmla="*/ 0 h 1275741"/>
                <a:gd name="connsiteX5" fmla="*/ 1690986 w 1860409"/>
                <a:gd name="connsiteY5" fmla="*/ 700718 h 1275741"/>
                <a:gd name="connsiteX6" fmla="*/ 939150 w 1860409"/>
                <a:gd name="connsiteY6" fmla="*/ 1070868 h 1275741"/>
                <a:gd name="connsiteX7" fmla="*/ 939150 w 1860409"/>
                <a:gd name="connsiteY7" fmla="*/ 1071431 h 1275741"/>
                <a:gd name="connsiteX8" fmla="*/ 933544 w 1860409"/>
                <a:gd name="connsiteY8" fmla="*/ 1071431 h 1275741"/>
                <a:gd name="connsiteX9" fmla="*/ 931752 w 1860409"/>
                <a:gd name="connsiteY9" fmla="*/ 1071611 h 1275741"/>
                <a:gd name="connsiteX10" fmla="*/ 931752 w 1860409"/>
                <a:gd name="connsiteY10" fmla="*/ 1071431 h 1275741"/>
                <a:gd name="connsiteX11" fmla="*/ 639997 w 1860409"/>
                <a:gd name="connsiteY11" fmla="*/ 1071431 h 1275741"/>
                <a:gd name="connsiteX12" fmla="*/ 639997 w 1860409"/>
                <a:gd name="connsiteY12" fmla="*/ 1275741 h 1275741"/>
                <a:gd name="connsiteX0" fmla="*/ 639997 w 1860409"/>
                <a:gd name="connsiteY0" fmla="*/ 1275741 h 1275741"/>
                <a:gd name="connsiteX1" fmla="*/ 0 w 1860409"/>
                <a:gd name="connsiteY1" fmla="*/ 867121 h 1275741"/>
                <a:gd name="connsiteX2" fmla="*/ 639997 w 1860409"/>
                <a:gd name="connsiteY2" fmla="*/ 458501 h 1275741"/>
                <a:gd name="connsiteX3" fmla="*/ 639997 w 1860409"/>
                <a:gd name="connsiteY3" fmla="*/ 662811 h 1275741"/>
                <a:gd name="connsiteX4" fmla="*/ 1860409 w 1860409"/>
                <a:gd name="connsiteY4" fmla="*/ 0 h 1275741"/>
                <a:gd name="connsiteX5" fmla="*/ 1690986 w 1860409"/>
                <a:gd name="connsiteY5" fmla="*/ 700718 h 1275741"/>
                <a:gd name="connsiteX6" fmla="*/ 939150 w 1860409"/>
                <a:gd name="connsiteY6" fmla="*/ 1070868 h 1275741"/>
                <a:gd name="connsiteX7" fmla="*/ 939150 w 1860409"/>
                <a:gd name="connsiteY7" fmla="*/ 1071431 h 1275741"/>
                <a:gd name="connsiteX8" fmla="*/ 933544 w 1860409"/>
                <a:gd name="connsiteY8" fmla="*/ 1071431 h 1275741"/>
                <a:gd name="connsiteX9" fmla="*/ 931752 w 1860409"/>
                <a:gd name="connsiteY9" fmla="*/ 1071611 h 1275741"/>
                <a:gd name="connsiteX10" fmla="*/ 931752 w 1860409"/>
                <a:gd name="connsiteY10" fmla="*/ 1071431 h 1275741"/>
                <a:gd name="connsiteX11" fmla="*/ 639997 w 1860409"/>
                <a:gd name="connsiteY11" fmla="*/ 1071431 h 1275741"/>
                <a:gd name="connsiteX12" fmla="*/ 639997 w 1860409"/>
                <a:gd name="connsiteY12" fmla="*/ 1275741 h 1275741"/>
                <a:gd name="connsiteX0" fmla="*/ 639997 w 1860974"/>
                <a:gd name="connsiteY0" fmla="*/ 1275741 h 1275741"/>
                <a:gd name="connsiteX1" fmla="*/ 0 w 1860974"/>
                <a:gd name="connsiteY1" fmla="*/ 867121 h 1275741"/>
                <a:gd name="connsiteX2" fmla="*/ 639997 w 1860974"/>
                <a:gd name="connsiteY2" fmla="*/ 458501 h 1275741"/>
                <a:gd name="connsiteX3" fmla="*/ 639997 w 1860974"/>
                <a:gd name="connsiteY3" fmla="*/ 662811 h 1275741"/>
                <a:gd name="connsiteX4" fmla="*/ 1860409 w 1860974"/>
                <a:gd name="connsiteY4" fmla="*/ 0 h 1275741"/>
                <a:gd name="connsiteX5" fmla="*/ 1690986 w 1860974"/>
                <a:gd name="connsiteY5" fmla="*/ 700718 h 1275741"/>
                <a:gd name="connsiteX6" fmla="*/ 939150 w 1860974"/>
                <a:gd name="connsiteY6" fmla="*/ 1070868 h 1275741"/>
                <a:gd name="connsiteX7" fmla="*/ 939150 w 1860974"/>
                <a:gd name="connsiteY7" fmla="*/ 1071431 h 1275741"/>
                <a:gd name="connsiteX8" fmla="*/ 933544 w 1860974"/>
                <a:gd name="connsiteY8" fmla="*/ 1071431 h 1275741"/>
                <a:gd name="connsiteX9" fmla="*/ 931752 w 1860974"/>
                <a:gd name="connsiteY9" fmla="*/ 1071611 h 1275741"/>
                <a:gd name="connsiteX10" fmla="*/ 931752 w 1860974"/>
                <a:gd name="connsiteY10" fmla="*/ 1071431 h 1275741"/>
                <a:gd name="connsiteX11" fmla="*/ 639997 w 1860974"/>
                <a:gd name="connsiteY11" fmla="*/ 1071431 h 1275741"/>
                <a:gd name="connsiteX12" fmla="*/ 639997 w 1860974"/>
                <a:gd name="connsiteY12" fmla="*/ 1275741 h 1275741"/>
                <a:gd name="connsiteX0" fmla="*/ 657407 w 1878384"/>
                <a:gd name="connsiteY0" fmla="*/ 1275741 h 1275741"/>
                <a:gd name="connsiteX1" fmla="*/ 0 w 1878384"/>
                <a:gd name="connsiteY1" fmla="*/ 806186 h 1275741"/>
                <a:gd name="connsiteX2" fmla="*/ 657407 w 1878384"/>
                <a:gd name="connsiteY2" fmla="*/ 458501 h 1275741"/>
                <a:gd name="connsiteX3" fmla="*/ 657407 w 1878384"/>
                <a:gd name="connsiteY3" fmla="*/ 662811 h 1275741"/>
                <a:gd name="connsiteX4" fmla="*/ 1877819 w 1878384"/>
                <a:gd name="connsiteY4" fmla="*/ 0 h 1275741"/>
                <a:gd name="connsiteX5" fmla="*/ 1708396 w 1878384"/>
                <a:gd name="connsiteY5" fmla="*/ 700718 h 1275741"/>
                <a:gd name="connsiteX6" fmla="*/ 956560 w 1878384"/>
                <a:gd name="connsiteY6" fmla="*/ 1070868 h 1275741"/>
                <a:gd name="connsiteX7" fmla="*/ 956560 w 1878384"/>
                <a:gd name="connsiteY7" fmla="*/ 1071431 h 1275741"/>
                <a:gd name="connsiteX8" fmla="*/ 950954 w 1878384"/>
                <a:gd name="connsiteY8" fmla="*/ 1071431 h 1275741"/>
                <a:gd name="connsiteX9" fmla="*/ 949162 w 1878384"/>
                <a:gd name="connsiteY9" fmla="*/ 1071611 h 1275741"/>
                <a:gd name="connsiteX10" fmla="*/ 949162 w 1878384"/>
                <a:gd name="connsiteY10" fmla="*/ 1071431 h 1275741"/>
                <a:gd name="connsiteX11" fmla="*/ 657407 w 1878384"/>
                <a:gd name="connsiteY11" fmla="*/ 1071431 h 1275741"/>
                <a:gd name="connsiteX12" fmla="*/ 657407 w 1878384"/>
                <a:gd name="connsiteY12" fmla="*/ 1275741 h 1275741"/>
                <a:gd name="connsiteX0" fmla="*/ 648701 w 1869678"/>
                <a:gd name="connsiteY0" fmla="*/ 1275741 h 1275741"/>
                <a:gd name="connsiteX1" fmla="*/ 0 w 1869678"/>
                <a:gd name="connsiteY1" fmla="*/ 745250 h 1275741"/>
                <a:gd name="connsiteX2" fmla="*/ 648701 w 1869678"/>
                <a:gd name="connsiteY2" fmla="*/ 458501 h 1275741"/>
                <a:gd name="connsiteX3" fmla="*/ 648701 w 1869678"/>
                <a:gd name="connsiteY3" fmla="*/ 662811 h 1275741"/>
                <a:gd name="connsiteX4" fmla="*/ 1869113 w 1869678"/>
                <a:gd name="connsiteY4" fmla="*/ 0 h 1275741"/>
                <a:gd name="connsiteX5" fmla="*/ 1699690 w 1869678"/>
                <a:gd name="connsiteY5" fmla="*/ 700718 h 1275741"/>
                <a:gd name="connsiteX6" fmla="*/ 947854 w 1869678"/>
                <a:gd name="connsiteY6" fmla="*/ 1070868 h 1275741"/>
                <a:gd name="connsiteX7" fmla="*/ 947854 w 1869678"/>
                <a:gd name="connsiteY7" fmla="*/ 1071431 h 1275741"/>
                <a:gd name="connsiteX8" fmla="*/ 942248 w 1869678"/>
                <a:gd name="connsiteY8" fmla="*/ 1071431 h 1275741"/>
                <a:gd name="connsiteX9" fmla="*/ 940456 w 1869678"/>
                <a:gd name="connsiteY9" fmla="*/ 1071611 h 1275741"/>
                <a:gd name="connsiteX10" fmla="*/ 940456 w 1869678"/>
                <a:gd name="connsiteY10" fmla="*/ 1071431 h 1275741"/>
                <a:gd name="connsiteX11" fmla="*/ 648701 w 1869678"/>
                <a:gd name="connsiteY11" fmla="*/ 1071431 h 1275741"/>
                <a:gd name="connsiteX12" fmla="*/ 648701 w 1869678"/>
                <a:gd name="connsiteY12" fmla="*/ 1275741 h 1275741"/>
                <a:gd name="connsiteX0" fmla="*/ 648701 w 1869678"/>
                <a:gd name="connsiteY0" fmla="*/ 1275741 h 1275741"/>
                <a:gd name="connsiteX1" fmla="*/ 0 w 1869678"/>
                <a:gd name="connsiteY1" fmla="*/ 745250 h 1275741"/>
                <a:gd name="connsiteX2" fmla="*/ 692227 w 1869678"/>
                <a:gd name="connsiteY2" fmla="*/ 467206 h 1275741"/>
                <a:gd name="connsiteX3" fmla="*/ 648701 w 1869678"/>
                <a:gd name="connsiteY3" fmla="*/ 662811 h 1275741"/>
                <a:gd name="connsiteX4" fmla="*/ 1869113 w 1869678"/>
                <a:gd name="connsiteY4" fmla="*/ 0 h 1275741"/>
                <a:gd name="connsiteX5" fmla="*/ 1699690 w 1869678"/>
                <a:gd name="connsiteY5" fmla="*/ 700718 h 1275741"/>
                <a:gd name="connsiteX6" fmla="*/ 947854 w 1869678"/>
                <a:gd name="connsiteY6" fmla="*/ 1070868 h 1275741"/>
                <a:gd name="connsiteX7" fmla="*/ 947854 w 1869678"/>
                <a:gd name="connsiteY7" fmla="*/ 1071431 h 1275741"/>
                <a:gd name="connsiteX8" fmla="*/ 942248 w 1869678"/>
                <a:gd name="connsiteY8" fmla="*/ 1071431 h 1275741"/>
                <a:gd name="connsiteX9" fmla="*/ 940456 w 1869678"/>
                <a:gd name="connsiteY9" fmla="*/ 1071611 h 1275741"/>
                <a:gd name="connsiteX10" fmla="*/ 940456 w 1869678"/>
                <a:gd name="connsiteY10" fmla="*/ 1071431 h 1275741"/>
                <a:gd name="connsiteX11" fmla="*/ 648701 w 1869678"/>
                <a:gd name="connsiteY11" fmla="*/ 1071431 h 1275741"/>
                <a:gd name="connsiteX12" fmla="*/ 648701 w 1869678"/>
                <a:gd name="connsiteY12" fmla="*/ 1275741 h 1275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69678" h="1275741">
                  <a:moveTo>
                    <a:pt x="648701" y="1275741"/>
                  </a:moveTo>
                  <a:lnTo>
                    <a:pt x="0" y="745250"/>
                  </a:lnTo>
                  <a:lnTo>
                    <a:pt x="692227" y="467206"/>
                  </a:lnTo>
                  <a:lnTo>
                    <a:pt x="648701" y="662811"/>
                  </a:lnTo>
                  <a:cubicBezTo>
                    <a:pt x="1357429" y="830061"/>
                    <a:pt x="1695222" y="453850"/>
                    <a:pt x="1869113" y="0"/>
                  </a:cubicBezTo>
                  <a:cubicBezTo>
                    <a:pt x="1874698" y="336676"/>
                    <a:pt x="1840380" y="504920"/>
                    <a:pt x="1699690" y="700718"/>
                  </a:cubicBezTo>
                  <a:cubicBezTo>
                    <a:pt x="1447095" y="992167"/>
                    <a:pt x="1195243" y="1067624"/>
                    <a:pt x="947854" y="1070868"/>
                  </a:cubicBezTo>
                  <a:lnTo>
                    <a:pt x="947854" y="1071431"/>
                  </a:lnTo>
                  <a:lnTo>
                    <a:pt x="942248" y="1071431"/>
                  </a:lnTo>
                  <a:cubicBezTo>
                    <a:pt x="941652" y="1071610"/>
                    <a:pt x="941054" y="1071611"/>
                    <a:pt x="940456" y="1071611"/>
                  </a:cubicBezTo>
                  <a:lnTo>
                    <a:pt x="940456" y="1071431"/>
                  </a:lnTo>
                  <a:lnTo>
                    <a:pt x="648701" y="1071431"/>
                  </a:lnTo>
                  <a:lnTo>
                    <a:pt x="648701" y="1275741"/>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21">
                <a:solidFill>
                  <a:schemeClr val="tx1"/>
                </a:solidFill>
              </a:endParaRPr>
            </a:p>
          </p:txBody>
        </p:sp>
      </p:grpSp>
      <p:grpSp>
        <p:nvGrpSpPr>
          <p:cNvPr id="11" name="Group 10">
            <a:extLst>
              <a:ext uri="{FF2B5EF4-FFF2-40B4-BE49-F238E27FC236}">
                <a16:creationId xmlns:a16="http://schemas.microsoft.com/office/drawing/2014/main" id="{B0585F90-52B8-4823-BE1F-2E5A298C9AFF}"/>
              </a:ext>
            </a:extLst>
          </p:cNvPr>
          <p:cNvGrpSpPr/>
          <p:nvPr/>
        </p:nvGrpSpPr>
        <p:grpSpPr>
          <a:xfrm>
            <a:off x="8350013" y="1835997"/>
            <a:ext cx="3217431" cy="1237307"/>
            <a:chOff x="6210998" y="1433695"/>
            <a:chExt cx="2229889" cy="873376"/>
          </a:xfrm>
        </p:grpSpPr>
        <p:sp>
          <p:nvSpPr>
            <p:cNvPr id="12" name="TextBox 11">
              <a:extLst>
                <a:ext uri="{FF2B5EF4-FFF2-40B4-BE49-F238E27FC236}">
                  <a16:creationId xmlns:a16="http://schemas.microsoft.com/office/drawing/2014/main" id="{49A92B3A-71F9-4AF7-86CF-D72B9625037B}"/>
                </a:ext>
              </a:extLst>
            </p:cNvPr>
            <p:cNvSpPr txBox="1"/>
            <p:nvPr/>
          </p:nvSpPr>
          <p:spPr>
            <a:xfrm>
              <a:off x="6210998" y="1433695"/>
              <a:ext cx="2229889" cy="197064"/>
            </a:xfrm>
            <a:prstGeom prst="rect">
              <a:avLst/>
            </a:prstGeom>
            <a:solidFill>
              <a:schemeClr val="accent3"/>
            </a:solidFill>
          </p:spPr>
          <p:txBody>
            <a:bodyPr wrap="square" rtlCol="0">
              <a:spAutoFit/>
            </a:bodyPr>
            <a:lstStyle/>
            <a:p>
              <a:pPr algn="r" rtl="1"/>
              <a:r>
                <a:rPr lang="ar-SA" altLang="ko-KR" sz="1209" b="1" dirty="0">
                  <a:solidFill>
                    <a:schemeClr val="bg1"/>
                  </a:solidFill>
                  <a:cs typeface="Arial" pitchFamily="34" charset="0"/>
                </a:rPr>
                <a:t>1.</a:t>
              </a:r>
              <a:endParaRPr lang="ko-KR" altLang="en-US" sz="1209" b="1" dirty="0">
                <a:solidFill>
                  <a:schemeClr val="bg1"/>
                </a:solidFill>
                <a:cs typeface="Arial" pitchFamily="34" charset="0"/>
              </a:endParaRPr>
            </a:p>
          </p:txBody>
        </p:sp>
        <p:sp>
          <p:nvSpPr>
            <p:cNvPr id="13" name="TextBox 12">
              <a:extLst>
                <a:ext uri="{FF2B5EF4-FFF2-40B4-BE49-F238E27FC236}">
                  <a16:creationId xmlns:a16="http://schemas.microsoft.com/office/drawing/2014/main" id="{5E31B1ED-AC47-4C81-8384-3BF04FCCD81F}"/>
                </a:ext>
              </a:extLst>
            </p:cNvPr>
            <p:cNvSpPr txBox="1"/>
            <p:nvPr/>
          </p:nvSpPr>
          <p:spPr>
            <a:xfrm>
              <a:off x="6210998" y="1630759"/>
              <a:ext cx="2229889" cy="676312"/>
            </a:xfrm>
            <a:prstGeom prst="rect">
              <a:avLst/>
            </a:prstGeom>
            <a:noFill/>
          </p:spPr>
          <p:txBody>
            <a:bodyPr wrap="square" rtlCol="0">
              <a:spAutoFit/>
            </a:bodyPr>
            <a:lstStyle/>
            <a:p>
              <a:pPr algn="r" rtl="1"/>
              <a:r>
                <a:rPr lang="ar-SA" sz="1859" b="1" dirty="0">
                  <a:effectLst>
                    <a:outerShdw blurRad="38100" dist="38100" dir="2700000" algn="tl">
                      <a:srgbClr val="000000">
                        <a:alpha val="43137"/>
                      </a:srgbClr>
                    </a:outerShdw>
                  </a:effectLst>
                </a:rPr>
                <a:t>قياس مدى ملائمة النظام للواقع و كيفية تعامله مع التحديات والمتطلبات الحديثة والمتسارعة وتحديد الثغرات فيه</a:t>
              </a:r>
              <a:endParaRPr lang="ko-KR" altLang="en-US" sz="1859" b="1" dirty="0">
                <a:solidFill>
                  <a:schemeClr val="tx1">
                    <a:lumMod val="75000"/>
                    <a:lumOff val="25000"/>
                  </a:schemeClr>
                </a:solidFill>
                <a:effectLst>
                  <a:outerShdw blurRad="38100" dist="38100" dir="2700000" algn="tl">
                    <a:srgbClr val="000000">
                      <a:alpha val="43137"/>
                    </a:srgbClr>
                  </a:outerShdw>
                </a:effectLst>
                <a:cs typeface="Arial" pitchFamily="34" charset="0"/>
              </a:endParaRPr>
            </a:p>
          </p:txBody>
        </p:sp>
      </p:grpSp>
      <p:grpSp>
        <p:nvGrpSpPr>
          <p:cNvPr id="14" name="Group 13">
            <a:extLst>
              <a:ext uri="{FF2B5EF4-FFF2-40B4-BE49-F238E27FC236}">
                <a16:creationId xmlns:a16="http://schemas.microsoft.com/office/drawing/2014/main" id="{E68A1551-49E6-4A46-99D8-8D50BE7CADD0}"/>
              </a:ext>
            </a:extLst>
          </p:cNvPr>
          <p:cNvGrpSpPr/>
          <p:nvPr/>
        </p:nvGrpSpPr>
        <p:grpSpPr>
          <a:xfrm>
            <a:off x="8350013" y="4830785"/>
            <a:ext cx="3217432" cy="848137"/>
            <a:chOff x="6210998" y="1433695"/>
            <a:chExt cx="2229890" cy="598673"/>
          </a:xfrm>
        </p:grpSpPr>
        <p:sp>
          <p:nvSpPr>
            <p:cNvPr id="15" name="TextBox 14">
              <a:extLst>
                <a:ext uri="{FF2B5EF4-FFF2-40B4-BE49-F238E27FC236}">
                  <a16:creationId xmlns:a16="http://schemas.microsoft.com/office/drawing/2014/main" id="{B98E0C99-E503-4FF8-B81D-E3884CEE1F5E}"/>
                </a:ext>
              </a:extLst>
            </p:cNvPr>
            <p:cNvSpPr txBox="1"/>
            <p:nvPr/>
          </p:nvSpPr>
          <p:spPr>
            <a:xfrm>
              <a:off x="6210999" y="1433695"/>
              <a:ext cx="2229889" cy="197064"/>
            </a:xfrm>
            <a:prstGeom prst="rect">
              <a:avLst/>
            </a:prstGeom>
            <a:solidFill>
              <a:schemeClr val="accent2"/>
            </a:solidFill>
          </p:spPr>
          <p:txBody>
            <a:bodyPr wrap="square" rtlCol="0">
              <a:spAutoFit/>
            </a:bodyPr>
            <a:lstStyle/>
            <a:p>
              <a:pPr algn="r" rtl="1"/>
              <a:r>
                <a:rPr lang="ar-SA" altLang="ko-KR" sz="1209" b="1" dirty="0">
                  <a:solidFill>
                    <a:schemeClr val="bg1"/>
                  </a:solidFill>
                  <a:cs typeface="Arial" pitchFamily="34" charset="0"/>
                </a:rPr>
                <a:t>2.</a:t>
              </a:r>
              <a:endParaRPr lang="ko-KR" altLang="en-US" sz="1209" b="1" dirty="0">
                <a:solidFill>
                  <a:schemeClr val="bg1"/>
                </a:solidFill>
                <a:cs typeface="Arial" pitchFamily="34" charset="0"/>
              </a:endParaRPr>
            </a:p>
          </p:txBody>
        </p:sp>
        <p:sp>
          <p:nvSpPr>
            <p:cNvPr id="16" name="TextBox 15">
              <a:extLst>
                <a:ext uri="{FF2B5EF4-FFF2-40B4-BE49-F238E27FC236}">
                  <a16:creationId xmlns:a16="http://schemas.microsoft.com/office/drawing/2014/main" id="{EECDC238-C2FF-4300-B87B-EC0D579B6971}"/>
                </a:ext>
              </a:extLst>
            </p:cNvPr>
            <p:cNvSpPr txBox="1"/>
            <p:nvPr/>
          </p:nvSpPr>
          <p:spPr>
            <a:xfrm>
              <a:off x="6210998" y="1630759"/>
              <a:ext cx="2229889" cy="401609"/>
            </a:xfrm>
            <a:prstGeom prst="rect">
              <a:avLst/>
            </a:prstGeom>
            <a:noFill/>
          </p:spPr>
          <p:txBody>
            <a:bodyPr wrap="square" rtlCol="0">
              <a:spAutoFit/>
            </a:bodyPr>
            <a:lstStyle/>
            <a:p>
              <a:pPr algn="r" rtl="1"/>
              <a:r>
                <a:rPr lang="ar-SA" sz="1859" b="1" dirty="0">
                  <a:effectLst>
                    <a:outerShdw blurRad="38100" dist="38100" dir="2700000" algn="tl">
                      <a:srgbClr val="000000">
                        <a:alpha val="43137"/>
                      </a:srgbClr>
                    </a:outerShdw>
                  </a:effectLst>
                </a:rPr>
                <a:t>قياس مدى الالتزام بتطبيق القانون</a:t>
              </a:r>
              <a:r>
                <a:rPr lang="ar-SA" sz="1209" b="1" dirty="0">
                  <a:effectLst>
                    <a:outerShdw blurRad="38100" dist="38100" dir="2700000" algn="tl">
                      <a:srgbClr val="000000">
                        <a:alpha val="43137"/>
                      </a:srgbClr>
                    </a:outerShdw>
                  </a:effectLst>
                </a:rPr>
                <a:t> </a:t>
              </a:r>
            </a:p>
            <a:p>
              <a:endParaRPr lang="ko-KR" altLang="en-US" sz="1209" dirty="0">
                <a:solidFill>
                  <a:schemeClr val="tx1">
                    <a:lumMod val="75000"/>
                    <a:lumOff val="25000"/>
                  </a:schemeClr>
                </a:solidFill>
                <a:cs typeface="Arial" pitchFamily="34" charset="0"/>
              </a:endParaRPr>
            </a:p>
          </p:txBody>
        </p:sp>
      </p:grpSp>
      <p:grpSp>
        <p:nvGrpSpPr>
          <p:cNvPr id="17" name="Group 16">
            <a:extLst>
              <a:ext uri="{FF2B5EF4-FFF2-40B4-BE49-F238E27FC236}">
                <a16:creationId xmlns:a16="http://schemas.microsoft.com/office/drawing/2014/main" id="{F3C3404C-A4D0-4EA6-B7DD-5CB5644CC758}"/>
              </a:ext>
            </a:extLst>
          </p:cNvPr>
          <p:cNvGrpSpPr/>
          <p:nvPr/>
        </p:nvGrpSpPr>
        <p:grpSpPr>
          <a:xfrm>
            <a:off x="1075163" y="1835996"/>
            <a:ext cx="3175434" cy="660595"/>
            <a:chOff x="6210998" y="1433695"/>
            <a:chExt cx="2229890" cy="466293"/>
          </a:xfrm>
        </p:grpSpPr>
        <p:sp>
          <p:nvSpPr>
            <p:cNvPr id="18" name="TextBox 17">
              <a:extLst>
                <a:ext uri="{FF2B5EF4-FFF2-40B4-BE49-F238E27FC236}">
                  <a16:creationId xmlns:a16="http://schemas.microsoft.com/office/drawing/2014/main" id="{372C4FF5-4D83-492E-A911-56BCCCF3AC5D}"/>
                </a:ext>
              </a:extLst>
            </p:cNvPr>
            <p:cNvSpPr txBox="1"/>
            <p:nvPr/>
          </p:nvSpPr>
          <p:spPr>
            <a:xfrm>
              <a:off x="6210999" y="1433695"/>
              <a:ext cx="2229889" cy="197064"/>
            </a:xfrm>
            <a:prstGeom prst="rect">
              <a:avLst/>
            </a:prstGeom>
            <a:solidFill>
              <a:schemeClr val="accent4"/>
            </a:solidFill>
          </p:spPr>
          <p:txBody>
            <a:bodyPr wrap="square" rtlCol="0">
              <a:spAutoFit/>
            </a:bodyPr>
            <a:lstStyle/>
            <a:p>
              <a:pPr algn="r"/>
              <a:r>
                <a:rPr lang="ar-SA" altLang="ko-KR" sz="1209" b="1" dirty="0">
                  <a:solidFill>
                    <a:schemeClr val="bg1"/>
                  </a:solidFill>
                  <a:cs typeface="Arial" pitchFamily="34" charset="0"/>
                </a:rPr>
                <a:t>3.</a:t>
              </a:r>
              <a:endParaRPr lang="ko-KR" altLang="en-US" sz="1209" b="1" dirty="0">
                <a:solidFill>
                  <a:schemeClr val="bg1"/>
                </a:solidFill>
                <a:cs typeface="Arial" pitchFamily="34" charset="0"/>
              </a:endParaRPr>
            </a:p>
          </p:txBody>
        </p:sp>
        <p:sp>
          <p:nvSpPr>
            <p:cNvPr id="19" name="TextBox 18">
              <a:extLst>
                <a:ext uri="{FF2B5EF4-FFF2-40B4-BE49-F238E27FC236}">
                  <a16:creationId xmlns:a16="http://schemas.microsoft.com/office/drawing/2014/main" id="{17DD13BC-AA43-4024-AD17-F4E4C082D19D}"/>
                </a:ext>
              </a:extLst>
            </p:cNvPr>
            <p:cNvSpPr txBox="1"/>
            <p:nvPr/>
          </p:nvSpPr>
          <p:spPr>
            <a:xfrm>
              <a:off x="6210998" y="1630759"/>
              <a:ext cx="2229889" cy="269229"/>
            </a:xfrm>
            <a:prstGeom prst="rect">
              <a:avLst/>
            </a:prstGeom>
            <a:noFill/>
          </p:spPr>
          <p:txBody>
            <a:bodyPr wrap="square" rtlCol="0">
              <a:spAutoFit/>
            </a:bodyPr>
            <a:lstStyle/>
            <a:p>
              <a:pPr algn="r" rtl="1"/>
              <a:r>
                <a:rPr lang="ar-SA" sz="1859" b="1" dirty="0">
                  <a:effectLst>
                    <a:outerShdw blurRad="38100" dist="38100" dir="2700000" algn="tl">
                      <a:srgbClr val="000000">
                        <a:alpha val="43137"/>
                      </a:srgbClr>
                    </a:outerShdw>
                  </a:effectLst>
                </a:rPr>
                <a:t>تعقب الانتهاكات وتحليلها</a:t>
              </a:r>
            </a:p>
          </p:txBody>
        </p:sp>
      </p:grpSp>
      <p:grpSp>
        <p:nvGrpSpPr>
          <p:cNvPr id="20" name="Group 19">
            <a:extLst>
              <a:ext uri="{FF2B5EF4-FFF2-40B4-BE49-F238E27FC236}">
                <a16:creationId xmlns:a16="http://schemas.microsoft.com/office/drawing/2014/main" id="{9C8FAB35-5E58-4524-A570-15C5574291E7}"/>
              </a:ext>
            </a:extLst>
          </p:cNvPr>
          <p:cNvGrpSpPr/>
          <p:nvPr/>
        </p:nvGrpSpPr>
        <p:grpSpPr>
          <a:xfrm>
            <a:off x="1061956" y="4830784"/>
            <a:ext cx="3217433" cy="948951"/>
            <a:chOff x="6210999" y="1433695"/>
            <a:chExt cx="2259383" cy="669835"/>
          </a:xfrm>
        </p:grpSpPr>
        <p:sp>
          <p:nvSpPr>
            <p:cNvPr id="21" name="TextBox 20">
              <a:extLst>
                <a:ext uri="{FF2B5EF4-FFF2-40B4-BE49-F238E27FC236}">
                  <a16:creationId xmlns:a16="http://schemas.microsoft.com/office/drawing/2014/main" id="{A6EE5060-0D6D-417B-BDC2-18E4C206BDD2}"/>
                </a:ext>
              </a:extLst>
            </p:cNvPr>
            <p:cNvSpPr txBox="1"/>
            <p:nvPr/>
          </p:nvSpPr>
          <p:spPr>
            <a:xfrm>
              <a:off x="6210999" y="1433695"/>
              <a:ext cx="2229889" cy="197064"/>
            </a:xfrm>
            <a:prstGeom prst="rect">
              <a:avLst/>
            </a:prstGeom>
            <a:solidFill>
              <a:schemeClr val="accent1"/>
            </a:solidFill>
          </p:spPr>
          <p:txBody>
            <a:bodyPr wrap="square" rtlCol="0">
              <a:spAutoFit/>
            </a:bodyPr>
            <a:lstStyle/>
            <a:p>
              <a:pPr algn="r" rtl="1"/>
              <a:r>
                <a:rPr lang="ar-SA" altLang="ko-KR" sz="1209" b="1" dirty="0">
                  <a:solidFill>
                    <a:schemeClr val="bg1"/>
                  </a:solidFill>
                  <a:cs typeface="Arial" pitchFamily="34" charset="0"/>
                </a:rPr>
                <a:t>4.</a:t>
              </a:r>
              <a:endParaRPr lang="ko-KR" altLang="en-US" sz="1209" b="1" dirty="0">
                <a:solidFill>
                  <a:schemeClr val="bg1"/>
                </a:solidFill>
                <a:cs typeface="Arial" pitchFamily="34" charset="0"/>
              </a:endParaRPr>
            </a:p>
          </p:txBody>
        </p:sp>
        <p:sp>
          <p:nvSpPr>
            <p:cNvPr id="22" name="TextBox 21">
              <a:extLst>
                <a:ext uri="{FF2B5EF4-FFF2-40B4-BE49-F238E27FC236}">
                  <a16:creationId xmlns:a16="http://schemas.microsoft.com/office/drawing/2014/main" id="{329BC278-72A2-4E62-AB07-69FC2416F797}"/>
                </a:ext>
              </a:extLst>
            </p:cNvPr>
            <p:cNvSpPr txBox="1"/>
            <p:nvPr/>
          </p:nvSpPr>
          <p:spPr>
            <a:xfrm>
              <a:off x="6240493" y="1630759"/>
              <a:ext cx="2229889" cy="472771"/>
            </a:xfrm>
            <a:prstGeom prst="rect">
              <a:avLst/>
            </a:prstGeom>
            <a:noFill/>
          </p:spPr>
          <p:txBody>
            <a:bodyPr wrap="square" rtlCol="0">
              <a:spAutoFit/>
            </a:bodyPr>
            <a:lstStyle/>
            <a:p>
              <a:pPr algn="r" rtl="1"/>
              <a:r>
                <a:rPr lang="ar-SA" sz="1859" b="1" dirty="0">
                  <a:effectLst>
                    <a:outerShdw blurRad="38100" dist="38100" dir="2700000" algn="tl">
                      <a:srgbClr val="000000">
                        <a:alpha val="43137"/>
                      </a:srgbClr>
                    </a:outerShdw>
                  </a:effectLst>
                </a:rPr>
                <a:t>هل نحتاج نظام شامل ام انظمة خاصة للمدن الفلسطينية؟ </a:t>
              </a:r>
            </a:p>
          </p:txBody>
        </p:sp>
      </p:grpSp>
      <p:sp>
        <p:nvSpPr>
          <p:cNvPr id="23" name="Rectangle 16">
            <a:extLst>
              <a:ext uri="{FF2B5EF4-FFF2-40B4-BE49-F238E27FC236}">
                <a16:creationId xmlns:a16="http://schemas.microsoft.com/office/drawing/2014/main" id="{47224060-6838-4EF4-AA99-F6A5555F68D6}"/>
              </a:ext>
            </a:extLst>
          </p:cNvPr>
          <p:cNvSpPr/>
          <p:nvPr/>
        </p:nvSpPr>
        <p:spPr>
          <a:xfrm rot="2700000">
            <a:off x="6087040" y="3473375"/>
            <a:ext cx="432369" cy="775056"/>
          </a:xfrm>
          <a:custGeom>
            <a:avLst/>
            <a:gdLst/>
            <a:ahLst/>
            <a:cxnLst/>
            <a:rect l="l" t="t" r="r" b="b"/>
            <a:pathLst>
              <a:path w="2232248" h="4001999">
                <a:moveTo>
                  <a:pt x="1116887" y="0"/>
                </a:moveTo>
                <a:cubicBezTo>
                  <a:pt x="1270748" y="4762"/>
                  <a:pt x="1433283" y="120651"/>
                  <a:pt x="1447291" y="308459"/>
                </a:cubicBezTo>
                <a:cubicBezTo>
                  <a:pt x="1483174" y="544979"/>
                  <a:pt x="1283237" y="603082"/>
                  <a:pt x="1339988" y="887363"/>
                </a:cubicBezTo>
                <a:lnTo>
                  <a:pt x="2232248" y="887363"/>
                </a:lnTo>
                <a:lnTo>
                  <a:pt x="2232248" y="1778237"/>
                </a:lnTo>
                <a:cubicBezTo>
                  <a:pt x="1956566" y="1829261"/>
                  <a:pt x="1897086" y="1634366"/>
                  <a:pt x="1663321" y="1669832"/>
                </a:cubicBezTo>
                <a:cubicBezTo>
                  <a:pt x="1475513" y="1683840"/>
                  <a:pt x="1359624" y="1846375"/>
                  <a:pt x="1354862" y="2000236"/>
                </a:cubicBezTo>
                <a:cubicBezTo>
                  <a:pt x="1358037" y="2135389"/>
                  <a:pt x="1477787" y="2334920"/>
                  <a:pt x="1701420" y="2336507"/>
                </a:cubicBezTo>
                <a:cubicBezTo>
                  <a:pt x="1972077" y="2308709"/>
                  <a:pt x="1932339" y="2176007"/>
                  <a:pt x="2232248" y="2187989"/>
                </a:cubicBezTo>
                <a:lnTo>
                  <a:pt x="2232248" y="3119611"/>
                </a:lnTo>
                <a:lnTo>
                  <a:pt x="1303259" y="3119611"/>
                </a:lnTo>
                <a:cubicBezTo>
                  <a:pt x="1289664" y="3424971"/>
                  <a:pt x="1423682" y="3383289"/>
                  <a:pt x="1451633" y="3655441"/>
                </a:cubicBezTo>
                <a:cubicBezTo>
                  <a:pt x="1450046" y="3879074"/>
                  <a:pt x="1250515" y="3998824"/>
                  <a:pt x="1115362" y="4001999"/>
                </a:cubicBezTo>
                <a:cubicBezTo>
                  <a:pt x="961501" y="3997237"/>
                  <a:pt x="798966" y="3881348"/>
                  <a:pt x="784958" y="3693540"/>
                </a:cubicBezTo>
                <a:cubicBezTo>
                  <a:pt x="749282" y="3458385"/>
                  <a:pt x="946712" y="3399594"/>
                  <a:pt x="892811" y="3119611"/>
                </a:cubicBezTo>
                <a:lnTo>
                  <a:pt x="0" y="3119611"/>
                </a:lnTo>
                <a:lnTo>
                  <a:pt x="0" y="2203607"/>
                </a:lnTo>
                <a:cubicBezTo>
                  <a:pt x="285884" y="2145799"/>
                  <a:pt x="343730" y="2346665"/>
                  <a:pt x="580754" y="2310706"/>
                </a:cubicBezTo>
                <a:cubicBezTo>
                  <a:pt x="768562" y="2296698"/>
                  <a:pt x="884451" y="2134163"/>
                  <a:pt x="889213" y="1980302"/>
                </a:cubicBezTo>
                <a:cubicBezTo>
                  <a:pt x="886038" y="1845149"/>
                  <a:pt x="766288" y="1645618"/>
                  <a:pt x="542655" y="1644031"/>
                </a:cubicBezTo>
                <a:cubicBezTo>
                  <a:pt x="268493" y="1672188"/>
                  <a:pt x="312817" y="1807984"/>
                  <a:pt x="0" y="1792208"/>
                </a:cubicBezTo>
                <a:lnTo>
                  <a:pt x="0" y="887363"/>
                </a:lnTo>
                <a:lnTo>
                  <a:pt x="928847" y="887363"/>
                </a:lnTo>
                <a:cubicBezTo>
                  <a:pt x="944034" y="576570"/>
                  <a:pt x="808718" y="620178"/>
                  <a:pt x="780616" y="346558"/>
                </a:cubicBezTo>
                <a:cubicBezTo>
                  <a:pt x="782203" y="122925"/>
                  <a:pt x="981734" y="3175"/>
                  <a:pt x="1116887" y="0"/>
                </a:cubicBez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sz="1814" dirty="0"/>
          </a:p>
        </p:txBody>
      </p:sp>
    </p:spTree>
    <p:extLst>
      <p:ext uri="{BB962C8B-B14F-4D97-AF65-F5344CB8AC3E}">
        <p14:creationId xmlns:p14="http://schemas.microsoft.com/office/powerpoint/2010/main" val="420300225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D735F7F3-C1B5-4B60-A00A-4EB618DDFB5A}"/>
              </a:ext>
            </a:extLst>
          </p:cNvPr>
          <p:cNvSpPr>
            <a:spLocks noGrp="1"/>
          </p:cNvSpPr>
          <p:nvPr>
            <p:ph type="body" sz="quarter" idx="10"/>
          </p:nvPr>
        </p:nvSpPr>
        <p:spPr>
          <a:xfrm>
            <a:off x="156818" y="342182"/>
            <a:ext cx="12286355" cy="729947"/>
          </a:xfrm>
          <a:solidFill>
            <a:schemeClr val="bg2">
              <a:lumMod val="75000"/>
              <a:alpha val="50000"/>
            </a:schemeClr>
          </a:solidFill>
          <a:ln>
            <a:noFill/>
          </a:ln>
        </p:spPr>
        <p:style>
          <a:lnRef idx="0">
            <a:scrgbClr r="0" g="0" b="0"/>
          </a:lnRef>
          <a:fillRef idx="0">
            <a:scrgbClr r="0" g="0" b="0"/>
          </a:fillRef>
          <a:effectRef idx="0">
            <a:scrgbClr r="0" g="0" b="0"/>
          </a:effectRef>
          <a:fontRef idx="minor">
            <a:schemeClr val="lt1"/>
          </a:fontRef>
        </p:style>
        <p:txBody>
          <a:bodyPr>
            <a:normAutofit fontScale="92500" lnSpcReduction="10000"/>
          </a:bodyPr>
          <a:lstStyle/>
          <a:p>
            <a:r>
              <a:rPr lang="ar-SA" dirty="0" smtClean="0"/>
              <a:t>المنهجية </a:t>
            </a:r>
            <a:endParaRPr lang="en-US" dirty="0"/>
          </a:p>
        </p:txBody>
      </p:sp>
      <p:grpSp>
        <p:nvGrpSpPr>
          <p:cNvPr id="69" name="Group 68"/>
          <p:cNvGrpSpPr/>
          <p:nvPr/>
        </p:nvGrpSpPr>
        <p:grpSpPr>
          <a:xfrm>
            <a:off x="1437487" y="1524428"/>
            <a:ext cx="10029425" cy="4344885"/>
            <a:chOff x="1284431" y="1788650"/>
            <a:chExt cx="9951106" cy="4310956"/>
          </a:xfrm>
          <a:effectLst>
            <a:outerShdw blurRad="63500" sx="102000" sy="102000" algn="ctr" rotWithShape="0">
              <a:prstClr val="black">
                <a:alpha val="40000"/>
              </a:prstClr>
            </a:outerShdw>
          </a:effectLst>
        </p:grpSpPr>
        <p:sp>
          <p:nvSpPr>
            <p:cNvPr id="3" name="Rectangle 16">
              <a:extLst>
                <a:ext uri="{FF2B5EF4-FFF2-40B4-BE49-F238E27FC236}">
                  <a16:creationId xmlns:a16="http://schemas.microsoft.com/office/drawing/2014/main" id="{FB870DDD-4D7B-45EB-95A1-46D2C51F6C9A}"/>
                </a:ext>
              </a:extLst>
            </p:cNvPr>
            <p:cNvSpPr/>
            <p:nvPr/>
          </p:nvSpPr>
          <p:spPr>
            <a:xfrm>
              <a:off x="8846320" y="1788651"/>
              <a:ext cx="2263345" cy="3456643"/>
            </a:xfrm>
            <a:custGeom>
              <a:avLst/>
              <a:gdLst/>
              <a:ahLst/>
              <a:cxnLst/>
              <a:rect l="l" t="t" r="r" b="b"/>
              <a:pathLst>
                <a:path w="2204552" h="3463807">
                  <a:moveTo>
                    <a:pt x="0" y="0"/>
                  </a:moveTo>
                  <a:lnTo>
                    <a:pt x="1843807" y="0"/>
                  </a:lnTo>
                  <a:lnTo>
                    <a:pt x="1843807" y="712671"/>
                  </a:lnTo>
                  <a:lnTo>
                    <a:pt x="2204552" y="921903"/>
                  </a:lnTo>
                  <a:lnTo>
                    <a:pt x="1843807" y="1131136"/>
                  </a:lnTo>
                  <a:lnTo>
                    <a:pt x="1843807" y="1843807"/>
                  </a:lnTo>
                  <a:lnTo>
                    <a:pt x="1841879" y="1843807"/>
                  </a:lnTo>
                  <a:lnTo>
                    <a:pt x="1841879" y="3463807"/>
                  </a:lnTo>
                  <a:lnTo>
                    <a:pt x="0" y="3463807"/>
                  </a:lnTo>
                  <a:lnTo>
                    <a:pt x="0" y="1843807"/>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209"/>
            </a:p>
          </p:txBody>
        </p:sp>
        <p:sp>
          <p:nvSpPr>
            <p:cNvPr id="4" name="Rectangle 3">
              <a:extLst>
                <a:ext uri="{FF2B5EF4-FFF2-40B4-BE49-F238E27FC236}">
                  <a16:creationId xmlns:a16="http://schemas.microsoft.com/office/drawing/2014/main" id="{136C3681-7FF8-4857-AA31-6A85ACF5A4C5}"/>
                </a:ext>
              </a:extLst>
            </p:cNvPr>
            <p:cNvSpPr/>
            <p:nvPr/>
          </p:nvSpPr>
          <p:spPr>
            <a:xfrm>
              <a:off x="6957798" y="1788651"/>
              <a:ext cx="2263345" cy="3456643"/>
            </a:xfrm>
            <a:custGeom>
              <a:avLst/>
              <a:gdLst/>
              <a:ahLst/>
              <a:cxnLst/>
              <a:rect l="l" t="t" r="r" b="b"/>
              <a:pathLst>
                <a:path w="2204552" h="3463807">
                  <a:moveTo>
                    <a:pt x="0" y="0"/>
                  </a:moveTo>
                  <a:lnTo>
                    <a:pt x="1843807" y="0"/>
                  </a:lnTo>
                  <a:lnTo>
                    <a:pt x="1843807" y="712671"/>
                  </a:lnTo>
                  <a:lnTo>
                    <a:pt x="2204552" y="921904"/>
                  </a:lnTo>
                  <a:lnTo>
                    <a:pt x="1843807" y="1131136"/>
                  </a:lnTo>
                  <a:lnTo>
                    <a:pt x="1843807" y="1843807"/>
                  </a:lnTo>
                  <a:lnTo>
                    <a:pt x="1841879" y="1843807"/>
                  </a:lnTo>
                  <a:lnTo>
                    <a:pt x="1841879" y="3463807"/>
                  </a:lnTo>
                  <a:lnTo>
                    <a:pt x="0" y="3463807"/>
                  </a:lnTo>
                  <a:lnTo>
                    <a:pt x="0" y="1843807"/>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209" dirty="0"/>
            </a:p>
          </p:txBody>
        </p:sp>
        <p:sp>
          <p:nvSpPr>
            <p:cNvPr id="5" name="Rectangle 3">
              <a:extLst>
                <a:ext uri="{FF2B5EF4-FFF2-40B4-BE49-F238E27FC236}">
                  <a16:creationId xmlns:a16="http://schemas.microsoft.com/office/drawing/2014/main" id="{0B90F43C-C605-44DC-8879-B08817CE1971}"/>
                </a:ext>
              </a:extLst>
            </p:cNvPr>
            <p:cNvSpPr/>
            <p:nvPr/>
          </p:nvSpPr>
          <p:spPr>
            <a:xfrm>
              <a:off x="5073427" y="1788651"/>
              <a:ext cx="2263345" cy="3456643"/>
            </a:xfrm>
            <a:custGeom>
              <a:avLst/>
              <a:gdLst/>
              <a:ahLst/>
              <a:cxnLst/>
              <a:rect l="l" t="t" r="r" b="b"/>
              <a:pathLst>
                <a:path w="2204552" h="3463807">
                  <a:moveTo>
                    <a:pt x="0" y="0"/>
                  </a:moveTo>
                  <a:lnTo>
                    <a:pt x="1843807" y="0"/>
                  </a:lnTo>
                  <a:lnTo>
                    <a:pt x="1843807" y="712671"/>
                  </a:lnTo>
                  <a:lnTo>
                    <a:pt x="2204552" y="921904"/>
                  </a:lnTo>
                  <a:lnTo>
                    <a:pt x="1843807" y="1131136"/>
                  </a:lnTo>
                  <a:lnTo>
                    <a:pt x="1843807" y="1843807"/>
                  </a:lnTo>
                  <a:lnTo>
                    <a:pt x="1841879" y="1843807"/>
                  </a:lnTo>
                  <a:lnTo>
                    <a:pt x="1841879" y="3463807"/>
                  </a:lnTo>
                  <a:lnTo>
                    <a:pt x="0" y="3463807"/>
                  </a:lnTo>
                  <a:lnTo>
                    <a:pt x="0" y="1843807"/>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209" dirty="0"/>
            </a:p>
          </p:txBody>
        </p:sp>
        <p:sp>
          <p:nvSpPr>
            <p:cNvPr id="6" name="Rectangle 3">
              <a:extLst>
                <a:ext uri="{FF2B5EF4-FFF2-40B4-BE49-F238E27FC236}">
                  <a16:creationId xmlns:a16="http://schemas.microsoft.com/office/drawing/2014/main" id="{AA2E6B25-B829-457B-9AFF-C35550870C7F}"/>
                </a:ext>
              </a:extLst>
            </p:cNvPr>
            <p:cNvSpPr/>
            <p:nvPr/>
          </p:nvSpPr>
          <p:spPr>
            <a:xfrm>
              <a:off x="3182426" y="1788651"/>
              <a:ext cx="2263345" cy="3456643"/>
            </a:xfrm>
            <a:custGeom>
              <a:avLst/>
              <a:gdLst/>
              <a:ahLst/>
              <a:cxnLst/>
              <a:rect l="l" t="t" r="r" b="b"/>
              <a:pathLst>
                <a:path w="2204552" h="3463807">
                  <a:moveTo>
                    <a:pt x="0" y="0"/>
                  </a:moveTo>
                  <a:lnTo>
                    <a:pt x="1843807" y="0"/>
                  </a:lnTo>
                  <a:lnTo>
                    <a:pt x="1843807" y="712671"/>
                  </a:lnTo>
                  <a:lnTo>
                    <a:pt x="2204552" y="921904"/>
                  </a:lnTo>
                  <a:lnTo>
                    <a:pt x="1843807" y="1131136"/>
                  </a:lnTo>
                  <a:lnTo>
                    <a:pt x="1843807" y="1843807"/>
                  </a:lnTo>
                  <a:lnTo>
                    <a:pt x="1841879" y="1843807"/>
                  </a:lnTo>
                  <a:lnTo>
                    <a:pt x="1841879" y="3463807"/>
                  </a:lnTo>
                  <a:lnTo>
                    <a:pt x="0" y="3463807"/>
                  </a:lnTo>
                  <a:lnTo>
                    <a:pt x="0" y="184380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209"/>
            </a:p>
          </p:txBody>
        </p:sp>
        <p:sp>
          <p:nvSpPr>
            <p:cNvPr id="7" name="Chevron 9">
              <a:extLst>
                <a:ext uri="{FF2B5EF4-FFF2-40B4-BE49-F238E27FC236}">
                  <a16:creationId xmlns:a16="http://schemas.microsoft.com/office/drawing/2014/main" id="{B5D8E232-EC4C-4CB1-9D3D-810000DB5375}"/>
                </a:ext>
              </a:extLst>
            </p:cNvPr>
            <p:cNvSpPr/>
            <p:nvPr/>
          </p:nvSpPr>
          <p:spPr>
            <a:xfrm>
              <a:off x="3172648" y="5235788"/>
              <a:ext cx="2391644" cy="863815"/>
            </a:xfrm>
            <a:prstGeom prst="chevron">
              <a:avLst>
                <a:gd name="adj" fmla="val 55502"/>
              </a:avLst>
            </a:prstGeom>
            <a:gradFill>
              <a:gsLst>
                <a:gs pos="0">
                  <a:schemeClr val="accent1"/>
                </a:gs>
                <a:gs pos="50000">
                  <a:schemeClr val="accent1">
                    <a:lumMod val="50000"/>
                  </a:schemeClr>
                </a:gs>
                <a:gs pos="100000">
                  <a:schemeClr val="accent1"/>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209" dirty="0">
                <a:solidFill>
                  <a:schemeClr val="tx1"/>
                </a:solidFill>
              </a:endParaRPr>
            </a:p>
          </p:txBody>
        </p:sp>
        <p:sp>
          <p:nvSpPr>
            <p:cNvPr id="8" name="Chevron 10">
              <a:extLst>
                <a:ext uri="{FF2B5EF4-FFF2-40B4-BE49-F238E27FC236}">
                  <a16:creationId xmlns:a16="http://schemas.microsoft.com/office/drawing/2014/main" id="{FBE276E4-4384-43DA-988E-3CCC2B699221}"/>
                </a:ext>
              </a:extLst>
            </p:cNvPr>
            <p:cNvSpPr/>
            <p:nvPr/>
          </p:nvSpPr>
          <p:spPr>
            <a:xfrm>
              <a:off x="5069582" y="5235789"/>
              <a:ext cx="2391644" cy="863815"/>
            </a:xfrm>
            <a:prstGeom prst="chevron">
              <a:avLst>
                <a:gd name="adj" fmla="val 55502"/>
              </a:avLst>
            </a:prstGeom>
            <a:gradFill>
              <a:gsLst>
                <a:gs pos="0">
                  <a:schemeClr val="accent2"/>
                </a:gs>
                <a:gs pos="50000">
                  <a:schemeClr val="accent2">
                    <a:lumMod val="50000"/>
                  </a:schemeClr>
                </a:gs>
                <a:gs pos="100000">
                  <a:schemeClr val="accent2"/>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209"/>
            </a:p>
          </p:txBody>
        </p:sp>
        <p:sp>
          <p:nvSpPr>
            <p:cNvPr id="9" name="Chevron 11">
              <a:extLst>
                <a:ext uri="{FF2B5EF4-FFF2-40B4-BE49-F238E27FC236}">
                  <a16:creationId xmlns:a16="http://schemas.microsoft.com/office/drawing/2014/main" id="{465FEFF2-8D71-4BC3-9E2D-12581637272B}"/>
                </a:ext>
              </a:extLst>
            </p:cNvPr>
            <p:cNvSpPr/>
            <p:nvPr/>
          </p:nvSpPr>
          <p:spPr>
            <a:xfrm>
              <a:off x="6956738" y="5235790"/>
              <a:ext cx="2391644" cy="863815"/>
            </a:xfrm>
            <a:prstGeom prst="chevron">
              <a:avLst>
                <a:gd name="adj" fmla="val 55502"/>
              </a:avLst>
            </a:prstGeom>
            <a:gradFill>
              <a:gsLst>
                <a:gs pos="0">
                  <a:schemeClr val="accent3"/>
                </a:gs>
                <a:gs pos="50000">
                  <a:schemeClr val="accent3">
                    <a:lumMod val="50000"/>
                  </a:schemeClr>
                </a:gs>
                <a:gs pos="100000">
                  <a:schemeClr val="accent3"/>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209">
                <a:solidFill>
                  <a:schemeClr val="tx1"/>
                </a:solidFill>
              </a:endParaRPr>
            </a:p>
          </p:txBody>
        </p:sp>
        <p:sp>
          <p:nvSpPr>
            <p:cNvPr id="10" name="Chevron 12">
              <a:extLst>
                <a:ext uri="{FF2B5EF4-FFF2-40B4-BE49-F238E27FC236}">
                  <a16:creationId xmlns:a16="http://schemas.microsoft.com/office/drawing/2014/main" id="{310F60C4-D623-491D-A373-2B5FAD69370F}"/>
                </a:ext>
              </a:extLst>
            </p:cNvPr>
            <p:cNvSpPr/>
            <p:nvPr/>
          </p:nvSpPr>
          <p:spPr>
            <a:xfrm>
              <a:off x="8843893" y="5235791"/>
              <a:ext cx="2391644" cy="863815"/>
            </a:xfrm>
            <a:prstGeom prst="chevron">
              <a:avLst>
                <a:gd name="adj" fmla="val 55502"/>
              </a:avLst>
            </a:prstGeom>
            <a:gradFill>
              <a:gsLst>
                <a:gs pos="0">
                  <a:schemeClr val="accent4"/>
                </a:gs>
                <a:gs pos="50000">
                  <a:schemeClr val="accent4">
                    <a:lumMod val="50000"/>
                  </a:schemeClr>
                </a:gs>
                <a:gs pos="100000">
                  <a:schemeClr val="accent4"/>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209" dirty="0"/>
            </a:p>
          </p:txBody>
        </p:sp>
        <p:grpSp>
          <p:nvGrpSpPr>
            <p:cNvPr id="11" name="Group 10">
              <a:extLst>
                <a:ext uri="{FF2B5EF4-FFF2-40B4-BE49-F238E27FC236}">
                  <a16:creationId xmlns:a16="http://schemas.microsoft.com/office/drawing/2014/main" id="{586AAE30-E066-4739-B5A6-30A8F87CF887}"/>
                </a:ext>
              </a:extLst>
            </p:cNvPr>
            <p:cNvGrpSpPr/>
            <p:nvPr/>
          </p:nvGrpSpPr>
          <p:grpSpPr>
            <a:xfrm>
              <a:off x="3471843" y="1937852"/>
              <a:ext cx="1371676" cy="276999"/>
              <a:chOff x="605046" y="3747508"/>
              <a:chExt cx="1488582" cy="285012"/>
            </a:xfrm>
          </p:grpSpPr>
          <p:grpSp>
            <p:nvGrpSpPr>
              <p:cNvPr id="12" name="Group 11">
                <a:extLst>
                  <a:ext uri="{FF2B5EF4-FFF2-40B4-BE49-F238E27FC236}">
                    <a16:creationId xmlns:a16="http://schemas.microsoft.com/office/drawing/2014/main" id="{E41F00E1-EC62-408F-BEE1-882DCECB199D}"/>
                  </a:ext>
                </a:extLst>
              </p:cNvPr>
              <p:cNvGrpSpPr/>
              <p:nvPr/>
            </p:nvGrpSpPr>
            <p:grpSpPr>
              <a:xfrm>
                <a:off x="605046" y="3786939"/>
                <a:ext cx="206152" cy="206152"/>
                <a:chOff x="2411760" y="3726904"/>
                <a:chExt cx="206152" cy="206152"/>
              </a:xfrm>
            </p:grpSpPr>
            <p:sp>
              <p:nvSpPr>
                <p:cNvPr id="14" name="Oval 13">
                  <a:extLst>
                    <a:ext uri="{FF2B5EF4-FFF2-40B4-BE49-F238E27FC236}">
                      <a16:creationId xmlns:a16="http://schemas.microsoft.com/office/drawing/2014/main" id="{90EE2989-9910-4DBB-89B5-17C8E556F974}"/>
                    </a:ext>
                  </a:extLst>
                </p:cNvPr>
                <p:cNvSpPr/>
                <p:nvPr/>
              </p:nvSpPr>
              <p:spPr>
                <a:xfrm>
                  <a:off x="2411760" y="3726904"/>
                  <a:ext cx="206152" cy="20615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209">
                    <a:solidFill>
                      <a:schemeClr val="bg1"/>
                    </a:solidFill>
                  </a:endParaRPr>
                </a:p>
              </p:txBody>
            </p:sp>
            <p:sp>
              <p:nvSpPr>
                <p:cNvPr id="15" name="Chevron 17">
                  <a:extLst>
                    <a:ext uri="{FF2B5EF4-FFF2-40B4-BE49-F238E27FC236}">
                      <a16:creationId xmlns:a16="http://schemas.microsoft.com/office/drawing/2014/main" id="{5ECD5326-D77F-43EE-88B2-B8DD8D7DA316}"/>
                    </a:ext>
                  </a:extLst>
                </p:cNvPr>
                <p:cNvSpPr/>
                <p:nvPr/>
              </p:nvSpPr>
              <p:spPr>
                <a:xfrm>
                  <a:off x="2488361" y="3793980"/>
                  <a:ext cx="72000" cy="72000"/>
                </a:xfrm>
                <a:prstGeom prst="chevron">
                  <a:avLst>
                    <a:gd name="adj" fmla="val 65228"/>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209" dirty="0">
                    <a:solidFill>
                      <a:schemeClr val="bg1"/>
                    </a:solidFill>
                  </a:endParaRPr>
                </a:p>
              </p:txBody>
            </p:sp>
          </p:grpSp>
          <p:sp>
            <p:nvSpPr>
              <p:cNvPr id="13" name="TextBox 12">
                <a:extLst>
                  <a:ext uri="{FF2B5EF4-FFF2-40B4-BE49-F238E27FC236}">
                    <a16:creationId xmlns:a16="http://schemas.microsoft.com/office/drawing/2014/main" id="{CAA23002-538F-489A-A0AE-F943FA1D78AC}"/>
                  </a:ext>
                </a:extLst>
              </p:cNvPr>
              <p:cNvSpPr txBox="1"/>
              <p:nvPr/>
            </p:nvSpPr>
            <p:spPr>
              <a:xfrm>
                <a:off x="832000" y="3747508"/>
                <a:ext cx="1261628" cy="285012"/>
              </a:xfrm>
              <a:prstGeom prst="rect">
                <a:avLst/>
              </a:prstGeom>
              <a:noFill/>
            </p:spPr>
            <p:txBody>
              <a:bodyPr wrap="square" rtlCol="0" anchor="ctr">
                <a:spAutoFit/>
              </a:bodyPr>
              <a:lstStyle/>
              <a:p>
                <a:r>
                  <a:rPr lang="en-US" altLang="ko-KR" sz="1209" b="1" dirty="0">
                    <a:solidFill>
                      <a:schemeClr val="bg1"/>
                    </a:solidFill>
                  </a:rPr>
                  <a:t>Content here</a:t>
                </a:r>
                <a:endParaRPr lang="ko-KR" altLang="en-US" sz="1209" b="1" dirty="0">
                  <a:solidFill>
                    <a:schemeClr val="bg1"/>
                  </a:solidFill>
                </a:endParaRPr>
              </a:p>
            </p:txBody>
          </p:sp>
        </p:grpSp>
        <p:grpSp>
          <p:nvGrpSpPr>
            <p:cNvPr id="21" name="Group 20">
              <a:extLst>
                <a:ext uri="{FF2B5EF4-FFF2-40B4-BE49-F238E27FC236}">
                  <a16:creationId xmlns:a16="http://schemas.microsoft.com/office/drawing/2014/main" id="{EBEFEB06-0596-477A-85AA-EAB04536F934}"/>
                </a:ext>
              </a:extLst>
            </p:cNvPr>
            <p:cNvGrpSpPr/>
            <p:nvPr/>
          </p:nvGrpSpPr>
          <p:grpSpPr>
            <a:xfrm>
              <a:off x="5433850" y="1937852"/>
              <a:ext cx="1371676" cy="276999"/>
              <a:chOff x="605046" y="3747508"/>
              <a:chExt cx="1488582" cy="285012"/>
            </a:xfrm>
          </p:grpSpPr>
          <p:grpSp>
            <p:nvGrpSpPr>
              <p:cNvPr id="22" name="Group 21">
                <a:extLst>
                  <a:ext uri="{FF2B5EF4-FFF2-40B4-BE49-F238E27FC236}">
                    <a16:creationId xmlns:a16="http://schemas.microsoft.com/office/drawing/2014/main" id="{378A3C59-989E-477A-9462-63E8A3929EAA}"/>
                  </a:ext>
                </a:extLst>
              </p:cNvPr>
              <p:cNvGrpSpPr/>
              <p:nvPr/>
            </p:nvGrpSpPr>
            <p:grpSpPr>
              <a:xfrm>
                <a:off x="605046" y="3786939"/>
                <a:ext cx="206152" cy="206152"/>
                <a:chOff x="2411760" y="3726904"/>
                <a:chExt cx="206152" cy="206152"/>
              </a:xfrm>
            </p:grpSpPr>
            <p:sp>
              <p:nvSpPr>
                <p:cNvPr id="24" name="Oval 23">
                  <a:extLst>
                    <a:ext uri="{FF2B5EF4-FFF2-40B4-BE49-F238E27FC236}">
                      <a16:creationId xmlns:a16="http://schemas.microsoft.com/office/drawing/2014/main" id="{60FF4966-026B-4EF3-8582-5AA13C9DB449}"/>
                    </a:ext>
                  </a:extLst>
                </p:cNvPr>
                <p:cNvSpPr/>
                <p:nvPr/>
              </p:nvSpPr>
              <p:spPr>
                <a:xfrm>
                  <a:off x="2411760" y="3726904"/>
                  <a:ext cx="206152" cy="20615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209" dirty="0">
                    <a:solidFill>
                      <a:schemeClr val="bg1"/>
                    </a:solidFill>
                  </a:endParaRPr>
                </a:p>
              </p:txBody>
            </p:sp>
            <p:sp>
              <p:nvSpPr>
                <p:cNvPr id="25" name="Chevron 27">
                  <a:extLst>
                    <a:ext uri="{FF2B5EF4-FFF2-40B4-BE49-F238E27FC236}">
                      <a16:creationId xmlns:a16="http://schemas.microsoft.com/office/drawing/2014/main" id="{69358D17-1423-46B2-BE73-953D1E958C28}"/>
                    </a:ext>
                  </a:extLst>
                </p:cNvPr>
                <p:cNvSpPr/>
                <p:nvPr/>
              </p:nvSpPr>
              <p:spPr>
                <a:xfrm>
                  <a:off x="2488361" y="3793980"/>
                  <a:ext cx="72000" cy="72000"/>
                </a:xfrm>
                <a:prstGeom prst="chevron">
                  <a:avLst>
                    <a:gd name="adj" fmla="val 65228"/>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209">
                    <a:solidFill>
                      <a:schemeClr val="bg1"/>
                    </a:solidFill>
                  </a:endParaRPr>
                </a:p>
              </p:txBody>
            </p:sp>
          </p:grpSp>
          <p:sp>
            <p:nvSpPr>
              <p:cNvPr id="23" name="TextBox 22">
                <a:extLst>
                  <a:ext uri="{FF2B5EF4-FFF2-40B4-BE49-F238E27FC236}">
                    <a16:creationId xmlns:a16="http://schemas.microsoft.com/office/drawing/2014/main" id="{DE52E13A-E289-4018-BA6D-56D1C7169970}"/>
                  </a:ext>
                </a:extLst>
              </p:cNvPr>
              <p:cNvSpPr txBox="1"/>
              <p:nvPr/>
            </p:nvSpPr>
            <p:spPr>
              <a:xfrm>
                <a:off x="832000" y="3747508"/>
                <a:ext cx="1261628" cy="285012"/>
              </a:xfrm>
              <a:prstGeom prst="rect">
                <a:avLst/>
              </a:prstGeom>
              <a:noFill/>
            </p:spPr>
            <p:txBody>
              <a:bodyPr wrap="square" rtlCol="0" anchor="ctr">
                <a:spAutoFit/>
              </a:bodyPr>
              <a:lstStyle/>
              <a:p>
                <a:r>
                  <a:rPr lang="en-US" altLang="ko-KR" sz="1209" b="1" dirty="0">
                    <a:solidFill>
                      <a:schemeClr val="bg1"/>
                    </a:solidFill>
                  </a:rPr>
                  <a:t>Content here</a:t>
                </a:r>
                <a:endParaRPr lang="ko-KR" altLang="en-US" sz="1209" b="1" dirty="0">
                  <a:solidFill>
                    <a:schemeClr val="bg1"/>
                  </a:solidFill>
                </a:endParaRPr>
              </a:p>
            </p:txBody>
          </p:sp>
        </p:grpSp>
        <p:grpSp>
          <p:nvGrpSpPr>
            <p:cNvPr id="32" name="Group 31">
              <a:extLst>
                <a:ext uri="{FF2B5EF4-FFF2-40B4-BE49-F238E27FC236}">
                  <a16:creationId xmlns:a16="http://schemas.microsoft.com/office/drawing/2014/main" id="{D60D82B6-6104-474E-AE15-A55DC2849C96}"/>
                </a:ext>
              </a:extLst>
            </p:cNvPr>
            <p:cNvGrpSpPr/>
            <p:nvPr/>
          </p:nvGrpSpPr>
          <p:grpSpPr>
            <a:xfrm>
              <a:off x="7377814" y="1976172"/>
              <a:ext cx="189962" cy="200356"/>
              <a:chOff x="2411760" y="3726904"/>
              <a:chExt cx="206152" cy="206152"/>
            </a:xfrm>
          </p:grpSpPr>
          <p:sp>
            <p:nvSpPr>
              <p:cNvPr id="34" name="Oval 33">
                <a:extLst>
                  <a:ext uri="{FF2B5EF4-FFF2-40B4-BE49-F238E27FC236}">
                    <a16:creationId xmlns:a16="http://schemas.microsoft.com/office/drawing/2014/main" id="{04F9B690-D842-4C4D-BCB1-4ACC5D2D50A0}"/>
                  </a:ext>
                </a:extLst>
              </p:cNvPr>
              <p:cNvSpPr/>
              <p:nvPr/>
            </p:nvSpPr>
            <p:spPr>
              <a:xfrm>
                <a:off x="2411760" y="3726904"/>
                <a:ext cx="206152" cy="20615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209">
                  <a:solidFill>
                    <a:schemeClr val="bg1"/>
                  </a:solidFill>
                </a:endParaRPr>
              </a:p>
            </p:txBody>
          </p:sp>
          <p:sp>
            <p:nvSpPr>
              <p:cNvPr id="35" name="Chevron 37">
                <a:extLst>
                  <a:ext uri="{FF2B5EF4-FFF2-40B4-BE49-F238E27FC236}">
                    <a16:creationId xmlns:a16="http://schemas.microsoft.com/office/drawing/2014/main" id="{65BCAA27-E8EB-4145-8766-5AE8B55822C7}"/>
                  </a:ext>
                </a:extLst>
              </p:cNvPr>
              <p:cNvSpPr/>
              <p:nvPr/>
            </p:nvSpPr>
            <p:spPr>
              <a:xfrm>
                <a:off x="2488361" y="3793980"/>
                <a:ext cx="72000" cy="72000"/>
              </a:xfrm>
              <a:prstGeom prst="chevron">
                <a:avLst>
                  <a:gd name="adj" fmla="val 65228"/>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209">
                  <a:solidFill>
                    <a:schemeClr val="bg1"/>
                  </a:solidFill>
                </a:endParaRPr>
              </a:p>
            </p:txBody>
          </p:sp>
        </p:grpSp>
        <p:grpSp>
          <p:nvGrpSpPr>
            <p:cNvPr id="42" name="Group 41">
              <a:extLst>
                <a:ext uri="{FF2B5EF4-FFF2-40B4-BE49-F238E27FC236}">
                  <a16:creationId xmlns:a16="http://schemas.microsoft.com/office/drawing/2014/main" id="{91EE3533-BF36-4FFE-AAC9-AEC0007C9BA2}"/>
                </a:ext>
              </a:extLst>
            </p:cNvPr>
            <p:cNvGrpSpPr/>
            <p:nvPr/>
          </p:nvGrpSpPr>
          <p:grpSpPr>
            <a:xfrm>
              <a:off x="9249779" y="1976172"/>
              <a:ext cx="189962" cy="200356"/>
              <a:chOff x="2411760" y="3726904"/>
              <a:chExt cx="206152" cy="206152"/>
            </a:xfrm>
            <a:solidFill>
              <a:srgbClr val="EF4A4A"/>
            </a:solidFill>
          </p:grpSpPr>
          <p:sp>
            <p:nvSpPr>
              <p:cNvPr id="44" name="Oval 43">
                <a:extLst>
                  <a:ext uri="{FF2B5EF4-FFF2-40B4-BE49-F238E27FC236}">
                    <a16:creationId xmlns:a16="http://schemas.microsoft.com/office/drawing/2014/main" id="{BE0A5B21-D6B6-428C-A4A3-57931A8330E9}"/>
                  </a:ext>
                </a:extLst>
              </p:cNvPr>
              <p:cNvSpPr/>
              <p:nvPr/>
            </p:nvSpPr>
            <p:spPr>
              <a:xfrm>
                <a:off x="2411760" y="3726904"/>
                <a:ext cx="206152" cy="20615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209">
                  <a:solidFill>
                    <a:schemeClr val="bg1"/>
                  </a:solidFill>
                </a:endParaRPr>
              </a:p>
            </p:txBody>
          </p:sp>
          <p:sp>
            <p:nvSpPr>
              <p:cNvPr id="45" name="Chevron 47">
                <a:extLst>
                  <a:ext uri="{FF2B5EF4-FFF2-40B4-BE49-F238E27FC236}">
                    <a16:creationId xmlns:a16="http://schemas.microsoft.com/office/drawing/2014/main" id="{DA6FF8B0-9E86-4ADA-971D-C10925460432}"/>
                  </a:ext>
                </a:extLst>
              </p:cNvPr>
              <p:cNvSpPr/>
              <p:nvPr/>
            </p:nvSpPr>
            <p:spPr>
              <a:xfrm>
                <a:off x="2488361" y="3793980"/>
                <a:ext cx="72000" cy="72000"/>
              </a:xfrm>
              <a:prstGeom prst="chevron">
                <a:avLst>
                  <a:gd name="adj" fmla="val 65228"/>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209">
                  <a:solidFill>
                    <a:schemeClr val="bg1"/>
                  </a:solidFill>
                </a:endParaRPr>
              </a:p>
            </p:txBody>
          </p:sp>
        </p:grpSp>
        <p:sp>
          <p:nvSpPr>
            <p:cNvPr id="51" name="TextBox 50">
              <a:extLst>
                <a:ext uri="{FF2B5EF4-FFF2-40B4-BE49-F238E27FC236}">
                  <a16:creationId xmlns:a16="http://schemas.microsoft.com/office/drawing/2014/main" id="{B5594799-7004-41C7-AF8E-FF1710DFE17F}"/>
                </a:ext>
              </a:extLst>
            </p:cNvPr>
            <p:cNvSpPr txBox="1"/>
            <p:nvPr/>
          </p:nvSpPr>
          <p:spPr>
            <a:xfrm>
              <a:off x="3363345" y="3002151"/>
              <a:ext cx="1562842" cy="400110"/>
            </a:xfrm>
            <a:prstGeom prst="rect">
              <a:avLst/>
            </a:prstGeom>
            <a:noFill/>
          </p:spPr>
          <p:txBody>
            <a:bodyPr wrap="square" rtlCol="0">
              <a:spAutoFit/>
            </a:bodyPr>
            <a:lstStyle/>
            <a:p>
              <a:pPr algn="ctr"/>
              <a:r>
                <a:rPr lang="ar-SA" altLang="ko-KR" sz="2016" b="1" dirty="0">
                  <a:solidFill>
                    <a:schemeClr val="bg1"/>
                  </a:solidFill>
                  <a:cs typeface="Arial" pitchFamily="34" charset="0"/>
                </a:rPr>
                <a:t>تقييم النتائج </a:t>
              </a:r>
              <a:endParaRPr lang="en-US" altLang="ko-KR" sz="2016" b="1" dirty="0">
                <a:solidFill>
                  <a:schemeClr val="bg1"/>
                </a:solidFill>
                <a:cs typeface="Arial" pitchFamily="34" charset="0"/>
              </a:endParaRPr>
            </a:p>
          </p:txBody>
        </p:sp>
        <p:sp>
          <p:nvSpPr>
            <p:cNvPr id="52" name="TextBox 51">
              <a:extLst>
                <a:ext uri="{FF2B5EF4-FFF2-40B4-BE49-F238E27FC236}">
                  <a16:creationId xmlns:a16="http://schemas.microsoft.com/office/drawing/2014/main" id="{214319B8-062D-49CC-A5B3-766975AA99D6}"/>
                </a:ext>
              </a:extLst>
            </p:cNvPr>
            <p:cNvSpPr txBox="1"/>
            <p:nvPr/>
          </p:nvSpPr>
          <p:spPr>
            <a:xfrm>
              <a:off x="7095647" y="3002151"/>
              <a:ext cx="1562842" cy="1323439"/>
            </a:xfrm>
            <a:prstGeom prst="rect">
              <a:avLst/>
            </a:prstGeom>
            <a:noFill/>
          </p:spPr>
          <p:txBody>
            <a:bodyPr wrap="square" rtlCol="0">
              <a:spAutoFit/>
            </a:bodyPr>
            <a:lstStyle/>
            <a:p>
              <a:pPr algn="ctr"/>
              <a:r>
                <a:rPr lang="ar-SA" altLang="ko-KR" sz="2016" b="1" dirty="0">
                  <a:solidFill>
                    <a:schemeClr val="bg1"/>
                  </a:solidFill>
                  <a:cs typeface="Arial" pitchFamily="34" charset="0"/>
                </a:rPr>
                <a:t>رصد انظمة البناء والتنظيم في منطقة الدراسة </a:t>
              </a:r>
              <a:endParaRPr lang="en-US" altLang="ko-KR" sz="2016" b="1" dirty="0">
                <a:solidFill>
                  <a:schemeClr val="bg1"/>
                </a:solidFill>
                <a:cs typeface="Arial" pitchFamily="34" charset="0"/>
              </a:endParaRPr>
            </a:p>
          </p:txBody>
        </p:sp>
        <p:sp>
          <p:nvSpPr>
            <p:cNvPr id="53" name="TextBox 52">
              <a:extLst>
                <a:ext uri="{FF2B5EF4-FFF2-40B4-BE49-F238E27FC236}">
                  <a16:creationId xmlns:a16="http://schemas.microsoft.com/office/drawing/2014/main" id="{50873F8C-7B52-4880-AE02-CC5D7733EA12}"/>
                </a:ext>
              </a:extLst>
            </p:cNvPr>
            <p:cNvSpPr txBox="1"/>
            <p:nvPr/>
          </p:nvSpPr>
          <p:spPr>
            <a:xfrm>
              <a:off x="8965485" y="3002151"/>
              <a:ext cx="1562842" cy="707886"/>
            </a:xfrm>
            <a:prstGeom prst="rect">
              <a:avLst/>
            </a:prstGeom>
            <a:noFill/>
          </p:spPr>
          <p:txBody>
            <a:bodyPr wrap="square" rtlCol="0">
              <a:spAutoFit/>
            </a:bodyPr>
            <a:lstStyle/>
            <a:p>
              <a:pPr algn="ctr"/>
              <a:r>
                <a:rPr lang="ar-SA" altLang="ko-KR" sz="2016" b="1" dirty="0">
                  <a:solidFill>
                    <a:schemeClr val="bg1"/>
                  </a:solidFill>
                  <a:cs typeface="Arial" pitchFamily="34" charset="0"/>
                </a:rPr>
                <a:t>تحديد منطقة الدراسة </a:t>
              </a:r>
              <a:r>
                <a:rPr lang="en-US" altLang="ko-KR" sz="1209" dirty="0">
                  <a:solidFill>
                    <a:schemeClr val="bg1"/>
                  </a:solidFill>
                  <a:cs typeface="Arial" pitchFamily="34" charset="0"/>
                </a:rPr>
                <a:t>. </a:t>
              </a:r>
            </a:p>
          </p:txBody>
        </p:sp>
        <p:sp>
          <p:nvSpPr>
            <p:cNvPr id="54" name="TextBox 53">
              <a:extLst>
                <a:ext uri="{FF2B5EF4-FFF2-40B4-BE49-F238E27FC236}">
                  <a16:creationId xmlns:a16="http://schemas.microsoft.com/office/drawing/2014/main" id="{313479D4-59AB-4CE8-BCB3-7C027A00CBA4}"/>
                </a:ext>
              </a:extLst>
            </p:cNvPr>
            <p:cNvSpPr txBox="1"/>
            <p:nvPr/>
          </p:nvSpPr>
          <p:spPr>
            <a:xfrm>
              <a:off x="5225808" y="3002151"/>
              <a:ext cx="1562842" cy="2246769"/>
            </a:xfrm>
            <a:prstGeom prst="rect">
              <a:avLst/>
            </a:prstGeom>
            <a:noFill/>
          </p:spPr>
          <p:txBody>
            <a:bodyPr wrap="square" rtlCol="0">
              <a:spAutoFit/>
            </a:bodyPr>
            <a:lstStyle/>
            <a:p>
              <a:pPr algn="ctr"/>
              <a:r>
                <a:rPr lang="ar-SA" altLang="ko-KR" sz="2016" b="1" dirty="0">
                  <a:solidFill>
                    <a:schemeClr val="bg1"/>
                  </a:solidFill>
                  <a:cs typeface="Arial" pitchFamily="34" charset="0"/>
                </a:rPr>
                <a:t>تطبيق التحليل الشامل لعناصر النظام المختارة مع الاخذ بعين الاعتبار معايير التصمييم العمراني </a:t>
              </a:r>
              <a:endParaRPr lang="en-US" altLang="ko-KR" sz="2016" b="1" dirty="0">
                <a:solidFill>
                  <a:schemeClr val="bg1"/>
                </a:solidFill>
                <a:cs typeface="Arial" pitchFamily="34" charset="0"/>
              </a:endParaRPr>
            </a:p>
          </p:txBody>
        </p:sp>
        <p:sp>
          <p:nvSpPr>
            <p:cNvPr id="55" name="Rectangle 3">
              <a:extLst>
                <a:ext uri="{FF2B5EF4-FFF2-40B4-BE49-F238E27FC236}">
                  <a16:creationId xmlns:a16="http://schemas.microsoft.com/office/drawing/2014/main" id="{4318B3EE-43BA-4199-A8EC-5D3F21C78718}"/>
                </a:ext>
              </a:extLst>
            </p:cNvPr>
            <p:cNvSpPr/>
            <p:nvPr/>
          </p:nvSpPr>
          <p:spPr>
            <a:xfrm>
              <a:off x="1294209" y="1788650"/>
              <a:ext cx="2263345" cy="3456643"/>
            </a:xfrm>
            <a:custGeom>
              <a:avLst/>
              <a:gdLst/>
              <a:ahLst/>
              <a:cxnLst/>
              <a:rect l="l" t="t" r="r" b="b"/>
              <a:pathLst>
                <a:path w="2204552" h="3463807">
                  <a:moveTo>
                    <a:pt x="0" y="0"/>
                  </a:moveTo>
                  <a:lnTo>
                    <a:pt x="1843807" y="0"/>
                  </a:lnTo>
                  <a:lnTo>
                    <a:pt x="1843807" y="712671"/>
                  </a:lnTo>
                  <a:lnTo>
                    <a:pt x="2204552" y="921904"/>
                  </a:lnTo>
                  <a:lnTo>
                    <a:pt x="1843807" y="1131136"/>
                  </a:lnTo>
                  <a:lnTo>
                    <a:pt x="1843807" y="1843807"/>
                  </a:lnTo>
                  <a:lnTo>
                    <a:pt x="1841879" y="1843807"/>
                  </a:lnTo>
                  <a:lnTo>
                    <a:pt x="1841879" y="3463807"/>
                  </a:lnTo>
                  <a:lnTo>
                    <a:pt x="0" y="3463807"/>
                  </a:lnTo>
                  <a:lnTo>
                    <a:pt x="0" y="1843807"/>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209"/>
            </a:p>
          </p:txBody>
        </p:sp>
        <p:sp>
          <p:nvSpPr>
            <p:cNvPr id="56" name="Chevron 9">
              <a:extLst>
                <a:ext uri="{FF2B5EF4-FFF2-40B4-BE49-F238E27FC236}">
                  <a16:creationId xmlns:a16="http://schemas.microsoft.com/office/drawing/2014/main" id="{6E0520A3-981C-4F87-8F86-4266BC0364A4}"/>
                </a:ext>
              </a:extLst>
            </p:cNvPr>
            <p:cNvSpPr/>
            <p:nvPr/>
          </p:nvSpPr>
          <p:spPr>
            <a:xfrm>
              <a:off x="1284431" y="5235787"/>
              <a:ext cx="2391644" cy="863815"/>
            </a:xfrm>
            <a:prstGeom prst="chevron">
              <a:avLst>
                <a:gd name="adj" fmla="val 55502"/>
              </a:avLst>
            </a:prstGeom>
            <a:gradFill>
              <a:gsLst>
                <a:gs pos="0">
                  <a:schemeClr val="accent6"/>
                </a:gs>
                <a:gs pos="50000">
                  <a:schemeClr val="accent6">
                    <a:lumMod val="50000"/>
                  </a:schemeClr>
                </a:gs>
                <a:gs pos="100000">
                  <a:schemeClr val="accent6"/>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209" dirty="0">
                <a:solidFill>
                  <a:schemeClr val="tx1"/>
                </a:solidFill>
              </a:endParaRPr>
            </a:p>
          </p:txBody>
        </p:sp>
        <p:grpSp>
          <p:nvGrpSpPr>
            <p:cNvPr id="57" name="Group 13">
              <a:extLst>
                <a:ext uri="{FF2B5EF4-FFF2-40B4-BE49-F238E27FC236}">
                  <a16:creationId xmlns:a16="http://schemas.microsoft.com/office/drawing/2014/main" id="{E9FCC229-AA7F-4CB6-B41C-2ED739DA816F}"/>
                </a:ext>
              </a:extLst>
            </p:cNvPr>
            <p:cNvGrpSpPr/>
            <p:nvPr/>
          </p:nvGrpSpPr>
          <p:grpSpPr>
            <a:xfrm>
              <a:off x="1583626" y="1937852"/>
              <a:ext cx="1371676" cy="276999"/>
              <a:chOff x="605046" y="3747508"/>
              <a:chExt cx="1488582" cy="285012"/>
            </a:xfrm>
          </p:grpSpPr>
          <p:grpSp>
            <p:nvGrpSpPr>
              <p:cNvPr id="58" name="Group 14">
                <a:extLst>
                  <a:ext uri="{FF2B5EF4-FFF2-40B4-BE49-F238E27FC236}">
                    <a16:creationId xmlns:a16="http://schemas.microsoft.com/office/drawing/2014/main" id="{9EFEA86E-36AF-4D77-895E-17A4CADC0B43}"/>
                  </a:ext>
                </a:extLst>
              </p:cNvPr>
              <p:cNvGrpSpPr/>
              <p:nvPr/>
            </p:nvGrpSpPr>
            <p:grpSpPr>
              <a:xfrm>
                <a:off x="605046" y="3786939"/>
                <a:ext cx="206152" cy="206152"/>
                <a:chOff x="2411760" y="3726904"/>
                <a:chExt cx="206152" cy="206152"/>
              </a:xfrm>
            </p:grpSpPr>
            <p:sp>
              <p:nvSpPr>
                <p:cNvPr id="60" name="Oval 16">
                  <a:extLst>
                    <a:ext uri="{FF2B5EF4-FFF2-40B4-BE49-F238E27FC236}">
                      <a16:creationId xmlns:a16="http://schemas.microsoft.com/office/drawing/2014/main" id="{9C337E23-2310-4E04-93BD-46F631675D37}"/>
                    </a:ext>
                  </a:extLst>
                </p:cNvPr>
                <p:cNvSpPr/>
                <p:nvPr/>
              </p:nvSpPr>
              <p:spPr>
                <a:xfrm>
                  <a:off x="2411760" y="3726904"/>
                  <a:ext cx="206152" cy="20615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209">
                    <a:solidFill>
                      <a:schemeClr val="bg1"/>
                    </a:solidFill>
                  </a:endParaRPr>
                </a:p>
              </p:txBody>
            </p:sp>
            <p:sp>
              <p:nvSpPr>
                <p:cNvPr id="61" name="Chevron 17">
                  <a:extLst>
                    <a:ext uri="{FF2B5EF4-FFF2-40B4-BE49-F238E27FC236}">
                      <a16:creationId xmlns:a16="http://schemas.microsoft.com/office/drawing/2014/main" id="{7743CA8E-3377-4FCE-A4B1-E6A73C53F379}"/>
                    </a:ext>
                  </a:extLst>
                </p:cNvPr>
                <p:cNvSpPr/>
                <p:nvPr/>
              </p:nvSpPr>
              <p:spPr>
                <a:xfrm>
                  <a:off x="2488361" y="3793980"/>
                  <a:ext cx="72000" cy="72000"/>
                </a:xfrm>
                <a:prstGeom prst="chevron">
                  <a:avLst>
                    <a:gd name="adj" fmla="val 65228"/>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209" dirty="0">
                    <a:solidFill>
                      <a:schemeClr val="bg1"/>
                    </a:solidFill>
                  </a:endParaRPr>
                </a:p>
              </p:txBody>
            </p:sp>
          </p:grpSp>
          <p:sp>
            <p:nvSpPr>
              <p:cNvPr id="59" name="TextBox 58">
                <a:extLst>
                  <a:ext uri="{FF2B5EF4-FFF2-40B4-BE49-F238E27FC236}">
                    <a16:creationId xmlns:a16="http://schemas.microsoft.com/office/drawing/2014/main" id="{B4B25CA9-D477-464B-8905-E20E0F7D4E5A}"/>
                  </a:ext>
                </a:extLst>
              </p:cNvPr>
              <p:cNvSpPr txBox="1"/>
              <p:nvPr/>
            </p:nvSpPr>
            <p:spPr>
              <a:xfrm>
                <a:off x="832000" y="3747508"/>
                <a:ext cx="1261628" cy="285012"/>
              </a:xfrm>
              <a:prstGeom prst="rect">
                <a:avLst/>
              </a:prstGeom>
              <a:noFill/>
            </p:spPr>
            <p:txBody>
              <a:bodyPr wrap="square" rtlCol="0" anchor="ctr">
                <a:spAutoFit/>
              </a:bodyPr>
              <a:lstStyle/>
              <a:p>
                <a:r>
                  <a:rPr lang="en-US" altLang="ko-KR" sz="1209" b="1" dirty="0">
                    <a:solidFill>
                      <a:schemeClr val="bg1"/>
                    </a:solidFill>
                  </a:rPr>
                  <a:t>Content here</a:t>
                </a:r>
                <a:endParaRPr lang="ko-KR" altLang="en-US" sz="1209" b="1" dirty="0">
                  <a:solidFill>
                    <a:schemeClr val="bg1"/>
                  </a:solidFill>
                </a:endParaRPr>
              </a:p>
            </p:txBody>
          </p:sp>
        </p:grpSp>
        <p:sp>
          <p:nvSpPr>
            <p:cNvPr id="67" name="TextBox 66">
              <a:extLst>
                <a:ext uri="{FF2B5EF4-FFF2-40B4-BE49-F238E27FC236}">
                  <a16:creationId xmlns:a16="http://schemas.microsoft.com/office/drawing/2014/main" id="{1323135A-6325-4B87-8400-448CB3E77B66}"/>
                </a:ext>
              </a:extLst>
            </p:cNvPr>
            <p:cNvSpPr txBox="1"/>
            <p:nvPr/>
          </p:nvSpPr>
          <p:spPr>
            <a:xfrm>
              <a:off x="1475128" y="3002150"/>
              <a:ext cx="1562842" cy="1015663"/>
            </a:xfrm>
            <a:prstGeom prst="rect">
              <a:avLst/>
            </a:prstGeom>
            <a:noFill/>
          </p:spPr>
          <p:txBody>
            <a:bodyPr wrap="square" rtlCol="0">
              <a:spAutoFit/>
            </a:bodyPr>
            <a:lstStyle/>
            <a:p>
              <a:pPr algn="ctr"/>
              <a:r>
                <a:rPr lang="ar-SA" altLang="ko-KR" sz="2016" b="1" dirty="0">
                  <a:solidFill>
                    <a:schemeClr val="bg1"/>
                  </a:solidFill>
                  <a:cs typeface="Arial" pitchFamily="34" charset="0"/>
                </a:rPr>
                <a:t>الخروج بتصور تعديلي للانظمة القائة </a:t>
              </a:r>
              <a:endParaRPr lang="en-US" altLang="ko-KR" sz="2016" b="1" dirty="0">
                <a:solidFill>
                  <a:schemeClr val="bg1"/>
                </a:solidFill>
                <a:cs typeface="Arial" pitchFamily="34" charset="0"/>
              </a:endParaRPr>
            </a:p>
          </p:txBody>
        </p:sp>
      </p:grpSp>
      <p:sp>
        <p:nvSpPr>
          <p:cNvPr id="68" name="TextBox 67"/>
          <p:cNvSpPr txBox="1"/>
          <p:nvPr/>
        </p:nvSpPr>
        <p:spPr>
          <a:xfrm>
            <a:off x="1353642" y="6319532"/>
            <a:ext cx="9892707" cy="669771"/>
          </a:xfrm>
          <a:prstGeom prst="rect">
            <a:avLst/>
          </a:prstGeom>
          <a:noFill/>
        </p:spPr>
        <p:txBody>
          <a:bodyPr wrap="square" rtlCol="0">
            <a:spAutoFit/>
          </a:bodyPr>
          <a:lstStyle/>
          <a:p>
            <a:pPr algn="r" rtl="1"/>
            <a:r>
              <a:rPr lang="ar-SA" sz="1859" b="1" dirty="0"/>
              <a:t>الهدف المرجو من البحث : بناء تصور عام حول مدى موائمة نظام الابنية والتنظيم للواقع الفلسطيني وقياس نسبة الالتزام بتطبيقه </a:t>
            </a:r>
          </a:p>
        </p:txBody>
      </p:sp>
    </p:spTree>
    <p:extLst>
      <p:ext uri="{BB962C8B-B14F-4D97-AF65-F5344CB8AC3E}">
        <p14:creationId xmlns:p14="http://schemas.microsoft.com/office/powerpoint/2010/main" val="297584583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7" name="그룹 26">
            <a:extLst>
              <a:ext uri="{FF2B5EF4-FFF2-40B4-BE49-F238E27FC236}">
                <a16:creationId xmlns:a16="http://schemas.microsoft.com/office/drawing/2014/main" id="{91291E39-8943-474D-99CD-9278D36A0121}"/>
              </a:ext>
            </a:extLst>
          </p:cNvPr>
          <p:cNvGrpSpPr/>
          <p:nvPr/>
        </p:nvGrpSpPr>
        <p:grpSpPr>
          <a:xfrm>
            <a:off x="3878865" y="1662205"/>
            <a:ext cx="4842259" cy="4620385"/>
            <a:chOff x="295166" y="1235412"/>
            <a:chExt cx="5800834" cy="5535039"/>
          </a:xfrm>
        </p:grpSpPr>
        <p:sp>
          <p:nvSpPr>
            <p:cNvPr id="9" name="Freeform: Shape 226">
              <a:extLst>
                <a:ext uri="{FF2B5EF4-FFF2-40B4-BE49-F238E27FC236}">
                  <a16:creationId xmlns:a16="http://schemas.microsoft.com/office/drawing/2014/main" id="{38DAE9A2-E34F-40A1-AAF6-95C818C52A92}"/>
                </a:ext>
              </a:extLst>
            </p:cNvPr>
            <p:cNvSpPr/>
            <p:nvPr/>
          </p:nvSpPr>
          <p:spPr>
            <a:xfrm>
              <a:off x="1277944" y="4139044"/>
              <a:ext cx="587427" cy="928372"/>
            </a:xfrm>
            <a:custGeom>
              <a:avLst/>
              <a:gdLst>
                <a:gd name="connsiteX0" fmla="*/ 12245 w 532078"/>
                <a:gd name="connsiteY0" fmla="*/ 391408 h 840899"/>
                <a:gd name="connsiteX1" fmla="*/ 169053 w 532078"/>
                <a:gd name="connsiteY1" fmla="*/ 611674 h 840899"/>
                <a:gd name="connsiteX2" fmla="*/ 304645 w 532078"/>
                <a:gd name="connsiteY2" fmla="*/ 714265 h 840899"/>
                <a:gd name="connsiteX3" fmla="*/ 424962 w 532078"/>
                <a:gd name="connsiteY3" fmla="*/ 787341 h 840899"/>
                <a:gd name="connsiteX4" fmla="*/ 532078 w 532078"/>
                <a:gd name="connsiteY4" fmla="*/ 840899 h 840899"/>
                <a:gd name="connsiteX5" fmla="*/ 410724 w 532078"/>
                <a:gd name="connsiteY5" fmla="*/ 605828 h 840899"/>
                <a:gd name="connsiteX6" fmla="*/ 322278 w 532078"/>
                <a:gd name="connsiteY6" fmla="*/ 414321 h 840899"/>
                <a:gd name="connsiteX7" fmla="*/ 304551 w 532078"/>
                <a:gd name="connsiteY7" fmla="*/ 228659 h 840899"/>
                <a:gd name="connsiteX8" fmla="*/ 59296 w 532078"/>
                <a:gd name="connsiteY8" fmla="*/ 0 h 840899"/>
                <a:gd name="connsiteX9" fmla="*/ 1401 w 532078"/>
                <a:gd name="connsiteY9" fmla="*/ 298812 h 840899"/>
                <a:gd name="connsiteX10" fmla="*/ 12245 w 532078"/>
                <a:gd name="connsiteY10" fmla="*/ 391408 h 8408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32078" h="840899">
                  <a:moveTo>
                    <a:pt x="12245" y="391408"/>
                  </a:moveTo>
                  <a:cubicBezTo>
                    <a:pt x="35912" y="450246"/>
                    <a:pt x="104557" y="558682"/>
                    <a:pt x="169053" y="611674"/>
                  </a:cubicBezTo>
                  <a:cubicBezTo>
                    <a:pt x="212993" y="647789"/>
                    <a:pt x="255519" y="685505"/>
                    <a:pt x="304645" y="714265"/>
                  </a:cubicBezTo>
                  <a:cubicBezTo>
                    <a:pt x="348114" y="739629"/>
                    <a:pt x="380550" y="763674"/>
                    <a:pt x="424962" y="787341"/>
                  </a:cubicBezTo>
                  <a:cubicBezTo>
                    <a:pt x="455418" y="803560"/>
                    <a:pt x="474371" y="817986"/>
                    <a:pt x="532078" y="840899"/>
                  </a:cubicBezTo>
                  <a:cubicBezTo>
                    <a:pt x="458719" y="723222"/>
                    <a:pt x="433543" y="657783"/>
                    <a:pt x="410724" y="605828"/>
                  </a:cubicBezTo>
                  <a:cubicBezTo>
                    <a:pt x="379513" y="534732"/>
                    <a:pt x="352546" y="485794"/>
                    <a:pt x="322278" y="414321"/>
                  </a:cubicBezTo>
                  <a:cubicBezTo>
                    <a:pt x="295876" y="351899"/>
                    <a:pt x="318695" y="294946"/>
                    <a:pt x="304551" y="228659"/>
                  </a:cubicBezTo>
                  <a:cubicBezTo>
                    <a:pt x="263062" y="186605"/>
                    <a:pt x="102671" y="35642"/>
                    <a:pt x="59296" y="0"/>
                  </a:cubicBezTo>
                  <a:cubicBezTo>
                    <a:pt x="27426" y="101742"/>
                    <a:pt x="12245" y="192639"/>
                    <a:pt x="1401" y="298812"/>
                  </a:cubicBezTo>
                  <a:cubicBezTo>
                    <a:pt x="-3219" y="344733"/>
                    <a:pt x="4418" y="372078"/>
                    <a:pt x="12245" y="391408"/>
                  </a:cubicBezTo>
                  <a:close/>
                </a:path>
              </a:pathLst>
            </a:custGeom>
            <a:solidFill>
              <a:srgbClr val="EBB09A"/>
            </a:solidFill>
            <a:ln w="9429" cap="flat">
              <a:noFill/>
              <a:prstDash val="solid"/>
              <a:miter/>
            </a:ln>
          </p:spPr>
          <p:txBody>
            <a:bodyPr rtlCol="0" anchor="ctr"/>
            <a:lstStyle/>
            <a:p>
              <a:endParaRPr lang="en-US" sz="1756"/>
            </a:p>
          </p:txBody>
        </p:sp>
        <p:sp>
          <p:nvSpPr>
            <p:cNvPr id="10" name="Freeform: Shape 227">
              <a:extLst>
                <a:ext uri="{FF2B5EF4-FFF2-40B4-BE49-F238E27FC236}">
                  <a16:creationId xmlns:a16="http://schemas.microsoft.com/office/drawing/2014/main" id="{A9D30214-014A-4078-9954-EBF46356D6A8}"/>
                </a:ext>
              </a:extLst>
            </p:cNvPr>
            <p:cNvSpPr/>
            <p:nvPr/>
          </p:nvSpPr>
          <p:spPr>
            <a:xfrm>
              <a:off x="1747094" y="4559717"/>
              <a:ext cx="325816" cy="579731"/>
            </a:xfrm>
            <a:custGeom>
              <a:avLst/>
              <a:gdLst>
                <a:gd name="connsiteX0" fmla="*/ 107133 w 295117"/>
                <a:gd name="connsiteY0" fmla="*/ 459769 h 525108"/>
                <a:gd name="connsiteX1" fmla="*/ 172006 w 295117"/>
                <a:gd name="connsiteY1" fmla="*/ 495789 h 525108"/>
                <a:gd name="connsiteX2" fmla="*/ 259509 w 295117"/>
                <a:gd name="connsiteY2" fmla="*/ 522380 h 525108"/>
                <a:gd name="connsiteX3" fmla="*/ 291663 w 295117"/>
                <a:gd name="connsiteY3" fmla="*/ 488811 h 525108"/>
                <a:gd name="connsiteX4" fmla="*/ 241499 w 295117"/>
                <a:gd name="connsiteY4" fmla="*/ 383204 h 525108"/>
                <a:gd name="connsiteX5" fmla="*/ 22930 w 295117"/>
                <a:gd name="connsiteY5" fmla="*/ 0 h 525108"/>
                <a:gd name="connsiteX6" fmla="*/ 8126 w 295117"/>
                <a:gd name="connsiteY6" fmla="*/ 75057 h 525108"/>
                <a:gd name="connsiteX7" fmla="*/ 17 w 295117"/>
                <a:gd name="connsiteY7" fmla="*/ 243651 h 525108"/>
                <a:gd name="connsiteX8" fmla="*/ 107133 w 295117"/>
                <a:gd name="connsiteY8" fmla="*/ 459769 h 525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5117" h="525108">
                  <a:moveTo>
                    <a:pt x="107133" y="459769"/>
                  </a:moveTo>
                  <a:cubicBezTo>
                    <a:pt x="116562" y="477496"/>
                    <a:pt x="153147" y="488246"/>
                    <a:pt x="172006" y="495789"/>
                  </a:cubicBezTo>
                  <a:cubicBezTo>
                    <a:pt x="201237" y="507481"/>
                    <a:pt x="228864" y="514742"/>
                    <a:pt x="259509" y="522380"/>
                  </a:cubicBezTo>
                  <a:cubicBezTo>
                    <a:pt x="291191" y="530300"/>
                    <a:pt x="301186" y="521531"/>
                    <a:pt x="291663" y="488811"/>
                  </a:cubicBezTo>
                  <a:cubicBezTo>
                    <a:pt x="281762" y="454583"/>
                    <a:pt x="255266" y="416112"/>
                    <a:pt x="241499" y="383204"/>
                  </a:cubicBezTo>
                  <a:cubicBezTo>
                    <a:pt x="188884" y="257041"/>
                    <a:pt x="89406" y="119469"/>
                    <a:pt x="22930" y="0"/>
                  </a:cubicBezTo>
                  <a:cubicBezTo>
                    <a:pt x="9257" y="3583"/>
                    <a:pt x="11237" y="44694"/>
                    <a:pt x="8126" y="75057"/>
                  </a:cubicBezTo>
                  <a:cubicBezTo>
                    <a:pt x="5768" y="129275"/>
                    <a:pt x="-360" y="165860"/>
                    <a:pt x="17" y="243651"/>
                  </a:cubicBezTo>
                  <a:cubicBezTo>
                    <a:pt x="205" y="304376"/>
                    <a:pt x="78468" y="405929"/>
                    <a:pt x="107133" y="459769"/>
                  </a:cubicBezTo>
                  <a:close/>
                </a:path>
              </a:pathLst>
            </a:custGeom>
            <a:solidFill>
              <a:srgbClr val="E3A193"/>
            </a:solidFill>
            <a:ln w="9429" cap="flat">
              <a:noFill/>
              <a:prstDash val="solid"/>
              <a:miter/>
            </a:ln>
          </p:spPr>
          <p:txBody>
            <a:bodyPr rtlCol="0" anchor="ctr"/>
            <a:lstStyle/>
            <a:p>
              <a:endParaRPr lang="en-US" sz="1756"/>
            </a:p>
          </p:txBody>
        </p:sp>
        <p:sp>
          <p:nvSpPr>
            <p:cNvPr id="6" name="Freeform: Shape 223">
              <a:extLst>
                <a:ext uri="{FF2B5EF4-FFF2-40B4-BE49-F238E27FC236}">
                  <a16:creationId xmlns:a16="http://schemas.microsoft.com/office/drawing/2014/main" id="{44C93F78-3389-45E8-95B4-73FA48422927}"/>
                </a:ext>
              </a:extLst>
            </p:cNvPr>
            <p:cNvSpPr/>
            <p:nvPr/>
          </p:nvSpPr>
          <p:spPr>
            <a:xfrm flipH="1">
              <a:off x="4525795" y="4139044"/>
              <a:ext cx="587427" cy="928372"/>
            </a:xfrm>
            <a:custGeom>
              <a:avLst/>
              <a:gdLst>
                <a:gd name="connsiteX0" fmla="*/ 12245 w 532078"/>
                <a:gd name="connsiteY0" fmla="*/ 391408 h 840899"/>
                <a:gd name="connsiteX1" fmla="*/ 169053 w 532078"/>
                <a:gd name="connsiteY1" fmla="*/ 611674 h 840899"/>
                <a:gd name="connsiteX2" fmla="*/ 304645 w 532078"/>
                <a:gd name="connsiteY2" fmla="*/ 714265 h 840899"/>
                <a:gd name="connsiteX3" fmla="*/ 424962 w 532078"/>
                <a:gd name="connsiteY3" fmla="*/ 787341 h 840899"/>
                <a:gd name="connsiteX4" fmla="*/ 532078 w 532078"/>
                <a:gd name="connsiteY4" fmla="*/ 840899 h 840899"/>
                <a:gd name="connsiteX5" fmla="*/ 410724 w 532078"/>
                <a:gd name="connsiteY5" fmla="*/ 605828 h 840899"/>
                <a:gd name="connsiteX6" fmla="*/ 322278 w 532078"/>
                <a:gd name="connsiteY6" fmla="*/ 414321 h 840899"/>
                <a:gd name="connsiteX7" fmla="*/ 304551 w 532078"/>
                <a:gd name="connsiteY7" fmla="*/ 228659 h 840899"/>
                <a:gd name="connsiteX8" fmla="*/ 59296 w 532078"/>
                <a:gd name="connsiteY8" fmla="*/ 0 h 840899"/>
                <a:gd name="connsiteX9" fmla="*/ 1401 w 532078"/>
                <a:gd name="connsiteY9" fmla="*/ 298812 h 840899"/>
                <a:gd name="connsiteX10" fmla="*/ 12245 w 532078"/>
                <a:gd name="connsiteY10" fmla="*/ 391408 h 8408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32078" h="840899">
                  <a:moveTo>
                    <a:pt x="12245" y="391408"/>
                  </a:moveTo>
                  <a:cubicBezTo>
                    <a:pt x="35912" y="450246"/>
                    <a:pt x="104557" y="558682"/>
                    <a:pt x="169053" y="611674"/>
                  </a:cubicBezTo>
                  <a:cubicBezTo>
                    <a:pt x="212993" y="647789"/>
                    <a:pt x="255519" y="685505"/>
                    <a:pt x="304645" y="714265"/>
                  </a:cubicBezTo>
                  <a:cubicBezTo>
                    <a:pt x="348114" y="739629"/>
                    <a:pt x="380550" y="763674"/>
                    <a:pt x="424962" y="787341"/>
                  </a:cubicBezTo>
                  <a:cubicBezTo>
                    <a:pt x="455418" y="803560"/>
                    <a:pt x="474371" y="817986"/>
                    <a:pt x="532078" y="840899"/>
                  </a:cubicBezTo>
                  <a:cubicBezTo>
                    <a:pt x="458719" y="723222"/>
                    <a:pt x="433543" y="657783"/>
                    <a:pt x="410724" y="605828"/>
                  </a:cubicBezTo>
                  <a:cubicBezTo>
                    <a:pt x="379513" y="534732"/>
                    <a:pt x="352546" y="485794"/>
                    <a:pt x="322278" y="414321"/>
                  </a:cubicBezTo>
                  <a:cubicBezTo>
                    <a:pt x="295876" y="351899"/>
                    <a:pt x="318695" y="294946"/>
                    <a:pt x="304551" y="228659"/>
                  </a:cubicBezTo>
                  <a:cubicBezTo>
                    <a:pt x="263062" y="186605"/>
                    <a:pt x="102671" y="35642"/>
                    <a:pt x="59296" y="0"/>
                  </a:cubicBezTo>
                  <a:cubicBezTo>
                    <a:pt x="27426" y="101742"/>
                    <a:pt x="12245" y="192639"/>
                    <a:pt x="1401" y="298812"/>
                  </a:cubicBezTo>
                  <a:cubicBezTo>
                    <a:pt x="-3219" y="344733"/>
                    <a:pt x="4418" y="372078"/>
                    <a:pt x="12245" y="391408"/>
                  </a:cubicBezTo>
                  <a:close/>
                </a:path>
              </a:pathLst>
            </a:custGeom>
            <a:solidFill>
              <a:srgbClr val="EBB09A"/>
            </a:solidFill>
            <a:ln w="9429" cap="flat">
              <a:noFill/>
              <a:prstDash val="solid"/>
              <a:miter/>
            </a:ln>
          </p:spPr>
          <p:txBody>
            <a:bodyPr rtlCol="0" anchor="ctr"/>
            <a:lstStyle/>
            <a:p>
              <a:endParaRPr lang="en-US" sz="1756"/>
            </a:p>
          </p:txBody>
        </p:sp>
        <p:sp>
          <p:nvSpPr>
            <p:cNvPr id="7" name="Freeform: Shape 224">
              <a:extLst>
                <a:ext uri="{FF2B5EF4-FFF2-40B4-BE49-F238E27FC236}">
                  <a16:creationId xmlns:a16="http://schemas.microsoft.com/office/drawing/2014/main" id="{03431466-A9F4-4FF3-AC8B-55F689C6A79E}"/>
                </a:ext>
              </a:extLst>
            </p:cNvPr>
            <p:cNvSpPr/>
            <p:nvPr/>
          </p:nvSpPr>
          <p:spPr>
            <a:xfrm flipH="1">
              <a:off x="4318256" y="4559717"/>
              <a:ext cx="325816" cy="579731"/>
            </a:xfrm>
            <a:custGeom>
              <a:avLst/>
              <a:gdLst>
                <a:gd name="connsiteX0" fmla="*/ 107133 w 295117"/>
                <a:gd name="connsiteY0" fmla="*/ 459769 h 525108"/>
                <a:gd name="connsiteX1" fmla="*/ 172006 w 295117"/>
                <a:gd name="connsiteY1" fmla="*/ 495789 h 525108"/>
                <a:gd name="connsiteX2" fmla="*/ 259509 w 295117"/>
                <a:gd name="connsiteY2" fmla="*/ 522380 h 525108"/>
                <a:gd name="connsiteX3" fmla="*/ 291663 w 295117"/>
                <a:gd name="connsiteY3" fmla="*/ 488811 h 525108"/>
                <a:gd name="connsiteX4" fmla="*/ 241499 w 295117"/>
                <a:gd name="connsiteY4" fmla="*/ 383204 h 525108"/>
                <a:gd name="connsiteX5" fmla="*/ 22930 w 295117"/>
                <a:gd name="connsiteY5" fmla="*/ 0 h 525108"/>
                <a:gd name="connsiteX6" fmla="*/ 8126 w 295117"/>
                <a:gd name="connsiteY6" fmla="*/ 75057 h 525108"/>
                <a:gd name="connsiteX7" fmla="*/ 17 w 295117"/>
                <a:gd name="connsiteY7" fmla="*/ 243651 h 525108"/>
                <a:gd name="connsiteX8" fmla="*/ 107133 w 295117"/>
                <a:gd name="connsiteY8" fmla="*/ 459769 h 525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5117" h="525108">
                  <a:moveTo>
                    <a:pt x="107133" y="459769"/>
                  </a:moveTo>
                  <a:cubicBezTo>
                    <a:pt x="116562" y="477496"/>
                    <a:pt x="153147" y="488246"/>
                    <a:pt x="172006" y="495789"/>
                  </a:cubicBezTo>
                  <a:cubicBezTo>
                    <a:pt x="201237" y="507481"/>
                    <a:pt x="228864" y="514742"/>
                    <a:pt x="259509" y="522380"/>
                  </a:cubicBezTo>
                  <a:cubicBezTo>
                    <a:pt x="291191" y="530300"/>
                    <a:pt x="301186" y="521531"/>
                    <a:pt x="291663" y="488811"/>
                  </a:cubicBezTo>
                  <a:cubicBezTo>
                    <a:pt x="281762" y="454583"/>
                    <a:pt x="255266" y="416112"/>
                    <a:pt x="241499" y="383204"/>
                  </a:cubicBezTo>
                  <a:cubicBezTo>
                    <a:pt x="188884" y="257041"/>
                    <a:pt x="89406" y="119469"/>
                    <a:pt x="22930" y="0"/>
                  </a:cubicBezTo>
                  <a:cubicBezTo>
                    <a:pt x="9257" y="3583"/>
                    <a:pt x="11237" y="44694"/>
                    <a:pt x="8126" y="75057"/>
                  </a:cubicBezTo>
                  <a:cubicBezTo>
                    <a:pt x="5768" y="129275"/>
                    <a:pt x="-360" y="165860"/>
                    <a:pt x="17" y="243651"/>
                  </a:cubicBezTo>
                  <a:cubicBezTo>
                    <a:pt x="205" y="304376"/>
                    <a:pt x="78468" y="405929"/>
                    <a:pt x="107133" y="459769"/>
                  </a:cubicBezTo>
                  <a:close/>
                </a:path>
              </a:pathLst>
            </a:custGeom>
            <a:solidFill>
              <a:srgbClr val="E3A193"/>
            </a:solidFill>
            <a:ln w="9429" cap="flat">
              <a:noFill/>
              <a:prstDash val="solid"/>
              <a:miter/>
            </a:ln>
          </p:spPr>
          <p:txBody>
            <a:bodyPr rtlCol="0" anchor="ctr"/>
            <a:lstStyle/>
            <a:p>
              <a:endParaRPr lang="en-US" sz="1756"/>
            </a:p>
          </p:txBody>
        </p:sp>
        <p:grpSp>
          <p:nvGrpSpPr>
            <p:cNvPr id="26" name="그룹 25">
              <a:extLst>
                <a:ext uri="{FF2B5EF4-FFF2-40B4-BE49-F238E27FC236}">
                  <a16:creationId xmlns:a16="http://schemas.microsoft.com/office/drawing/2014/main" id="{A2E9CAA0-84D9-40E6-967C-ECB09F093AC6}"/>
                </a:ext>
              </a:extLst>
            </p:cNvPr>
            <p:cNvGrpSpPr/>
            <p:nvPr/>
          </p:nvGrpSpPr>
          <p:grpSpPr>
            <a:xfrm>
              <a:off x="1319655" y="1235412"/>
              <a:ext cx="3881519" cy="3773412"/>
              <a:chOff x="1319655" y="1235412"/>
              <a:chExt cx="3881519" cy="3773412"/>
            </a:xfrm>
          </p:grpSpPr>
          <p:sp>
            <p:nvSpPr>
              <p:cNvPr id="25" name="자유형: 도형 24">
                <a:extLst>
                  <a:ext uri="{FF2B5EF4-FFF2-40B4-BE49-F238E27FC236}">
                    <a16:creationId xmlns:a16="http://schemas.microsoft.com/office/drawing/2014/main" id="{7C8E9033-2F96-44BC-B467-BB23CFD055C5}"/>
                  </a:ext>
                </a:extLst>
              </p:cNvPr>
              <p:cNvSpPr/>
              <p:nvPr/>
            </p:nvSpPr>
            <p:spPr>
              <a:xfrm>
                <a:off x="1319655" y="2389447"/>
                <a:ext cx="3881519" cy="1636304"/>
              </a:xfrm>
              <a:custGeom>
                <a:avLst/>
                <a:gdLst>
                  <a:gd name="connsiteX0" fmla="*/ 2293014 w 3881519"/>
                  <a:gd name="connsiteY0" fmla="*/ 131863 h 1642648"/>
                  <a:gd name="connsiteX1" fmla="*/ 2278332 w 3881519"/>
                  <a:gd name="connsiteY1" fmla="*/ 195007 h 1642648"/>
                  <a:gd name="connsiteX2" fmla="*/ 2124360 w 3881519"/>
                  <a:gd name="connsiteY2" fmla="*/ 590496 h 1642648"/>
                  <a:gd name="connsiteX3" fmla="*/ 2099600 w 3881519"/>
                  <a:gd name="connsiteY3" fmla="*/ 639836 h 1642648"/>
                  <a:gd name="connsiteX4" fmla="*/ 2277169 w 3881519"/>
                  <a:gd name="connsiteY4" fmla="*/ 1154705 h 1642648"/>
                  <a:gd name="connsiteX5" fmla="*/ 2283619 w 3881519"/>
                  <a:gd name="connsiteY5" fmla="*/ 1168698 h 1642648"/>
                  <a:gd name="connsiteX6" fmla="*/ 2349324 w 3881519"/>
                  <a:gd name="connsiteY6" fmla="*/ 1182448 h 1642648"/>
                  <a:gd name="connsiteX7" fmla="*/ 2773487 w 3881519"/>
                  <a:gd name="connsiteY7" fmla="*/ 820339 h 1642648"/>
                  <a:gd name="connsiteX8" fmla="*/ 2868881 w 3881519"/>
                  <a:gd name="connsiteY8" fmla="*/ 739059 h 1642648"/>
                  <a:gd name="connsiteX9" fmla="*/ 2870586 w 3881519"/>
                  <a:gd name="connsiteY9" fmla="*/ 702435 h 1642648"/>
                  <a:gd name="connsiteX10" fmla="*/ 2419289 w 3881519"/>
                  <a:gd name="connsiteY10" fmla="*/ 265009 h 1642648"/>
                  <a:gd name="connsiteX11" fmla="*/ 3220040 w 3881519"/>
                  <a:gd name="connsiteY11" fmla="*/ 242 h 1642648"/>
                  <a:gd name="connsiteX12" fmla="*/ 3252284 w 3881519"/>
                  <a:gd name="connsiteY12" fmla="*/ 25673 h 1642648"/>
                  <a:gd name="connsiteX13" fmla="*/ 3547714 w 3881519"/>
                  <a:gd name="connsiteY13" fmla="*/ 710223 h 1642648"/>
                  <a:gd name="connsiteX14" fmla="*/ 3875631 w 3881519"/>
                  <a:gd name="connsiteY14" fmla="*/ 1468387 h 1642648"/>
                  <a:gd name="connsiteX15" fmla="*/ 3856529 w 3881519"/>
                  <a:gd name="connsiteY15" fmla="*/ 1500266 h 1642648"/>
                  <a:gd name="connsiteX16" fmla="*/ 3627533 w 3881519"/>
                  <a:gd name="connsiteY16" fmla="*/ 1507080 h 1642648"/>
                  <a:gd name="connsiteX17" fmla="*/ 3618042 w 3881519"/>
                  <a:gd name="connsiteY17" fmla="*/ 1472768 h 1642648"/>
                  <a:gd name="connsiteX18" fmla="*/ 3598696 w 3881519"/>
                  <a:gd name="connsiteY18" fmla="*/ 1395868 h 1642648"/>
                  <a:gd name="connsiteX19" fmla="*/ 3435650 w 3881519"/>
                  <a:gd name="connsiteY19" fmla="*/ 1069045 h 1642648"/>
                  <a:gd name="connsiteX20" fmla="*/ 3421657 w 3881519"/>
                  <a:gd name="connsiteY20" fmla="*/ 1049090 h 1642648"/>
                  <a:gd name="connsiteX21" fmla="*/ 3387101 w 3881519"/>
                  <a:gd name="connsiteY21" fmla="*/ 980830 h 1642648"/>
                  <a:gd name="connsiteX22" fmla="*/ 3231234 w 3881519"/>
                  <a:gd name="connsiteY22" fmla="*/ 587694 h 1642648"/>
                  <a:gd name="connsiteX23" fmla="*/ 3160783 w 3881519"/>
                  <a:gd name="connsiteY23" fmla="*/ 409560 h 1642648"/>
                  <a:gd name="connsiteX24" fmla="*/ 3147398 w 3881519"/>
                  <a:gd name="connsiteY24" fmla="*/ 390823 h 1642648"/>
                  <a:gd name="connsiteX25" fmla="*/ 3117345 w 3881519"/>
                  <a:gd name="connsiteY25" fmla="*/ 459935 h 1642648"/>
                  <a:gd name="connsiteX26" fmla="*/ 2985448 w 3881519"/>
                  <a:gd name="connsiteY26" fmla="*/ 796491 h 1642648"/>
                  <a:gd name="connsiteX27" fmla="*/ 2855498 w 3881519"/>
                  <a:gd name="connsiteY27" fmla="*/ 1130493 h 1642648"/>
                  <a:gd name="connsiteX28" fmla="*/ 2814006 w 3881519"/>
                  <a:gd name="connsiteY28" fmla="*/ 1242191 h 1642648"/>
                  <a:gd name="connsiteX29" fmla="*/ 2791982 w 3881519"/>
                  <a:gd name="connsiteY29" fmla="*/ 1266161 h 1642648"/>
                  <a:gd name="connsiteX30" fmla="*/ 2636846 w 3881519"/>
                  <a:gd name="connsiteY30" fmla="*/ 1530685 h 1642648"/>
                  <a:gd name="connsiteX31" fmla="*/ 2571383 w 3881519"/>
                  <a:gd name="connsiteY31" fmla="*/ 1568040 h 1642648"/>
                  <a:gd name="connsiteX32" fmla="*/ 2119842 w 3881519"/>
                  <a:gd name="connsiteY32" fmla="*/ 1581059 h 1642648"/>
                  <a:gd name="connsiteX33" fmla="*/ 1699208 w 3881519"/>
                  <a:gd name="connsiteY33" fmla="*/ 1593836 h 1642648"/>
                  <a:gd name="connsiteX34" fmla="*/ 1355959 w 3881519"/>
                  <a:gd name="connsiteY34" fmla="*/ 1604543 h 1642648"/>
                  <a:gd name="connsiteX35" fmla="*/ 1331578 w 3881519"/>
                  <a:gd name="connsiteY35" fmla="*/ 1604497 h 1642648"/>
                  <a:gd name="connsiteX36" fmla="*/ 1323684 w 3881519"/>
                  <a:gd name="connsiteY36" fmla="*/ 1600138 h 1642648"/>
                  <a:gd name="connsiteX37" fmla="*/ 1220394 w 3881519"/>
                  <a:gd name="connsiteY37" fmla="*/ 1606530 h 1642648"/>
                  <a:gd name="connsiteX38" fmla="*/ 0 w 3881519"/>
                  <a:gd name="connsiteY38" fmla="*/ 1636304 h 1642648"/>
                  <a:gd name="connsiteX39" fmla="*/ 53051 w 3881519"/>
                  <a:gd name="connsiteY39" fmla="*/ 1510369 h 1642648"/>
                  <a:gd name="connsiteX40" fmla="*/ 601079 w 3881519"/>
                  <a:gd name="connsiteY40" fmla="*/ 220601 h 1642648"/>
                  <a:gd name="connsiteX41" fmla="*/ 674693 w 3881519"/>
                  <a:gd name="connsiteY41" fmla="*/ 165238 h 1642648"/>
                  <a:gd name="connsiteX42" fmla="*/ 2181858 w 3881519"/>
                  <a:gd name="connsiteY42" fmla="*/ 71886 h 1642648"/>
                  <a:gd name="connsiteX43" fmla="*/ 2234897 w 3881519"/>
                  <a:gd name="connsiteY43" fmla="*/ 70582 h 1642648"/>
                  <a:gd name="connsiteX44" fmla="*/ 2233731 w 3881519"/>
                  <a:gd name="connsiteY44" fmla="*/ 69354 h 1642648"/>
                  <a:gd name="connsiteX45" fmla="*/ 2263664 w 3881519"/>
                  <a:gd name="connsiteY45" fmla="*/ 58403 h 1642648"/>
                  <a:gd name="connsiteX46" fmla="*/ 2408093 w 3881519"/>
                  <a:gd name="connsiteY46" fmla="*/ 54023 h 1642648"/>
                  <a:gd name="connsiteX47" fmla="*/ 2645728 w 3881519"/>
                  <a:gd name="connsiteY47" fmla="*/ 38083 h 1642648"/>
                  <a:gd name="connsiteX48" fmla="*/ 3105785 w 3881519"/>
                  <a:gd name="connsiteY48" fmla="*/ 7907 h 1642648"/>
                  <a:gd name="connsiteX49" fmla="*/ 3220040 w 3881519"/>
                  <a:gd name="connsiteY49" fmla="*/ 242 h 1642648"/>
                  <a:gd name="connsiteX0" fmla="*/ 2293014 w 3881519"/>
                  <a:gd name="connsiteY0" fmla="*/ 131863 h 1642648"/>
                  <a:gd name="connsiteX1" fmla="*/ 2278332 w 3881519"/>
                  <a:gd name="connsiteY1" fmla="*/ 195007 h 1642648"/>
                  <a:gd name="connsiteX2" fmla="*/ 2099600 w 3881519"/>
                  <a:gd name="connsiteY2" fmla="*/ 639836 h 1642648"/>
                  <a:gd name="connsiteX3" fmla="*/ 2277169 w 3881519"/>
                  <a:gd name="connsiteY3" fmla="*/ 1154705 h 1642648"/>
                  <a:gd name="connsiteX4" fmla="*/ 2283619 w 3881519"/>
                  <a:gd name="connsiteY4" fmla="*/ 1168698 h 1642648"/>
                  <a:gd name="connsiteX5" fmla="*/ 2349324 w 3881519"/>
                  <a:gd name="connsiteY5" fmla="*/ 1182448 h 1642648"/>
                  <a:gd name="connsiteX6" fmla="*/ 2773487 w 3881519"/>
                  <a:gd name="connsiteY6" fmla="*/ 820339 h 1642648"/>
                  <a:gd name="connsiteX7" fmla="*/ 2868881 w 3881519"/>
                  <a:gd name="connsiteY7" fmla="*/ 739059 h 1642648"/>
                  <a:gd name="connsiteX8" fmla="*/ 2870586 w 3881519"/>
                  <a:gd name="connsiteY8" fmla="*/ 702435 h 1642648"/>
                  <a:gd name="connsiteX9" fmla="*/ 2419289 w 3881519"/>
                  <a:gd name="connsiteY9" fmla="*/ 265009 h 1642648"/>
                  <a:gd name="connsiteX10" fmla="*/ 2293014 w 3881519"/>
                  <a:gd name="connsiteY10" fmla="*/ 131863 h 1642648"/>
                  <a:gd name="connsiteX11" fmla="*/ 3220040 w 3881519"/>
                  <a:gd name="connsiteY11" fmla="*/ 242 h 1642648"/>
                  <a:gd name="connsiteX12" fmla="*/ 3252284 w 3881519"/>
                  <a:gd name="connsiteY12" fmla="*/ 25673 h 1642648"/>
                  <a:gd name="connsiteX13" fmla="*/ 3547714 w 3881519"/>
                  <a:gd name="connsiteY13" fmla="*/ 710223 h 1642648"/>
                  <a:gd name="connsiteX14" fmla="*/ 3875631 w 3881519"/>
                  <a:gd name="connsiteY14" fmla="*/ 1468387 h 1642648"/>
                  <a:gd name="connsiteX15" fmla="*/ 3856529 w 3881519"/>
                  <a:gd name="connsiteY15" fmla="*/ 1500266 h 1642648"/>
                  <a:gd name="connsiteX16" fmla="*/ 3627533 w 3881519"/>
                  <a:gd name="connsiteY16" fmla="*/ 1507080 h 1642648"/>
                  <a:gd name="connsiteX17" fmla="*/ 3618042 w 3881519"/>
                  <a:gd name="connsiteY17" fmla="*/ 1472768 h 1642648"/>
                  <a:gd name="connsiteX18" fmla="*/ 3598696 w 3881519"/>
                  <a:gd name="connsiteY18" fmla="*/ 1395868 h 1642648"/>
                  <a:gd name="connsiteX19" fmla="*/ 3435650 w 3881519"/>
                  <a:gd name="connsiteY19" fmla="*/ 1069045 h 1642648"/>
                  <a:gd name="connsiteX20" fmla="*/ 3421657 w 3881519"/>
                  <a:gd name="connsiteY20" fmla="*/ 1049090 h 1642648"/>
                  <a:gd name="connsiteX21" fmla="*/ 3387101 w 3881519"/>
                  <a:gd name="connsiteY21" fmla="*/ 980830 h 1642648"/>
                  <a:gd name="connsiteX22" fmla="*/ 3231234 w 3881519"/>
                  <a:gd name="connsiteY22" fmla="*/ 587694 h 1642648"/>
                  <a:gd name="connsiteX23" fmla="*/ 3160783 w 3881519"/>
                  <a:gd name="connsiteY23" fmla="*/ 409560 h 1642648"/>
                  <a:gd name="connsiteX24" fmla="*/ 3147398 w 3881519"/>
                  <a:gd name="connsiteY24" fmla="*/ 390823 h 1642648"/>
                  <a:gd name="connsiteX25" fmla="*/ 3117345 w 3881519"/>
                  <a:gd name="connsiteY25" fmla="*/ 459935 h 1642648"/>
                  <a:gd name="connsiteX26" fmla="*/ 2985448 w 3881519"/>
                  <a:gd name="connsiteY26" fmla="*/ 796491 h 1642648"/>
                  <a:gd name="connsiteX27" fmla="*/ 2855498 w 3881519"/>
                  <a:gd name="connsiteY27" fmla="*/ 1130493 h 1642648"/>
                  <a:gd name="connsiteX28" fmla="*/ 2814006 w 3881519"/>
                  <a:gd name="connsiteY28" fmla="*/ 1242191 h 1642648"/>
                  <a:gd name="connsiteX29" fmla="*/ 2791982 w 3881519"/>
                  <a:gd name="connsiteY29" fmla="*/ 1266161 h 1642648"/>
                  <a:gd name="connsiteX30" fmla="*/ 2636846 w 3881519"/>
                  <a:gd name="connsiteY30" fmla="*/ 1530685 h 1642648"/>
                  <a:gd name="connsiteX31" fmla="*/ 2571383 w 3881519"/>
                  <a:gd name="connsiteY31" fmla="*/ 1568040 h 1642648"/>
                  <a:gd name="connsiteX32" fmla="*/ 2119842 w 3881519"/>
                  <a:gd name="connsiteY32" fmla="*/ 1581059 h 1642648"/>
                  <a:gd name="connsiteX33" fmla="*/ 1699208 w 3881519"/>
                  <a:gd name="connsiteY33" fmla="*/ 1593836 h 1642648"/>
                  <a:gd name="connsiteX34" fmla="*/ 1355959 w 3881519"/>
                  <a:gd name="connsiteY34" fmla="*/ 1604543 h 1642648"/>
                  <a:gd name="connsiteX35" fmla="*/ 1331578 w 3881519"/>
                  <a:gd name="connsiteY35" fmla="*/ 1604497 h 1642648"/>
                  <a:gd name="connsiteX36" fmla="*/ 1323684 w 3881519"/>
                  <a:gd name="connsiteY36" fmla="*/ 1600138 h 1642648"/>
                  <a:gd name="connsiteX37" fmla="*/ 1220394 w 3881519"/>
                  <a:gd name="connsiteY37" fmla="*/ 1606530 h 1642648"/>
                  <a:gd name="connsiteX38" fmla="*/ 0 w 3881519"/>
                  <a:gd name="connsiteY38" fmla="*/ 1636304 h 1642648"/>
                  <a:gd name="connsiteX39" fmla="*/ 53051 w 3881519"/>
                  <a:gd name="connsiteY39" fmla="*/ 1510369 h 1642648"/>
                  <a:gd name="connsiteX40" fmla="*/ 601079 w 3881519"/>
                  <a:gd name="connsiteY40" fmla="*/ 220601 h 1642648"/>
                  <a:gd name="connsiteX41" fmla="*/ 674693 w 3881519"/>
                  <a:gd name="connsiteY41" fmla="*/ 165238 h 1642648"/>
                  <a:gd name="connsiteX42" fmla="*/ 2181858 w 3881519"/>
                  <a:gd name="connsiteY42" fmla="*/ 71886 h 1642648"/>
                  <a:gd name="connsiteX43" fmla="*/ 2234897 w 3881519"/>
                  <a:gd name="connsiteY43" fmla="*/ 70582 h 1642648"/>
                  <a:gd name="connsiteX44" fmla="*/ 2233731 w 3881519"/>
                  <a:gd name="connsiteY44" fmla="*/ 69354 h 1642648"/>
                  <a:gd name="connsiteX45" fmla="*/ 2263664 w 3881519"/>
                  <a:gd name="connsiteY45" fmla="*/ 58403 h 1642648"/>
                  <a:gd name="connsiteX46" fmla="*/ 2408093 w 3881519"/>
                  <a:gd name="connsiteY46" fmla="*/ 54023 h 1642648"/>
                  <a:gd name="connsiteX47" fmla="*/ 2645728 w 3881519"/>
                  <a:gd name="connsiteY47" fmla="*/ 38083 h 1642648"/>
                  <a:gd name="connsiteX48" fmla="*/ 3105785 w 3881519"/>
                  <a:gd name="connsiteY48" fmla="*/ 7907 h 1642648"/>
                  <a:gd name="connsiteX49" fmla="*/ 3220040 w 3881519"/>
                  <a:gd name="connsiteY49" fmla="*/ 242 h 1642648"/>
                  <a:gd name="connsiteX0" fmla="*/ 2293014 w 3881519"/>
                  <a:gd name="connsiteY0" fmla="*/ 131863 h 1642648"/>
                  <a:gd name="connsiteX1" fmla="*/ 2278332 w 3881519"/>
                  <a:gd name="connsiteY1" fmla="*/ 195007 h 1642648"/>
                  <a:gd name="connsiteX2" fmla="*/ 2277169 w 3881519"/>
                  <a:gd name="connsiteY2" fmla="*/ 1154705 h 1642648"/>
                  <a:gd name="connsiteX3" fmla="*/ 2283619 w 3881519"/>
                  <a:gd name="connsiteY3" fmla="*/ 1168698 h 1642648"/>
                  <a:gd name="connsiteX4" fmla="*/ 2349324 w 3881519"/>
                  <a:gd name="connsiteY4" fmla="*/ 1182448 h 1642648"/>
                  <a:gd name="connsiteX5" fmla="*/ 2773487 w 3881519"/>
                  <a:gd name="connsiteY5" fmla="*/ 820339 h 1642648"/>
                  <a:gd name="connsiteX6" fmla="*/ 2868881 w 3881519"/>
                  <a:gd name="connsiteY6" fmla="*/ 739059 h 1642648"/>
                  <a:gd name="connsiteX7" fmla="*/ 2870586 w 3881519"/>
                  <a:gd name="connsiteY7" fmla="*/ 702435 h 1642648"/>
                  <a:gd name="connsiteX8" fmla="*/ 2419289 w 3881519"/>
                  <a:gd name="connsiteY8" fmla="*/ 265009 h 1642648"/>
                  <a:gd name="connsiteX9" fmla="*/ 2293014 w 3881519"/>
                  <a:gd name="connsiteY9" fmla="*/ 131863 h 1642648"/>
                  <a:gd name="connsiteX10" fmla="*/ 3220040 w 3881519"/>
                  <a:gd name="connsiteY10" fmla="*/ 242 h 1642648"/>
                  <a:gd name="connsiteX11" fmla="*/ 3252284 w 3881519"/>
                  <a:gd name="connsiteY11" fmla="*/ 25673 h 1642648"/>
                  <a:gd name="connsiteX12" fmla="*/ 3547714 w 3881519"/>
                  <a:gd name="connsiteY12" fmla="*/ 710223 h 1642648"/>
                  <a:gd name="connsiteX13" fmla="*/ 3875631 w 3881519"/>
                  <a:gd name="connsiteY13" fmla="*/ 1468387 h 1642648"/>
                  <a:gd name="connsiteX14" fmla="*/ 3856529 w 3881519"/>
                  <a:gd name="connsiteY14" fmla="*/ 1500266 h 1642648"/>
                  <a:gd name="connsiteX15" fmla="*/ 3627533 w 3881519"/>
                  <a:gd name="connsiteY15" fmla="*/ 1507080 h 1642648"/>
                  <a:gd name="connsiteX16" fmla="*/ 3618042 w 3881519"/>
                  <a:gd name="connsiteY16" fmla="*/ 1472768 h 1642648"/>
                  <a:gd name="connsiteX17" fmla="*/ 3598696 w 3881519"/>
                  <a:gd name="connsiteY17" fmla="*/ 1395868 h 1642648"/>
                  <a:gd name="connsiteX18" fmla="*/ 3435650 w 3881519"/>
                  <a:gd name="connsiteY18" fmla="*/ 1069045 h 1642648"/>
                  <a:gd name="connsiteX19" fmla="*/ 3421657 w 3881519"/>
                  <a:gd name="connsiteY19" fmla="*/ 1049090 h 1642648"/>
                  <a:gd name="connsiteX20" fmla="*/ 3387101 w 3881519"/>
                  <a:gd name="connsiteY20" fmla="*/ 980830 h 1642648"/>
                  <a:gd name="connsiteX21" fmla="*/ 3231234 w 3881519"/>
                  <a:gd name="connsiteY21" fmla="*/ 587694 h 1642648"/>
                  <a:gd name="connsiteX22" fmla="*/ 3160783 w 3881519"/>
                  <a:gd name="connsiteY22" fmla="*/ 409560 h 1642648"/>
                  <a:gd name="connsiteX23" fmla="*/ 3147398 w 3881519"/>
                  <a:gd name="connsiteY23" fmla="*/ 390823 h 1642648"/>
                  <a:gd name="connsiteX24" fmla="*/ 3117345 w 3881519"/>
                  <a:gd name="connsiteY24" fmla="*/ 459935 h 1642648"/>
                  <a:gd name="connsiteX25" fmla="*/ 2985448 w 3881519"/>
                  <a:gd name="connsiteY25" fmla="*/ 796491 h 1642648"/>
                  <a:gd name="connsiteX26" fmla="*/ 2855498 w 3881519"/>
                  <a:gd name="connsiteY26" fmla="*/ 1130493 h 1642648"/>
                  <a:gd name="connsiteX27" fmla="*/ 2814006 w 3881519"/>
                  <a:gd name="connsiteY27" fmla="*/ 1242191 h 1642648"/>
                  <a:gd name="connsiteX28" fmla="*/ 2791982 w 3881519"/>
                  <a:gd name="connsiteY28" fmla="*/ 1266161 h 1642648"/>
                  <a:gd name="connsiteX29" fmla="*/ 2636846 w 3881519"/>
                  <a:gd name="connsiteY29" fmla="*/ 1530685 h 1642648"/>
                  <a:gd name="connsiteX30" fmla="*/ 2571383 w 3881519"/>
                  <a:gd name="connsiteY30" fmla="*/ 1568040 h 1642648"/>
                  <a:gd name="connsiteX31" fmla="*/ 2119842 w 3881519"/>
                  <a:gd name="connsiteY31" fmla="*/ 1581059 h 1642648"/>
                  <a:gd name="connsiteX32" fmla="*/ 1699208 w 3881519"/>
                  <a:gd name="connsiteY32" fmla="*/ 1593836 h 1642648"/>
                  <a:gd name="connsiteX33" fmla="*/ 1355959 w 3881519"/>
                  <a:gd name="connsiteY33" fmla="*/ 1604543 h 1642648"/>
                  <a:gd name="connsiteX34" fmla="*/ 1331578 w 3881519"/>
                  <a:gd name="connsiteY34" fmla="*/ 1604497 h 1642648"/>
                  <a:gd name="connsiteX35" fmla="*/ 1323684 w 3881519"/>
                  <a:gd name="connsiteY35" fmla="*/ 1600138 h 1642648"/>
                  <a:gd name="connsiteX36" fmla="*/ 1220394 w 3881519"/>
                  <a:gd name="connsiteY36" fmla="*/ 1606530 h 1642648"/>
                  <a:gd name="connsiteX37" fmla="*/ 0 w 3881519"/>
                  <a:gd name="connsiteY37" fmla="*/ 1636304 h 1642648"/>
                  <a:gd name="connsiteX38" fmla="*/ 53051 w 3881519"/>
                  <a:gd name="connsiteY38" fmla="*/ 1510369 h 1642648"/>
                  <a:gd name="connsiteX39" fmla="*/ 601079 w 3881519"/>
                  <a:gd name="connsiteY39" fmla="*/ 220601 h 1642648"/>
                  <a:gd name="connsiteX40" fmla="*/ 674693 w 3881519"/>
                  <a:gd name="connsiteY40" fmla="*/ 165238 h 1642648"/>
                  <a:gd name="connsiteX41" fmla="*/ 2181858 w 3881519"/>
                  <a:gd name="connsiteY41" fmla="*/ 71886 h 1642648"/>
                  <a:gd name="connsiteX42" fmla="*/ 2234897 w 3881519"/>
                  <a:gd name="connsiteY42" fmla="*/ 70582 h 1642648"/>
                  <a:gd name="connsiteX43" fmla="*/ 2233731 w 3881519"/>
                  <a:gd name="connsiteY43" fmla="*/ 69354 h 1642648"/>
                  <a:gd name="connsiteX44" fmla="*/ 2263664 w 3881519"/>
                  <a:gd name="connsiteY44" fmla="*/ 58403 h 1642648"/>
                  <a:gd name="connsiteX45" fmla="*/ 2408093 w 3881519"/>
                  <a:gd name="connsiteY45" fmla="*/ 54023 h 1642648"/>
                  <a:gd name="connsiteX46" fmla="*/ 2645728 w 3881519"/>
                  <a:gd name="connsiteY46" fmla="*/ 38083 h 1642648"/>
                  <a:gd name="connsiteX47" fmla="*/ 3105785 w 3881519"/>
                  <a:gd name="connsiteY47" fmla="*/ 7907 h 1642648"/>
                  <a:gd name="connsiteX48" fmla="*/ 3220040 w 3881519"/>
                  <a:gd name="connsiteY48" fmla="*/ 242 h 1642648"/>
                  <a:gd name="connsiteX0" fmla="*/ 2293014 w 3881519"/>
                  <a:gd name="connsiteY0" fmla="*/ 131863 h 1642648"/>
                  <a:gd name="connsiteX1" fmla="*/ 2278332 w 3881519"/>
                  <a:gd name="connsiteY1" fmla="*/ 195007 h 1642648"/>
                  <a:gd name="connsiteX2" fmla="*/ 2277169 w 3881519"/>
                  <a:gd name="connsiteY2" fmla="*/ 1154705 h 1642648"/>
                  <a:gd name="connsiteX3" fmla="*/ 2283619 w 3881519"/>
                  <a:gd name="connsiteY3" fmla="*/ 1168698 h 1642648"/>
                  <a:gd name="connsiteX4" fmla="*/ 2773487 w 3881519"/>
                  <a:gd name="connsiteY4" fmla="*/ 820339 h 1642648"/>
                  <a:gd name="connsiteX5" fmla="*/ 2868881 w 3881519"/>
                  <a:gd name="connsiteY5" fmla="*/ 739059 h 1642648"/>
                  <a:gd name="connsiteX6" fmla="*/ 2870586 w 3881519"/>
                  <a:gd name="connsiteY6" fmla="*/ 702435 h 1642648"/>
                  <a:gd name="connsiteX7" fmla="*/ 2419289 w 3881519"/>
                  <a:gd name="connsiteY7" fmla="*/ 265009 h 1642648"/>
                  <a:gd name="connsiteX8" fmla="*/ 2293014 w 3881519"/>
                  <a:gd name="connsiteY8" fmla="*/ 131863 h 1642648"/>
                  <a:gd name="connsiteX9" fmla="*/ 3220040 w 3881519"/>
                  <a:gd name="connsiteY9" fmla="*/ 242 h 1642648"/>
                  <a:gd name="connsiteX10" fmla="*/ 3252284 w 3881519"/>
                  <a:gd name="connsiteY10" fmla="*/ 25673 h 1642648"/>
                  <a:gd name="connsiteX11" fmla="*/ 3547714 w 3881519"/>
                  <a:gd name="connsiteY11" fmla="*/ 710223 h 1642648"/>
                  <a:gd name="connsiteX12" fmla="*/ 3875631 w 3881519"/>
                  <a:gd name="connsiteY12" fmla="*/ 1468387 h 1642648"/>
                  <a:gd name="connsiteX13" fmla="*/ 3856529 w 3881519"/>
                  <a:gd name="connsiteY13" fmla="*/ 1500266 h 1642648"/>
                  <a:gd name="connsiteX14" fmla="*/ 3627533 w 3881519"/>
                  <a:gd name="connsiteY14" fmla="*/ 1507080 h 1642648"/>
                  <a:gd name="connsiteX15" fmla="*/ 3618042 w 3881519"/>
                  <a:gd name="connsiteY15" fmla="*/ 1472768 h 1642648"/>
                  <a:gd name="connsiteX16" fmla="*/ 3598696 w 3881519"/>
                  <a:gd name="connsiteY16" fmla="*/ 1395868 h 1642648"/>
                  <a:gd name="connsiteX17" fmla="*/ 3435650 w 3881519"/>
                  <a:gd name="connsiteY17" fmla="*/ 1069045 h 1642648"/>
                  <a:gd name="connsiteX18" fmla="*/ 3421657 w 3881519"/>
                  <a:gd name="connsiteY18" fmla="*/ 1049090 h 1642648"/>
                  <a:gd name="connsiteX19" fmla="*/ 3387101 w 3881519"/>
                  <a:gd name="connsiteY19" fmla="*/ 980830 h 1642648"/>
                  <a:gd name="connsiteX20" fmla="*/ 3231234 w 3881519"/>
                  <a:gd name="connsiteY20" fmla="*/ 587694 h 1642648"/>
                  <a:gd name="connsiteX21" fmla="*/ 3160783 w 3881519"/>
                  <a:gd name="connsiteY21" fmla="*/ 409560 h 1642648"/>
                  <a:gd name="connsiteX22" fmla="*/ 3147398 w 3881519"/>
                  <a:gd name="connsiteY22" fmla="*/ 390823 h 1642648"/>
                  <a:gd name="connsiteX23" fmla="*/ 3117345 w 3881519"/>
                  <a:gd name="connsiteY23" fmla="*/ 459935 h 1642648"/>
                  <a:gd name="connsiteX24" fmla="*/ 2985448 w 3881519"/>
                  <a:gd name="connsiteY24" fmla="*/ 796491 h 1642648"/>
                  <a:gd name="connsiteX25" fmla="*/ 2855498 w 3881519"/>
                  <a:gd name="connsiteY25" fmla="*/ 1130493 h 1642648"/>
                  <a:gd name="connsiteX26" fmla="*/ 2814006 w 3881519"/>
                  <a:gd name="connsiteY26" fmla="*/ 1242191 h 1642648"/>
                  <a:gd name="connsiteX27" fmla="*/ 2791982 w 3881519"/>
                  <a:gd name="connsiteY27" fmla="*/ 1266161 h 1642648"/>
                  <a:gd name="connsiteX28" fmla="*/ 2636846 w 3881519"/>
                  <a:gd name="connsiteY28" fmla="*/ 1530685 h 1642648"/>
                  <a:gd name="connsiteX29" fmla="*/ 2571383 w 3881519"/>
                  <a:gd name="connsiteY29" fmla="*/ 1568040 h 1642648"/>
                  <a:gd name="connsiteX30" fmla="*/ 2119842 w 3881519"/>
                  <a:gd name="connsiteY30" fmla="*/ 1581059 h 1642648"/>
                  <a:gd name="connsiteX31" fmla="*/ 1699208 w 3881519"/>
                  <a:gd name="connsiteY31" fmla="*/ 1593836 h 1642648"/>
                  <a:gd name="connsiteX32" fmla="*/ 1355959 w 3881519"/>
                  <a:gd name="connsiteY32" fmla="*/ 1604543 h 1642648"/>
                  <a:gd name="connsiteX33" fmla="*/ 1331578 w 3881519"/>
                  <a:gd name="connsiteY33" fmla="*/ 1604497 h 1642648"/>
                  <a:gd name="connsiteX34" fmla="*/ 1323684 w 3881519"/>
                  <a:gd name="connsiteY34" fmla="*/ 1600138 h 1642648"/>
                  <a:gd name="connsiteX35" fmla="*/ 1220394 w 3881519"/>
                  <a:gd name="connsiteY35" fmla="*/ 1606530 h 1642648"/>
                  <a:gd name="connsiteX36" fmla="*/ 0 w 3881519"/>
                  <a:gd name="connsiteY36" fmla="*/ 1636304 h 1642648"/>
                  <a:gd name="connsiteX37" fmla="*/ 53051 w 3881519"/>
                  <a:gd name="connsiteY37" fmla="*/ 1510369 h 1642648"/>
                  <a:gd name="connsiteX38" fmla="*/ 601079 w 3881519"/>
                  <a:gd name="connsiteY38" fmla="*/ 220601 h 1642648"/>
                  <a:gd name="connsiteX39" fmla="*/ 674693 w 3881519"/>
                  <a:gd name="connsiteY39" fmla="*/ 165238 h 1642648"/>
                  <a:gd name="connsiteX40" fmla="*/ 2181858 w 3881519"/>
                  <a:gd name="connsiteY40" fmla="*/ 71886 h 1642648"/>
                  <a:gd name="connsiteX41" fmla="*/ 2234897 w 3881519"/>
                  <a:gd name="connsiteY41" fmla="*/ 70582 h 1642648"/>
                  <a:gd name="connsiteX42" fmla="*/ 2233731 w 3881519"/>
                  <a:gd name="connsiteY42" fmla="*/ 69354 h 1642648"/>
                  <a:gd name="connsiteX43" fmla="*/ 2263664 w 3881519"/>
                  <a:gd name="connsiteY43" fmla="*/ 58403 h 1642648"/>
                  <a:gd name="connsiteX44" fmla="*/ 2408093 w 3881519"/>
                  <a:gd name="connsiteY44" fmla="*/ 54023 h 1642648"/>
                  <a:gd name="connsiteX45" fmla="*/ 2645728 w 3881519"/>
                  <a:gd name="connsiteY45" fmla="*/ 38083 h 1642648"/>
                  <a:gd name="connsiteX46" fmla="*/ 3105785 w 3881519"/>
                  <a:gd name="connsiteY46" fmla="*/ 7907 h 1642648"/>
                  <a:gd name="connsiteX47" fmla="*/ 3220040 w 3881519"/>
                  <a:gd name="connsiteY47" fmla="*/ 242 h 1642648"/>
                  <a:gd name="connsiteX0" fmla="*/ 2293014 w 3881519"/>
                  <a:gd name="connsiteY0" fmla="*/ 131863 h 1642648"/>
                  <a:gd name="connsiteX1" fmla="*/ 2278332 w 3881519"/>
                  <a:gd name="connsiteY1" fmla="*/ 195007 h 1642648"/>
                  <a:gd name="connsiteX2" fmla="*/ 2277169 w 3881519"/>
                  <a:gd name="connsiteY2" fmla="*/ 1154705 h 1642648"/>
                  <a:gd name="connsiteX3" fmla="*/ 2773487 w 3881519"/>
                  <a:gd name="connsiteY3" fmla="*/ 820339 h 1642648"/>
                  <a:gd name="connsiteX4" fmla="*/ 2868881 w 3881519"/>
                  <a:gd name="connsiteY4" fmla="*/ 739059 h 1642648"/>
                  <a:gd name="connsiteX5" fmla="*/ 2870586 w 3881519"/>
                  <a:gd name="connsiteY5" fmla="*/ 702435 h 1642648"/>
                  <a:gd name="connsiteX6" fmla="*/ 2419289 w 3881519"/>
                  <a:gd name="connsiteY6" fmla="*/ 265009 h 1642648"/>
                  <a:gd name="connsiteX7" fmla="*/ 2293014 w 3881519"/>
                  <a:gd name="connsiteY7" fmla="*/ 131863 h 1642648"/>
                  <a:gd name="connsiteX8" fmla="*/ 3220040 w 3881519"/>
                  <a:gd name="connsiteY8" fmla="*/ 242 h 1642648"/>
                  <a:gd name="connsiteX9" fmla="*/ 3252284 w 3881519"/>
                  <a:gd name="connsiteY9" fmla="*/ 25673 h 1642648"/>
                  <a:gd name="connsiteX10" fmla="*/ 3547714 w 3881519"/>
                  <a:gd name="connsiteY10" fmla="*/ 710223 h 1642648"/>
                  <a:gd name="connsiteX11" fmla="*/ 3875631 w 3881519"/>
                  <a:gd name="connsiteY11" fmla="*/ 1468387 h 1642648"/>
                  <a:gd name="connsiteX12" fmla="*/ 3856529 w 3881519"/>
                  <a:gd name="connsiteY12" fmla="*/ 1500266 h 1642648"/>
                  <a:gd name="connsiteX13" fmla="*/ 3627533 w 3881519"/>
                  <a:gd name="connsiteY13" fmla="*/ 1507080 h 1642648"/>
                  <a:gd name="connsiteX14" fmla="*/ 3618042 w 3881519"/>
                  <a:gd name="connsiteY14" fmla="*/ 1472768 h 1642648"/>
                  <a:gd name="connsiteX15" fmla="*/ 3598696 w 3881519"/>
                  <a:gd name="connsiteY15" fmla="*/ 1395868 h 1642648"/>
                  <a:gd name="connsiteX16" fmla="*/ 3435650 w 3881519"/>
                  <a:gd name="connsiteY16" fmla="*/ 1069045 h 1642648"/>
                  <a:gd name="connsiteX17" fmla="*/ 3421657 w 3881519"/>
                  <a:gd name="connsiteY17" fmla="*/ 1049090 h 1642648"/>
                  <a:gd name="connsiteX18" fmla="*/ 3387101 w 3881519"/>
                  <a:gd name="connsiteY18" fmla="*/ 980830 h 1642648"/>
                  <a:gd name="connsiteX19" fmla="*/ 3231234 w 3881519"/>
                  <a:gd name="connsiteY19" fmla="*/ 587694 h 1642648"/>
                  <a:gd name="connsiteX20" fmla="*/ 3160783 w 3881519"/>
                  <a:gd name="connsiteY20" fmla="*/ 409560 h 1642648"/>
                  <a:gd name="connsiteX21" fmla="*/ 3147398 w 3881519"/>
                  <a:gd name="connsiteY21" fmla="*/ 390823 h 1642648"/>
                  <a:gd name="connsiteX22" fmla="*/ 3117345 w 3881519"/>
                  <a:gd name="connsiteY22" fmla="*/ 459935 h 1642648"/>
                  <a:gd name="connsiteX23" fmla="*/ 2985448 w 3881519"/>
                  <a:gd name="connsiteY23" fmla="*/ 796491 h 1642648"/>
                  <a:gd name="connsiteX24" fmla="*/ 2855498 w 3881519"/>
                  <a:gd name="connsiteY24" fmla="*/ 1130493 h 1642648"/>
                  <a:gd name="connsiteX25" fmla="*/ 2814006 w 3881519"/>
                  <a:gd name="connsiteY25" fmla="*/ 1242191 h 1642648"/>
                  <a:gd name="connsiteX26" fmla="*/ 2791982 w 3881519"/>
                  <a:gd name="connsiteY26" fmla="*/ 1266161 h 1642648"/>
                  <a:gd name="connsiteX27" fmla="*/ 2636846 w 3881519"/>
                  <a:gd name="connsiteY27" fmla="*/ 1530685 h 1642648"/>
                  <a:gd name="connsiteX28" fmla="*/ 2571383 w 3881519"/>
                  <a:gd name="connsiteY28" fmla="*/ 1568040 h 1642648"/>
                  <a:gd name="connsiteX29" fmla="*/ 2119842 w 3881519"/>
                  <a:gd name="connsiteY29" fmla="*/ 1581059 h 1642648"/>
                  <a:gd name="connsiteX30" fmla="*/ 1699208 w 3881519"/>
                  <a:gd name="connsiteY30" fmla="*/ 1593836 h 1642648"/>
                  <a:gd name="connsiteX31" fmla="*/ 1355959 w 3881519"/>
                  <a:gd name="connsiteY31" fmla="*/ 1604543 h 1642648"/>
                  <a:gd name="connsiteX32" fmla="*/ 1331578 w 3881519"/>
                  <a:gd name="connsiteY32" fmla="*/ 1604497 h 1642648"/>
                  <a:gd name="connsiteX33" fmla="*/ 1323684 w 3881519"/>
                  <a:gd name="connsiteY33" fmla="*/ 1600138 h 1642648"/>
                  <a:gd name="connsiteX34" fmla="*/ 1220394 w 3881519"/>
                  <a:gd name="connsiteY34" fmla="*/ 1606530 h 1642648"/>
                  <a:gd name="connsiteX35" fmla="*/ 0 w 3881519"/>
                  <a:gd name="connsiteY35" fmla="*/ 1636304 h 1642648"/>
                  <a:gd name="connsiteX36" fmla="*/ 53051 w 3881519"/>
                  <a:gd name="connsiteY36" fmla="*/ 1510369 h 1642648"/>
                  <a:gd name="connsiteX37" fmla="*/ 601079 w 3881519"/>
                  <a:gd name="connsiteY37" fmla="*/ 220601 h 1642648"/>
                  <a:gd name="connsiteX38" fmla="*/ 674693 w 3881519"/>
                  <a:gd name="connsiteY38" fmla="*/ 165238 h 1642648"/>
                  <a:gd name="connsiteX39" fmla="*/ 2181858 w 3881519"/>
                  <a:gd name="connsiteY39" fmla="*/ 71886 h 1642648"/>
                  <a:gd name="connsiteX40" fmla="*/ 2234897 w 3881519"/>
                  <a:gd name="connsiteY40" fmla="*/ 70582 h 1642648"/>
                  <a:gd name="connsiteX41" fmla="*/ 2233731 w 3881519"/>
                  <a:gd name="connsiteY41" fmla="*/ 69354 h 1642648"/>
                  <a:gd name="connsiteX42" fmla="*/ 2263664 w 3881519"/>
                  <a:gd name="connsiteY42" fmla="*/ 58403 h 1642648"/>
                  <a:gd name="connsiteX43" fmla="*/ 2408093 w 3881519"/>
                  <a:gd name="connsiteY43" fmla="*/ 54023 h 1642648"/>
                  <a:gd name="connsiteX44" fmla="*/ 2645728 w 3881519"/>
                  <a:gd name="connsiteY44" fmla="*/ 38083 h 1642648"/>
                  <a:gd name="connsiteX45" fmla="*/ 3105785 w 3881519"/>
                  <a:gd name="connsiteY45" fmla="*/ 7907 h 1642648"/>
                  <a:gd name="connsiteX46" fmla="*/ 3220040 w 3881519"/>
                  <a:gd name="connsiteY46" fmla="*/ 242 h 1642648"/>
                  <a:gd name="connsiteX0" fmla="*/ 2293014 w 3881519"/>
                  <a:gd name="connsiteY0" fmla="*/ 131863 h 1642648"/>
                  <a:gd name="connsiteX1" fmla="*/ 2278332 w 3881519"/>
                  <a:gd name="connsiteY1" fmla="*/ 195007 h 1642648"/>
                  <a:gd name="connsiteX2" fmla="*/ 2277169 w 3881519"/>
                  <a:gd name="connsiteY2" fmla="*/ 1154705 h 1642648"/>
                  <a:gd name="connsiteX3" fmla="*/ 2868881 w 3881519"/>
                  <a:gd name="connsiteY3" fmla="*/ 739059 h 1642648"/>
                  <a:gd name="connsiteX4" fmla="*/ 2870586 w 3881519"/>
                  <a:gd name="connsiteY4" fmla="*/ 702435 h 1642648"/>
                  <a:gd name="connsiteX5" fmla="*/ 2419289 w 3881519"/>
                  <a:gd name="connsiteY5" fmla="*/ 265009 h 1642648"/>
                  <a:gd name="connsiteX6" fmla="*/ 2293014 w 3881519"/>
                  <a:gd name="connsiteY6" fmla="*/ 131863 h 1642648"/>
                  <a:gd name="connsiteX7" fmla="*/ 3220040 w 3881519"/>
                  <a:gd name="connsiteY7" fmla="*/ 242 h 1642648"/>
                  <a:gd name="connsiteX8" fmla="*/ 3252284 w 3881519"/>
                  <a:gd name="connsiteY8" fmla="*/ 25673 h 1642648"/>
                  <a:gd name="connsiteX9" fmla="*/ 3547714 w 3881519"/>
                  <a:gd name="connsiteY9" fmla="*/ 710223 h 1642648"/>
                  <a:gd name="connsiteX10" fmla="*/ 3875631 w 3881519"/>
                  <a:gd name="connsiteY10" fmla="*/ 1468387 h 1642648"/>
                  <a:gd name="connsiteX11" fmla="*/ 3856529 w 3881519"/>
                  <a:gd name="connsiteY11" fmla="*/ 1500266 h 1642648"/>
                  <a:gd name="connsiteX12" fmla="*/ 3627533 w 3881519"/>
                  <a:gd name="connsiteY12" fmla="*/ 1507080 h 1642648"/>
                  <a:gd name="connsiteX13" fmla="*/ 3618042 w 3881519"/>
                  <a:gd name="connsiteY13" fmla="*/ 1472768 h 1642648"/>
                  <a:gd name="connsiteX14" fmla="*/ 3598696 w 3881519"/>
                  <a:gd name="connsiteY14" fmla="*/ 1395868 h 1642648"/>
                  <a:gd name="connsiteX15" fmla="*/ 3435650 w 3881519"/>
                  <a:gd name="connsiteY15" fmla="*/ 1069045 h 1642648"/>
                  <a:gd name="connsiteX16" fmla="*/ 3421657 w 3881519"/>
                  <a:gd name="connsiteY16" fmla="*/ 1049090 h 1642648"/>
                  <a:gd name="connsiteX17" fmla="*/ 3387101 w 3881519"/>
                  <a:gd name="connsiteY17" fmla="*/ 980830 h 1642648"/>
                  <a:gd name="connsiteX18" fmla="*/ 3231234 w 3881519"/>
                  <a:gd name="connsiteY18" fmla="*/ 587694 h 1642648"/>
                  <a:gd name="connsiteX19" fmla="*/ 3160783 w 3881519"/>
                  <a:gd name="connsiteY19" fmla="*/ 409560 h 1642648"/>
                  <a:gd name="connsiteX20" fmla="*/ 3147398 w 3881519"/>
                  <a:gd name="connsiteY20" fmla="*/ 390823 h 1642648"/>
                  <a:gd name="connsiteX21" fmla="*/ 3117345 w 3881519"/>
                  <a:gd name="connsiteY21" fmla="*/ 459935 h 1642648"/>
                  <a:gd name="connsiteX22" fmla="*/ 2985448 w 3881519"/>
                  <a:gd name="connsiteY22" fmla="*/ 796491 h 1642648"/>
                  <a:gd name="connsiteX23" fmla="*/ 2855498 w 3881519"/>
                  <a:gd name="connsiteY23" fmla="*/ 1130493 h 1642648"/>
                  <a:gd name="connsiteX24" fmla="*/ 2814006 w 3881519"/>
                  <a:gd name="connsiteY24" fmla="*/ 1242191 h 1642648"/>
                  <a:gd name="connsiteX25" fmla="*/ 2791982 w 3881519"/>
                  <a:gd name="connsiteY25" fmla="*/ 1266161 h 1642648"/>
                  <a:gd name="connsiteX26" fmla="*/ 2636846 w 3881519"/>
                  <a:gd name="connsiteY26" fmla="*/ 1530685 h 1642648"/>
                  <a:gd name="connsiteX27" fmla="*/ 2571383 w 3881519"/>
                  <a:gd name="connsiteY27" fmla="*/ 1568040 h 1642648"/>
                  <a:gd name="connsiteX28" fmla="*/ 2119842 w 3881519"/>
                  <a:gd name="connsiteY28" fmla="*/ 1581059 h 1642648"/>
                  <a:gd name="connsiteX29" fmla="*/ 1699208 w 3881519"/>
                  <a:gd name="connsiteY29" fmla="*/ 1593836 h 1642648"/>
                  <a:gd name="connsiteX30" fmla="*/ 1355959 w 3881519"/>
                  <a:gd name="connsiteY30" fmla="*/ 1604543 h 1642648"/>
                  <a:gd name="connsiteX31" fmla="*/ 1331578 w 3881519"/>
                  <a:gd name="connsiteY31" fmla="*/ 1604497 h 1642648"/>
                  <a:gd name="connsiteX32" fmla="*/ 1323684 w 3881519"/>
                  <a:gd name="connsiteY32" fmla="*/ 1600138 h 1642648"/>
                  <a:gd name="connsiteX33" fmla="*/ 1220394 w 3881519"/>
                  <a:gd name="connsiteY33" fmla="*/ 1606530 h 1642648"/>
                  <a:gd name="connsiteX34" fmla="*/ 0 w 3881519"/>
                  <a:gd name="connsiteY34" fmla="*/ 1636304 h 1642648"/>
                  <a:gd name="connsiteX35" fmla="*/ 53051 w 3881519"/>
                  <a:gd name="connsiteY35" fmla="*/ 1510369 h 1642648"/>
                  <a:gd name="connsiteX36" fmla="*/ 601079 w 3881519"/>
                  <a:gd name="connsiteY36" fmla="*/ 220601 h 1642648"/>
                  <a:gd name="connsiteX37" fmla="*/ 674693 w 3881519"/>
                  <a:gd name="connsiteY37" fmla="*/ 165238 h 1642648"/>
                  <a:gd name="connsiteX38" fmla="*/ 2181858 w 3881519"/>
                  <a:gd name="connsiteY38" fmla="*/ 71886 h 1642648"/>
                  <a:gd name="connsiteX39" fmla="*/ 2234897 w 3881519"/>
                  <a:gd name="connsiteY39" fmla="*/ 70582 h 1642648"/>
                  <a:gd name="connsiteX40" fmla="*/ 2233731 w 3881519"/>
                  <a:gd name="connsiteY40" fmla="*/ 69354 h 1642648"/>
                  <a:gd name="connsiteX41" fmla="*/ 2263664 w 3881519"/>
                  <a:gd name="connsiteY41" fmla="*/ 58403 h 1642648"/>
                  <a:gd name="connsiteX42" fmla="*/ 2408093 w 3881519"/>
                  <a:gd name="connsiteY42" fmla="*/ 54023 h 1642648"/>
                  <a:gd name="connsiteX43" fmla="*/ 2645728 w 3881519"/>
                  <a:gd name="connsiteY43" fmla="*/ 38083 h 1642648"/>
                  <a:gd name="connsiteX44" fmla="*/ 3105785 w 3881519"/>
                  <a:gd name="connsiteY44" fmla="*/ 7907 h 1642648"/>
                  <a:gd name="connsiteX45" fmla="*/ 3220040 w 3881519"/>
                  <a:gd name="connsiteY45" fmla="*/ 242 h 1642648"/>
                  <a:gd name="connsiteX0" fmla="*/ 2293014 w 3881519"/>
                  <a:gd name="connsiteY0" fmla="*/ 131863 h 1642648"/>
                  <a:gd name="connsiteX1" fmla="*/ 2278332 w 3881519"/>
                  <a:gd name="connsiteY1" fmla="*/ 195007 h 1642648"/>
                  <a:gd name="connsiteX2" fmla="*/ 2868881 w 3881519"/>
                  <a:gd name="connsiteY2" fmla="*/ 739059 h 1642648"/>
                  <a:gd name="connsiteX3" fmla="*/ 2870586 w 3881519"/>
                  <a:gd name="connsiteY3" fmla="*/ 702435 h 1642648"/>
                  <a:gd name="connsiteX4" fmla="*/ 2419289 w 3881519"/>
                  <a:gd name="connsiteY4" fmla="*/ 265009 h 1642648"/>
                  <a:gd name="connsiteX5" fmla="*/ 2293014 w 3881519"/>
                  <a:gd name="connsiteY5" fmla="*/ 131863 h 1642648"/>
                  <a:gd name="connsiteX6" fmla="*/ 3220040 w 3881519"/>
                  <a:gd name="connsiteY6" fmla="*/ 242 h 1642648"/>
                  <a:gd name="connsiteX7" fmla="*/ 3252284 w 3881519"/>
                  <a:gd name="connsiteY7" fmla="*/ 25673 h 1642648"/>
                  <a:gd name="connsiteX8" fmla="*/ 3547714 w 3881519"/>
                  <a:gd name="connsiteY8" fmla="*/ 710223 h 1642648"/>
                  <a:gd name="connsiteX9" fmla="*/ 3875631 w 3881519"/>
                  <a:gd name="connsiteY9" fmla="*/ 1468387 h 1642648"/>
                  <a:gd name="connsiteX10" fmla="*/ 3856529 w 3881519"/>
                  <a:gd name="connsiteY10" fmla="*/ 1500266 h 1642648"/>
                  <a:gd name="connsiteX11" fmla="*/ 3627533 w 3881519"/>
                  <a:gd name="connsiteY11" fmla="*/ 1507080 h 1642648"/>
                  <a:gd name="connsiteX12" fmla="*/ 3618042 w 3881519"/>
                  <a:gd name="connsiteY12" fmla="*/ 1472768 h 1642648"/>
                  <a:gd name="connsiteX13" fmla="*/ 3598696 w 3881519"/>
                  <a:gd name="connsiteY13" fmla="*/ 1395868 h 1642648"/>
                  <a:gd name="connsiteX14" fmla="*/ 3435650 w 3881519"/>
                  <a:gd name="connsiteY14" fmla="*/ 1069045 h 1642648"/>
                  <a:gd name="connsiteX15" fmla="*/ 3421657 w 3881519"/>
                  <a:gd name="connsiteY15" fmla="*/ 1049090 h 1642648"/>
                  <a:gd name="connsiteX16" fmla="*/ 3387101 w 3881519"/>
                  <a:gd name="connsiteY16" fmla="*/ 980830 h 1642648"/>
                  <a:gd name="connsiteX17" fmla="*/ 3231234 w 3881519"/>
                  <a:gd name="connsiteY17" fmla="*/ 587694 h 1642648"/>
                  <a:gd name="connsiteX18" fmla="*/ 3160783 w 3881519"/>
                  <a:gd name="connsiteY18" fmla="*/ 409560 h 1642648"/>
                  <a:gd name="connsiteX19" fmla="*/ 3147398 w 3881519"/>
                  <a:gd name="connsiteY19" fmla="*/ 390823 h 1642648"/>
                  <a:gd name="connsiteX20" fmla="*/ 3117345 w 3881519"/>
                  <a:gd name="connsiteY20" fmla="*/ 459935 h 1642648"/>
                  <a:gd name="connsiteX21" fmla="*/ 2985448 w 3881519"/>
                  <a:gd name="connsiteY21" fmla="*/ 796491 h 1642648"/>
                  <a:gd name="connsiteX22" fmla="*/ 2855498 w 3881519"/>
                  <a:gd name="connsiteY22" fmla="*/ 1130493 h 1642648"/>
                  <a:gd name="connsiteX23" fmla="*/ 2814006 w 3881519"/>
                  <a:gd name="connsiteY23" fmla="*/ 1242191 h 1642648"/>
                  <a:gd name="connsiteX24" fmla="*/ 2791982 w 3881519"/>
                  <a:gd name="connsiteY24" fmla="*/ 1266161 h 1642648"/>
                  <a:gd name="connsiteX25" fmla="*/ 2636846 w 3881519"/>
                  <a:gd name="connsiteY25" fmla="*/ 1530685 h 1642648"/>
                  <a:gd name="connsiteX26" fmla="*/ 2571383 w 3881519"/>
                  <a:gd name="connsiteY26" fmla="*/ 1568040 h 1642648"/>
                  <a:gd name="connsiteX27" fmla="*/ 2119842 w 3881519"/>
                  <a:gd name="connsiteY27" fmla="*/ 1581059 h 1642648"/>
                  <a:gd name="connsiteX28" fmla="*/ 1699208 w 3881519"/>
                  <a:gd name="connsiteY28" fmla="*/ 1593836 h 1642648"/>
                  <a:gd name="connsiteX29" fmla="*/ 1355959 w 3881519"/>
                  <a:gd name="connsiteY29" fmla="*/ 1604543 h 1642648"/>
                  <a:gd name="connsiteX30" fmla="*/ 1331578 w 3881519"/>
                  <a:gd name="connsiteY30" fmla="*/ 1604497 h 1642648"/>
                  <a:gd name="connsiteX31" fmla="*/ 1323684 w 3881519"/>
                  <a:gd name="connsiteY31" fmla="*/ 1600138 h 1642648"/>
                  <a:gd name="connsiteX32" fmla="*/ 1220394 w 3881519"/>
                  <a:gd name="connsiteY32" fmla="*/ 1606530 h 1642648"/>
                  <a:gd name="connsiteX33" fmla="*/ 0 w 3881519"/>
                  <a:gd name="connsiteY33" fmla="*/ 1636304 h 1642648"/>
                  <a:gd name="connsiteX34" fmla="*/ 53051 w 3881519"/>
                  <a:gd name="connsiteY34" fmla="*/ 1510369 h 1642648"/>
                  <a:gd name="connsiteX35" fmla="*/ 601079 w 3881519"/>
                  <a:gd name="connsiteY35" fmla="*/ 220601 h 1642648"/>
                  <a:gd name="connsiteX36" fmla="*/ 674693 w 3881519"/>
                  <a:gd name="connsiteY36" fmla="*/ 165238 h 1642648"/>
                  <a:gd name="connsiteX37" fmla="*/ 2181858 w 3881519"/>
                  <a:gd name="connsiteY37" fmla="*/ 71886 h 1642648"/>
                  <a:gd name="connsiteX38" fmla="*/ 2234897 w 3881519"/>
                  <a:gd name="connsiteY38" fmla="*/ 70582 h 1642648"/>
                  <a:gd name="connsiteX39" fmla="*/ 2233731 w 3881519"/>
                  <a:gd name="connsiteY39" fmla="*/ 69354 h 1642648"/>
                  <a:gd name="connsiteX40" fmla="*/ 2263664 w 3881519"/>
                  <a:gd name="connsiteY40" fmla="*/ 58403 h 1642648"/>
                  <a:gd name="connsiteX41" fmla="*/ 2408093 w 3881519"/>
                  <a:gd name="connsiteY41" fmla="*/ 54023 h 1642648"/>
                  <a:gd name="connsiteX42" fmla="*/ 2645728 w 3881519"/>
                  <a:gd name="connsiteY42" fmla="*/ 38083 h 1642648"/>
                  <a:gd name="connsiteX43" fmla="*/ 3105785 w 3881519"/>
                  <a:gd name="connsiteY43" fmla="*/ 7907 h 1642648"/>
                  <a:gd name="connsiteX44" fmla="*/ 3220040 w 3881519"/>
                  <a:gd name="connsiteY44" fmla="*/ 242 h 1642648"/>
                  <a:gd name="connsiteX0" fmla="*/ 2293014 w 3881519"/>
                  <a:gd name="connsiteY0" fmla="*/ 131863 h 1642648"/>
                  <a:gd name="connsiteX1" fmla="*/ 2278332 w 3881519"/>
                  <a:gd name="connsiteY1" fmla="*/ 195007 h 1642648"/>
                  <a:gd name="connsiteX2" fmla="*/ 2868881 w 3881519"/>
                  <a:gd name="connsiteY2" fmla="*/ 739059 h 1642648"/>
                  <a:gd name="connsiteX3" fmla="*/ 2419289 w 3881519"/>
                  <a:gd name="connsiteY3" fmla="*/ 265009 h 1642648"/>
                  <a:gd name="connsiteX4" fmla="*/ 2293014 w 3881519"/>
                  <a:gd name="connsiteY4" fmla="*/ 131863 h 1642648"/>
                  <a:gd name="connsiteX5" fmla="*/ 3220040 w 3881519"/>
                  <a:gd name="connsiteY5" fmla="*/ 242 h 1642648"/>
                  <a:gd name="connsiteX6" fmla="*/ 3252284 w 3881519"/>
                  <a:gd name="connsiteY6" fmla="*/ 25673 h 1642648"/>
                  <a:gd name="connsiteX7" fmla="*/ 3547714 w 3881519"/>
                  <a:gd name="connsiteY7" fmla="*/ 710223 h 1642648"/>
                  <a:gd name="connsiteX8" fmla="*/ 3875631 w 3881519"/>
                  <a:gd name="connsiteY8" fmla="*/ 1468387 h 1642648"/>
                  <a:gd name="connsiteX9" fmla="*/ 3856529 w 3881519"/>
                  <a:gd name="connsiteY9" fmla="*/ 1500266 h 1642648"/>
                  <a:gd name="connsiteX10" fmla="*/ 3627533 w 3881519"/>
                  <a:gd name="connsiteY10" fmla="*/ 1507080 h 1642648"/>
                  <a:gd name="connsiteX11" fmla="*/ 3618042 w 3881519"/>
                  <a:gd name="connsiteY11" fmla="*/ 1472768 h 1642648"/>
                  <a:gd name="connsiteX12" fmla="*/ 3598696 w 3881519"/>
                  <a:gd name="connsiteY12" fmla="*/ 1395868 h 1642648"/>
                  <a:gd name="connsiteX13" fmla="*/ 3435650 w 3881519"/>
                  <a:gd name="connsiteY13" fmla="*/ 1069045 h 1642648"/>
                  <a:gd name="connsiteX14" fmla="*/ 3421657 w 3881519"/>
                  <a:gd name="connsiteY14" fmla="*/ 1049090 h 1642648"/>
                  <a:gd name="connsiteX15" fmla="*/ 3387101 w 3881519"/>
                  <a:gd name="connsiteY15" fmla="*/ 980830 h 1642648"/>
                  <a:gd name="connsiteX16" fmla="*/ 3231234 w 3881519"/>
                  <a:gd name="connsiteY16" fmla="*/ 587694 h 1642648"/>
                  <a:gd name="connsiteX17" fmla="*/ 3160783 w 3881519"/>
                  <a:gd name="connsiteY17" fmla="*/ 409560 h 1642648"/>
                  <a:gd name="connsiteX18" fmla="*/ 3147398 w 3881519"/>
                  <a:gd name="connsiteY18" fmla="*/ 390823 h 1642648"/>
                  <a:gd name="connsiteX19" fmla="*/ 3117345 w 3881519"/>
                  <a:gd name="connsiteY19" fmla="*/ 459935 h 1642648"/>
                  <a:gd name="connsiteX20" fmla="*/ 2985448 w 3881519"/>
                  <a:gd name="connsiteY20" fmla="*/ 796491 h 1642648"/>
                  <a:gd name="connsiteX21" fmla="*/ 2855498 w 3881519"/>
                  <a:gd name="connsiteY21" fmla="*/ 1130493 h 1642648"/>
                  <a:gd name="connsiteX22" fmla="*/ 2814006 w 3881519"/>
                  <a:gd name="connsiteY22" fmla="*/ 1242191 h 1642648"/>
                  <a:gd name="connsiteX23" fmla="*/ 2791982 w 3881519"/>
                  <a:gd name="connsiteY23" fmla="*/ 1266161 h 1642648"/>
                  <a:gd name="connsiteX24" fmla="*/ 2636846 w 3881519"/>
                  <a:gd name="connsiteY24" fmla="*/ 1530685 h 1642648"/>
                  <a:gd name="connsiteX25" fmla="*/ 2571383 w 3881519"/>
                  <a:gd name="connsiteY25" fmla="*/ 1568040 h 1642648"/>
                  <a:gd name="connsiteX26" fmla="*/ 2119842 w 3881519"/>
                  <a:gd name="connsiteY26" fmla="*/ 1581059 h 1642648"/>
                  <a:gd name="connsiteX27" fmla="*/ 1699208 w 3881519"/>
                  <a:gd name="connsiteY27" fmla="*/ 1593836 h 1642648"/>
                  <a:gd name="connsiteX28" fmla="*/ 1355959 w 3881519"/>
                  <a:gd name="connsiteY28" fmla="*/ 1604543 h 1642648"/>
                  <a:gd name="connsiteX29" fmla="*/ 1331578 w 3881519"/>
                  <a:gd name="connsiteY29" fmla="*/ 1604497 h 1642648"/>
                  <a:gd name="connsiteX30" fmla="*/ 1323684 w 3881519"/>
                  <a:gd name="connsiteY30" fmla="*/ 1600138 h 1642648"/>
                  <a:gd name="connsiteX31" fmla="*/ 1220394 w 3881519"/>
                  <a:gd name="connsiteY31" fmla="*/ 1606530 h 1642648"/>
                  <a:gd name="connsiteX32" fmla="*/ 0 w 3881519"/>
                  <a:gd name="connsiteY32" fmla="*/ 1636304 h 1642648"/>
                  <a:gd name="connsiteX33" fmla="*/ 53051 w 3881519"/>
                  <a:gd name="connsiteY33" fmla="*/ 1510369 h 1642648"/>
                  <a:gd name="connsiteX34" fmla="*/ 601079 w 3881519"/>
                  <a:gd name="connsiteY34" fmla="*/ 220601 h 1642648"/>
                  <a:gd name="connsiteX35" fmla="*/ 674693 w 3881519"/>
                  <a:gd name="connsiteY35" fmla="*/ 165238 h 1642648"/>
                  <a:gd name="connsiteX36" fmla="*/ 2181858 w 3881519"/>
                  <a:gd name="connsiteY36" fmla="*/ 71886 h 1642648"/>
                  <a:gd name="connsiteX37" fmla="*/ 2234897 w 3881519"/>
                  <a:gd name="connsiteY37" fmla="*/ 70582 h 1642648"/>
                  <a:gd name="connsiteX38" fmla="*/ 2233731 w 3881519"/>
                  <a:gd name="connsiteY38" fmla="*/ 69354 h 1642648"/>
                  <a:gd name="connsiteX39" fmla="*/ 2263664 w 3881519"/>
                  <a:gd name="connsiteY39" fmla="*/ 58403 h 1642648"/>
                  <a:gd name="connsiteX40" fmla="*/ 2408093 w 3881519"/>
                  <a:gd name="connsiteY40" fmla="*/ 54023 h 1642648"/>
                  <a:gd name="connsiteX41" fmla="*/ 2645728 w 3881519"/>
                  <a:gd name="connsiteY41" fmla="*/ 38083 h 1642648"/>
                  <a:gd name="connsiteX42" fmla="*/ 3105785 w 3881519"/>
                  <a:gd name="connsiteY42" fmla="*/ 7907 h 1642648"/>
                  <a:gd name="connsiteX43" fmla="*/ 3220040 w 3881519"/>
                  <a:gd name="connsiteY43" fmla="*/ 242 h 1642648"/>
                  <a:gd name="connsiteX0" fmla="*/ 2293014 w 3881519"/>
                  <a:gd name="connsiteY0" fmla="*/ 131863 h 1642648"/>
                  <a:gd name="connsiteX1" fmla="*/ 2278332 w 3881519"/>
                  <a:gd name="connsiteY1" fmla="*/ 195007 h 1642648"/>
                  <a:gd name="connsiteX2" fmla="*/ 2419289 w 3881519"/>
                  <a:gd name="connsiteY2" fmla="*/ 265009 h 1642648"/>
                  <a:gd name="connsiteX3" fmla="*/ 2293014 w 3881519"/>
                  <a:gd name="connsiteY3" fmla="*/ 131863 h 1642648"/>
                  <a:gd name="connsiteX4" fmla="*/ 3220040 w 3881519"/>
                  <a:gd name="connsiteY4" fmla="*/ 242 h 1642648"/>
                  <a:gd name="connsiteX5" fmla="*/ 3252284 w 3881519"/>
                  <a:gd name="connsiteY5" fmla="*/ 25673 h 1642648"/>
                  <a:gd name="connsiteX6" fmla="*/ 3547714 w 3881519"/>
                  <a:gd name="connsiteY6" fmla="*/ 710223 h 1642648"/>
                  <a:gd name="connsiteX7" fmla="*/ 3875631 w 3881519"/>
                  <a:gd name="connsiteY7" fmla="*/ 1468387 h 1642648"/>
                  <a:gd name="connsiteX8" fmla="*/ 3856529 w 3881519"/>
                  <a:gd name="connsiteY8" fmla="*/ 1500266 h 1642648"/>
                  <a:gd name="connsiteX9" fmla="*/ 3627533 w 3881519"/>
                  <a:gd name="connsiteY9" fmla="*/ 1507080 h 1642648"/>
                  <a:gd name="connsiteX10" fmla="*/ 3618042 w 3881519"/>
                  <a:gd name="connsiteY10" fmla="*/ 1472768 h 1642648"/>
                  <a:gd name="connsiteX11" fmla="*/ 3598696 w 3881519"/>
                  <a:gd name="connsiteY11" fmla="*/ 1395868 h 1642648"/>
                  <a:gd name="connsiteX12" fmla="*/ 3435650 w 3881519"/>
                  <a:gd name="connsiteY12" fmla="*/ 1069045 h 1642648"/>
                  <a:gd name="connsiteX13" fmla="*/ 3421657 w 3881519"/>
                  <a:gd name="connsiteY13" fmla="*/ 1049090 h 1642648"/>
                  <a:gd name="connsiteX14" fmla="*/ 3387101 w 3881519"/>
                  <a:gd name="connsiteY14" fmla="*/ 980830 h 1642648"/>
                  <a:gd name="connsiteX15" fmla="*/ 3231234 w 3881519"/>
                  <a:gd name="connsiteY15" fmla="*/ 587694 h 1642648"/>
                  <a:gd name="connsiteX16" fmla="*/ 3160783 w 3881519"/>
                  <a:gd name="connsiteY16" fmla="*/ 409560 h 1642648"/>
                  <a:gd name="connsiteX17" fmla="*/ 3147398 w 3881519"/>
                  <a:gd name="connsiteY17" fmla="*/ 390823 h 1642648"/>
                  <a:gd name="connsiteX18" fmla="*/ 3117345 w 3881519"/>
                  <a:gd name="connsiteY18" fmla="*/ 459935 h 1642648"/>
                  <a:gd name="connsiteX19" fmla="*/ 2985448 w 3881519"/>
                  <a:gd name="connsiteY19" fmla="*/ 796491 h 1642648"/>
                  <a:gd name="connsiteX20" fmla="*/ 2855498 w 3881519"/>
                  <a:gd name="connsiteY20" fmla="*/ 1130493 h 1642648"/>
                  <a:gd name="connsiteX21" fmla="*/ 2814006 w 3881519"/>
                  <a:gd name="connsiteY21" fmla="*/ 1242191 h 1642648"/>
                  <a:gd name="connsiteX22" fmla="*/ 2791982 w 3881519"/>
                  <a:gd name="connsiteY22" fmla="*/ 1266161 h 1642648"/>
                  <a:gd name="connsiteX23" fmla="*/ 2636846 w 3881519"/>
                  <a:gd name="connsiteY23" fmla="*/ 1530685 h 1642648"/>
                  <a:gd name="connsiteX24" fmla="*/ 2571383 w 3881519"/>
                  <a:gd name="connsiteY24" fmla="*/ 1568040 h 1642648"/>
                  <a:gd name="connsiteX25" fmla="*/ 2119842 w 3881519"/>
                  <a:gd name="connsiteY25" fmla="*/ 1581059 h 1642648"/>
                  <a:gd name="connsiteX26" fmla="*/ 1699208 w 3881519"/>
                  <a:gd name="connsiteY26" fmla="*/ 1593836 h 1642648"/>
                  <a:gd name="connsiteX27" fmla="*/ 1355959 w 3881519"/>
                  <a:gd name="connsiteY27" fmla="*/ 1604543 h 1642648"/>
                  <a:gd name="connsiteX28" fmla="*/ 1331578 w 3881519"/>
                  <a:gd name="connsiteY28" fmla="*/ 1604497 h 1642648"/>
                  <a:gd name="connsiteX29" fmla="*/ 1323684 w 3881519"/>
                  <a:gd name="connsiteY29" fmla="*/ 1600138 h 1642648"/>
                  <a:gd name="connsiteX30" fmla="*/ 1220394 w 3881519"/>
                  <a:gd name="connsiteY30" fmla="*/ 1606530 h 1642648"/>
                  <a:gd name="connsiteX31" fmla="*/ 0 w 3881519"/>
                  <a:gd name="connsiteY31" fmla="*/ 1636304 h 1642648"/>
                  <a:gd name="connsiteX32" fmla="*/ 53051 w 3881519"/>
                  <a:gd name="connsiteY32" fmla="*/ 1510369 h 1642648"/>
                  <a:gd name="connsiteX33" fmla="*/ 601079 w 3881519"/>
                  <a:gd name="connsiteY33" fmla="*/ 220601 h 1642648"/>
                  <a:gd name="connsiteX34" fmla="*/ 674693 w 3881519"/>
                  <a:gd name="connsiteY34" fmla="*/ 165238 h 1642648"/>
                  <a:gd name="connsiteX35" fmla="*/ 2181858 w 3881519"/>
                  <a:gd name="connsiteY35" fmla="*/ 71886 h 1642648"/>
                  <a:gd name="connsiteX36" fmla="*/ 2234897 w 3881519"/>
                  <a:gd name="connsiteY36" fmla="*/ 70582 h 1642648"/>
                  <a:gd name="connsiteX37" fmla="*/ 2233731 w 3881519"/>
                  <a:gd name="connsiteY37" fmla="*/ 69354 h 1642648"/>
                  <a:gd name="connsiteX38" fmla="*/ 2263664 w 3881519"/>
                  <a:gd name="connsiteY38" fmla="*/ 58403 h 1642648"/>
                  <a:gd name="connsiteX39" fmla="*/ 2408093 w 3881519"/>
                  <a:gd name="connsiteY39" fmla="*/ 54023 h 1642648"/>
                  <a:gd name="connsiteX40" fmla="*/ 2645728 w 3881519"/>
                  <a:gd name="connsiteY40" fmla="*/ 38083 h 1642648"/>
                  <a:gd name="connsiteX41" fmla="*/ 3105785 w 3881519"/>
                  <a:gd name="connsiteY41" fmla="*/ 7907 h 1642648"/>
                  <a:gd name="connsiteX42" fmla="*/ 3220040 w 3881519"/>
                  <a:gd name="connsiteY42" fmla="*/ 242 h 1642648"/>
                  <a:gd name="connsiteX0" fmla="*/ 2293014 w 3881519"/>
                  <a:gd name="connsiteY0" fmla="*/ 131863 h 1642648"/>
                  <a:gd name="connsiteX1" fmla="*/ 2278332 w 3881519"/>
                  <a:gd name="connsiteY1" fmla="*/ 195007 h 1642648"/>
                  <a:gd name="connsiteX2" fmla="*/ 2293014 w 3881519"/>
                  <a:gd name="connsiteY2" fmla="*/ 131863 h 1642648"/>
                  <a:gd name="connsiteX3" fmla="*/ 3220040 w 3881519"/>
                  <a:gd name="connsiteY3" fmla="*/ 242 h 1642648"/>
                  <a:gd name="connsiteX4" fmla="*/ 3252284 w 3881519"/>
                  <a:gd name="connsiteY4" fmla="*/ 25673 h 1642648"/>
                  <a:gd name="connsiteX5" fmla="*/ 3547714 w 3881519"/>
                  <a:gd name="connsiteY5" fmla="*/ 710223 h 1642648"/>
                  <a:gd name="connsiteX6" fmla="*/ 3875631 w 3881519"/>
                  <a:gd name="connsiteY6" fmla="*/ 1468387 h 1642648"/>
                  <a:gd name="connsiteX7" fmla="*/ 3856529 w 3881519"/>
                  <a:gd name="connsiteY7" fmla="*/ 1500266 h 1642648"/>
                  <a:gd name="connsiteX8" fmla="*/ 3627533 w 3881519"/>
                  <a:gd name="connsiteY8" fmla="*/ 1507080 h 1642648"/>
                  <a:gd name="connsiteX9" fmla="*/ 3618042 w 3881519"/>
                  <a:gd name="connsiteY9" fmla="*/ 1472768 h 1642648"/>
                  <a:gd name="connsiteX10" fmla="*/ 3598696 w 3881519"/>
                  <a:gd name="connsiteY10" fmla="*/ 1395868 h 1642648"/>
                  <a:gd name="connsiteX11" fmla="*/ 3435650 w 3881519"/>
                  <a:gd name="connsiteY11" fmla="*/ 1069045 h 1642648"/>
                  <a:gd name="connsiteX12" fmla="*/ 3421657 w 3881519"/>
                  <a:gd name="connsiteY12" fmla="*/ 1049090 h 1642648"/>
                  <a:gd name="connsiteX13" fmla="*/ 3387101 w 3881519"/>
                  <a:gd name="connsiteY13" fmla="*/ 980830 h 1642648"/>
                  <a:gd name="connsiteX14" fmla="*/ 3231234 w 3881519"/>
                  <a:gd name="connsiteY14" fmla="*/ 587694 h 1642648"/>
                  <a:gd name="connsiteX15" fmla="*/ 3160783 w 3881519"/>
                  <a:gd name="connsiteY15" fmla="*/ 409560 h 1642648"/>
                  <a:gd name="connsiteX16" fmla="*/ 3147398 w 3881519"/>
                  <a:gd name="connsiteY16" fmla="*/ 390823 h 1642648"/>
                  <a:gd name="connsiteX17" fmla="*/ 3117345 w 3881519"/>
                  <a:gd name="connsiteY17" fmla="*/ 459935 h 1642648"/>
                  <a:gd name="connsiteX18" fmla="*/ 2985448 w 3881519"/>
                  <a:gd name="connsiteY18" fmla="*/ 796491 h 1642648"/>
                  <a:gd name="connsiteX19" fmla="*/ 2855498 w 3881519"/>
                  <a:gd name="connsiteY19" fmla="*/ 1130493 h 1642648"/>
                  <a:gd name="connsiteX20" fmla="*/ 2814006 w 3881519"/>
                  <a:gd name="connsiteY20" fmla="*/ 1242191 h 1642648"/>
                  <a:gd name="connsiteX21" fmla="*/ 2791982 w 3881519"/>
                  <a:gd name="connsiteY21" fmla="*/ 1266161 h 1642648"/>
                  <a:gd name="connsiteX22" fmla="*/ 2636846 w 3881519"/>
                  <a:gd name="connsiteY22" fmla="*/ 1530685 h 1642648"/>
                  <a:gd name="connsiteX23" fmla="*/ 2571383 w 3881519"/>
                  <a:gd name="connsiteY23" fmla="*/ 1568040 h 1642648"/>
                  <a:gd name="connsiteX24" fmla="*/ 2119842 w 3881519"/>
                  <a:gd name="connsiteY24" fmla="*/ 1581059 h 1642648"/>
                  <a:gd name="connsiteX25" fmla="*/ 1699208 w 3881519"/>
                  <a:gd name="connsiteY25" fmla="*/ 1593836 h 1642648"/>
                  <a:gd name="connsiteX26" fmla="*/ 1355959 w 3881519"/>
                  <a:gd name="connsiteY26" fmla="*/ 1604543 h 1642648"/>
                  <a:gd name="connsiteX27" fmla="*/ 1331578 w 3881519"/>
                  <a:gd name="connsiteY27" fmla="*/ 1604497 h 1642648"/>
                  <a:gd name="connsiteX28" fmla="*/ 1323684 w 3881519"/>
                  <a:gd name="connsiteY28" fmla="*/ 1600138 h 1642648"/>
                  <a:gd name="connsiteX29" fmla="*/ 1220394 w 3881519"/>
                  <a:gd name="connsiteY29" fmla="*/ 1606530 h 1642648"/>
                  <a:gd name="connsiteX30" fmla="*/ 0 w 3881519"/>
                  <a:gd name="connsiteY30" fmla="*/ 1636304 h 1642648"/>
                  <a:gd name="connsiteX31" fmla="*/ 53051 w 3881519"/>
                  <a:gd name="connsiteY31" fmla="*/ 1510369 h 1642648"/>
                  <a:gd name="connsiteX32" fmla="*/ 601079 w 3881519"/>
                  <a:gd name="connsiteY32" fmla="*/ 220601 h 1642648"/>
                  <a:gd name="connsiteX33" fmla="*/ 674693 w 3881519"/>
                  <a:gd name="connsiteY33" fmla="*/ 165238 h 1642648"/>
                  <a:gd name="connsiteX34" fmla="*/ 2181858 w 3881519"/>
                  <a:gd name="connsiteY34" fmla="*/ 71886 h 1642648"/>
                  <a:gd name="connsiteX35" fmla="*/ 2234897 w 3881519"/>
                  <a:gd name="connsiteY35" fmla="*/ 70582 h 1642648"/>
                  <a:gd name="connsiteX36" fmla="*/ 2233731 w 3881519"/>
                  <a:gd name="connsiteY36" fmla="*/ 69354 h 1642648"/>
                  <a:gd name="connsiteX37" fmla="*/ 2263664 w 3881519"/>
                  <a:gd name="connsiteY37" fmla="*/ 58403 h 1642648"/>
                  <a:gd name="connsiteX38" fmla="*/ 2408093 w 3881519"/>
                  <a:gd name="connsiteY38" fmla="*/ 54023 h 1642648"/>
                  <a:gd name="connsiteX39" fmla="*/ 2645728 w 3881519"/>
                  <a:gd name="connsiteY39" fmla="*/ 38083 h 1642648"/>
                  <a:gd name="connsiteX40" fmla="*/ 3105785 w 3881519"/>
                  <a:gd name="connsiteY40" fmla="*/ 7907 h 1642648"/>
                  <a:gd name="connsiteX41" fmla="*/ 3220040 w 3881519"/>
                  <a:gd name="connsiteY41" fmla="*/ 242 h 1642648"/>
                  <a:gd name="connsiteX0" fmla="*/ 3220040 w 3881519"/>
                  <a:gd name="connsiteY0" fmla="*/ 242 h 1642648"/>
                  <a:gd name="connsiteX1" fmla="*/ 3252284 w 3881519"/>
                  <a:gd name="connsiteY1" fmla="*/ 25673 h 1642648"/>
                  <a:gd name="connsiteX2" fmla="*/ 3547714 w 3881519"/>
                  <a:gd name="connsiteY2" fmla="*/ 710223 h 1642648"/>
                  <a:gd name="connsiteX3" fmla="*/ 3875631 w 3881519"/>
                  <a:gd name="connsiteY3" fmla="*/ 1468387 h 1642648"/>
                  <a:gd name="connsiteX4" fmla="*/ 3856529 w 3881519"/>
                  <a:gd name="connsiteY4" fmla="*/ 1500266 h 1642648"/>
                  <a:gd name="connsiteX5" fmla="*/ 3627533 w 3881519"/>
                  <a:gd name="connsiteY5" fmla="*/ 1507080 h 1642648"/>
                  <a:gd name="connsiteX6" fmla="*/ 3618042 w 3881519"/>
                  <a:gd name="connsiteY6" fmla="*/ 1472768 h 1642648"/>
                  <a:gd name="connsiteX7" fmla="*/ 3598696 w 3881519"/>
                  <a:gd name="connsiteY7" fmla="*/ 1395868 h 1642648"/>
                  <a:gd name="connsiteX8" fmla="*/ 3435650 w 3881519"/>
                  <a:gd name="connsiteY8" fmla="*/ 1069045 h 1642648"/>
                  <a:gd name="connsiteX9" fmla="*/ 3421657 w 3881519"/>
                  <a:gd name="connsiteY9" fmla="*/ 1049090 h 1642648"/>
                  <a:gd name="connsiteX10" fmla="*/ 3387101 w 3881519"/>
                  <a:gd name="connsiteY10" fmla="*/ 980830 h 1642648"/>
                  <a:gd name="connsiteX11" fmla="*/ 3231234 w 3881519"/>
                  <a:gd name="connsiteY11" fmla="*/ 587694 h 1642648"/>
                  <a:gd name="connsiteX12" fmla="*/ 3160783 w 3881519"/>
                  <a:gd name="connsiteY12" fmla="*/ 409560 h 1642648"/>
                  <a:gd name="connsiteX13" fmla="*/ 3147398 w 3881519"/>
                  <a:gd name="connsiteY13" fmla="*/ 390823 h 1642648"/>
                  <a:gd name="connsiteX14" fmla="*/ 3117345 w 3881519"/>
                  <a:gd name="connsiteY14" fmla="*/ 459935 h 1642648"/>
                  <a:gd name="connsiteX15" fmla="*/ 2985448 w 3881519"/>
                  <a:gd name="connsiteY15" fmla="*/ 796491 h 1642648"/>
                  <a:gd name="connsiteX16" fmla="*/ 2855498 w 3881519"/>
                  <a:gd name="connsiteY16" fmla="*/ 1130493 h 1642648"/>
                  <a:gd name="connsiteX17" fmla="*/ 2814006 w 3881519"/>
                  <a:gd name="connsiteY17" fmla="*/ 1242191 h 1642648"/>
                  <a:gd name="connsiteX18" fmla="*/ 2791982 w 3881519"/>
                  <a:gd name="connsiteY18" fmla="*/ 1266161 h 1642648"/>
                  <a:gd name="connsiteX19" fmla="*/ 2636846 w 3881519"/>
                  <a:gd name="connsiteY19" fmla="*/ 1530685 h 1642648"/>
                  <a:gd name="connsiteX20" fmla="*/ 2571383 w 3881519"/>
                  <a:gd name="connsiteY20" fmla="*/ 1568040 h 1642648"/>
                  <a:gd name="connsiteX21" fmla="*/ 2119842 w 3881519"/>
                  <a:gd name="connsiteY21" fmla="*/ 1581059 h 1642648"/>
                  <a:gd name="connsiteX22" fmla="*/ 1699208 w 3881519"/>
                  <a:gd name="connsiteY22" fmla="*/ 1593836 h 1642648"/>
                  <a:gd name="connsiteX23" fmla="*/ 1355959 w 3881519"/>
                  <a:gd name="connsiteY23" fmla="*/ 1604543 h 1642648"/>
                  <a:gd name="connsiteX24" fmla="*/ 1331578 w 3881519"/>
                  <a:gd name="connsiteY24" fmla="*/ 1604497 h 1642648"/>
                  <a:gd name="connsiteX25" fmla="*/ 1323684 w 3881519"/>
                  <a:gd name="connsiteY25" fmla="*/ 1600138 h 1642648"/>
                  <a:gd name="connsiteX26" fmla="*/ 1220394 w 3881519"/>
                  <a:gd name="connsiteY26" fmla="*/ 1606530 h 1642648"/>
                  <a:gd name="connsiteX27" fmla="*/ 0 w 3881519"/>
                  <a:gd name="connsiteY27" fmla="*/ 1636304 h 1642648"/>
                  <a:gd name="connsiteX28" fmla="*/ 53051 w 3881519"/>
                  <a:gd name="connsiteY28" fmla="*/ 1510369 h 1642648"/>
                  <a:gd name="connsiteX29" fmla="*/ 601079 w 3881519"/>
                  <a:gd name="connsiteY29" fmla="*/ 220601 h 1642648"/>
                  <a:gd name="connsiteX30" fmla="*/ 674693 w 3881519"/>
                  <a:gd name="connsiteY30" fmla="*/ 165238 h 1642648"/>
                  <a:gd name="connsiteX31" fmla="*/ 2181858 w 3881519"/>
                  <a:gd name="connsiteY31" fmla="*/ 71886 h 1642648"/>
                  <a:gd name="connsiteX32" fmla="*/ 2234897 w 3881519"/>
                  <a:gd name="connsiteY32" fmla="*/ 70582 h 1642648"/>
                  <a:gd name="connsiteX33" fmla="*/ 2233731 w 3881519"/>
                  <a:gd name="connsiteY33" fmla="*/ 69354 h 1642648"/>
                  <a:gd name="connsiteX34" fmla="*/ 2263664 w 3881519"/>
                  <a:gd name="connsiteY34" fmla="*/ 58403 h 1642648"/>
                  <a:gd name="connsiteX35" fmla="*/ 2408093 w 3881519"/>
                  <a:gd name="connsiteY35" fmla="*/ 54023 h 1642648"/>
                  <a:gd name="connsiteX36" fmla="*/ 2645728 w 3881519"/>
                  <a:gd name="connsiteY36" fmla="*/ 38083 h 1642648"/>
                  <a:gd name="connsiteX37" fmla="*/ 3105785 w 3881519"/>
                  <a:gd name="connsiteY37" fmla="*/ 7907 h 1642648"/>
                  <a:gd name="connsiteX38" fmla="*/ 3220040 w 3881519"/>
                  <a:gd name="connsiteY38" fmla="*/ 242 h 1642648"/>
                  <a:gd name="connsiteX0" fmla="*/ 3220040 w 3881519"/>
                  <a:gd name="connsiteY0" fmla="*/ 242 h 1642648"/>
                  <a:gd name="connsiteX1" fmla="*/ 3252284 w 3881519"/>
                  <a:gd name="connsiteY1" fmla="*/ 25673 h 1642648"/>
                  <a:gd name="connsiteX2" fmla="*/ 3547714 w 3881519"/>
                  <a:gd name="connsiteY2" fmla="*/ 710223 h 1642648"/>
                  <a:gd name="connsiteX3" fmla="*/ 3875631 w 3881519"/>
                  <a:gd name="connsiteY3" fmla="*/ 1468387 h 1642648"/>
                  <a:gd name="connsiteX4" fmla="*/ 3856529 w 3881519"/>
                  <a:gd name="connsiteY4" fmla="*/ 1500266 h 1642648"/>
                  <a:gd name="connsiteX5" fmla="*/ 3627533 w 3881519"/>
                  <a:gd name="connsiteY5" fmla="*/ 1507080 h 1642648"/>
                  <a:gd name="connsiteX6" fmla="*/ 3618042 w 3881519"/>
                  <a:gd name="connsiteY6" fmla="*/ 1472768 h 1642648"/>
                  <a:gd name="connsiteX7" fmla="*/ 3598696 w 3881519"/>
                  <a:gd name="connsiteY7" fmla="*/ 1395868 h 1642648"/>
                  <a:gd name="connsiteX8" fmla="*/ 3435650 w 3881519"/>
                  <a:gd name="connsiteY8" fmla="*/ 1069045 h 1642648"/>
                  <a:gd name="connsiteX9" fmla="*/ 3421657 w 3881519"/>
                  <a:gd name="connsiteY9" fmla="*/ 1049090 h 1642648"/>
                  <a:gd name="connsiteX10" fmla="*/ 3387101 w 3881519"/>
                  <a:gd name="connsiteY10" fmla="*/ 980830 h 1642648"/>
                  <a:gd name="connsiteX11" fmla="*/ 3231234 w 3881519"/>
                  <a:gd name="connsiteY11" fmla="*/ 587694 h 1642648"/>
                  <a:gd name="connsiteX12" fmla="*/ 3160783 w 3881519"/>
                  <a:gd name="connsiteY12" fmla="*/ 409560 h 1642648"/>
                  <a:gd name="connsiteX13" fmla="*/ 3147398 w 3881519"/>
                  <a:gd name="connsiteY13" fmla="*/ 390823 h 1642648"/>
                  <a:gd name="connsiteX14" fmla="*/ 3117345 w 3881519"/>
                  <a:gd name="connsiteY14" fmla="*/ 459935 h 1642648"/>
                  <a:gd name="connsiteX15" fmla="*/ 2985448 w 3881519"/>
                  <a:gd name="connsiteY15" fmla="*/ 796491 h 1642648"/>
                  <a:gd name="connsiteX16" fmla="*/ 2855498 w 3881519"/>
                  <a:gd name="connsiteY16" fmla="*/ 1130493 h 1642648"/>
                  <a:gd name="connsiteX17" fmla="*/ 2814006 w 3881519"/>
                  <a:gd name="connsiteY17" fmla="*/ 1242191 h 1642648"/>
                  <a:gd name="connsiteX18" fmla="*/ 2791982 w 3881519"/>
                  <a:gd name="connsiteY18" fmla="*/ 1266161 h 1642648"/>
                  <a:gd name="connsiteX19" fmla="*/ 2636846 w 3881519"/>
                  <a:gd name="connsiteY19" fmla="*/ 1530685 h 1642648"/>
                  <a:gd name="connsiteX20" fmla="*/ 2571383 w 3881519"/>
                  <a:gd name="connsiteY20" fmla="*/ 1568040 h 1642648"/>
                  <a:gd name="connsiteX21" fmla="*/ 2119842 w 3881519"/>
                  <a:gd name="connsiteY21" fmla="*/ 1581059 h 1642648"/>
                  <a:gd name="connsiteX22" fmla="*/ 1699208 w 3881519"/>
                  <a:gd name="connsiteY22" fmla="*/ 1593836 h 1642648"/>
                  <a:gd name="connsiteX23" fmla="*/ 1355959 w 3881519"/>
                  <a:gd name="connsiteY23" fmla="*/ 1604543 h 1642648"/>
                  <a:gd name="connsiteX24" fmla="*/ 1331578 w 3881519"/>
                  <a:gd name="connsiteY24" fmla="*/ 1604497 h 1642648"/>
                  <a:gd name="connsiteX25" fmla="*/ 1323684 w 3881519"/>
                  <a:gd name="connsiteY25" fmla="*/ 1600138 h 1642648"/>
                  <a:gd name="connsiteX26" fmla="*/ 1220394 w 3881519"/>
                  <a:gd name="connsiteY26" fmla="*/ 1606530 h 1642648"/>
                  <a:gd name="connsiteX27" fmla="*/ 0 w 3881519"/>
                  <a:gd name="connsiteY27" fmla="*/ 1636304 h 1642648"/>
                  <a:gd name="connsiteX28" fmla="*/ 53051 w 3881519"/>
                  <a:gd name="connsiteY28" fmla="*/ 1510369 h 1642648"/>
                  <a:gd name="connsiteX29" fmla="*/ 601079 w 3881519"/>
                  <a:gd name="connsiteY29" fmla="*/ 220601 h 1642648"/>
                  <a:gd name="connsiteX30" fmla="*/ 674693 w 3881519"/>
                  <a:gd name="connsiteY30" fmla="*/ 165238 h 1642648"/>
                  <a:gd name="connsiteX31" fmla="*/ 2181858 w 3881519"/>
                  <a:gd name="connsiteY31" fmla="*/ 71886 h 1642648"/>
                  <a:gd name="connsiteX32" fmla="*/ 2234897 w 3881519"/>
                  <a:gd name="connsiteY32" fmla="*/ 70582 h 1642648"/>
                  <a:gd name="connsiteX33" fmla="*/ 2233731 w 3881519"/>
                  <a:gd name="connsiteY33" fmla="*/ 69354 h 1642648"/>
                  <a:gd name="connsiteX34" fmla="*/ 2408093 w 3881519"/>
                  <a:gd name="connsiteY34" fmla="*/ 54023 h 1642648"/>
                  <a:gd name="connsiteX35" fmla="*/ 2645728 w 3881519"/>
                  <a:gd name="connsiteY35" fmla="*/ 38083 h 1642648"/>
                  <a:gd name="connsiteX36" fmla="*/ 3105785 w 3881519"/>
                  <a:gd name="connsiteY36" fmla="*/ 7907 h 1642648"/>
                  <a:gd name="connsiteX37" fmla="*/ 3220040 w 3881519"/>
                  <a:gd name="connsiteY37" fmla="*/ 242 h 1642648"/>
                  <a:gd name="connsiteX0" fmla="*/ 3220040 w 3881519"/>
                  <a:gd name="connsiteY0" fmla="*/ 242 h 1642648"/>
                  <a:gd name="connsiteX1" fmla="*/ 3252284 w 3881519"/>
                  <a:gd name="connsiteY1" fmla="*/ 25673 h 1642648"/>
                  <a:gd name="connsiteX2" fmla="*/ 3547714 w 3881519"/>
                  <a:gd name="connsiteY2" fmla="*/ 710223 h 1642648"/>
                  <a:gd name="connsiteX3" fmla="*/ 3875631 w 3881519"/>
                  <a:gd name="connsiteY3" fmla="*/ 1468387 h 1642648"/>
                  <a:gd name="connsiteX4" fmla="*/ 3856529 w 3881519"/>
                  <a:gd name="connsiteY4" fmla="*/ 1500266 h 1642648"/>
                  <a:gd name="connsiteX5" fmla="*/ 3627533 w 3881519"/>
                  <a:gd name="connsiteY5" fmla="*/ 1507080 h 1642648"/>
                  <a:gd name="connsiteX6" fmla="*/ 3618042 w 3881519"/>
                  <a:gd name="connsiteY6" fmla="*/ 1472768 h 1642648"/>
                  <a:gd name="connsiteX7" fmla="*/ 3598696 w 3881519"/>
                  <a:gd name="connsiteY7" fmla="*/ 1395868 h 1642648"/>
                  <a:gd name="connsiteX8" fmla="*/ 3435650 w 3881519"/>
                  <a:gd name="connsiteY8" fmla="*/ 1069045 h 1642648"/>
                  <a:gd name="connsiteX9" fmla="*/ 3421657 w 3881519"/>
                  <a:gd name="connsiteY9" fmla="*/ 1049090 h 1642648"/>
                  <a:gd name="connsiteX10" fmla="*/ 3387101 w 3881519"/>
                  <a:gd name="connsiteY10" fmla="*/ 980830 h 1642648"/>
                  <a:gd name="connsiteX11" fmla="*/ 3231234 w 3881519"/>
                  <a:gd name="connsiteY11" fmla="*/ 587694 h 1642648"/>
                  <a:gd name="connsiteX12" fmla="*/ 3160783 w 3881519"/>
                  <a:gd name="connsiteY12" fmla="*/ 409560 h 1642648"/>
                  <a:gd name="connsiteX13" fmla="*/ 3147398 w 3881519"/>
                  <a:gd name="connsiteY13" fmla="*/ 390823 h 1642648"/>
                  <a:gd name="connsiteX14" fmla="*/ 3117345 w 3881519"/>
                  <a:gd name="connsiteY14" fmla="*/ 459935 h 1642648"/>
                  <a:gd name="connsiteX15" fmla="*/ 2985448 w 3881519"/>
                  <a:gd name="connsiteY15" fmla="*/ 796491 h 1642648"/>
                  <a:gd name="connsiteX16" fmla="*/ 2855498 w 3881519"/>
                  <a:gd name="connsiteY16" fmla="*/ 1130493 h 1642648"/>
                  <a:gd name="connsiteX17" fmla="*/ 2814006 w 3881519"/>
                  <a:gd name="connsiteY17" fmla="*/ 1242191 h 1642648"/>
                  <a:gd name="connsiteX18" fmla="*/ 2791982 w 3881519"/>
                  <a:gd name="connsiteY18" fmla="*/ 1266161 h 1642648"/>
                  <a:gd name="connsiteX19" fmla="*/ 2636846 w 3881519"/>
                  <a:gd name="connsiteY19" fmla="*/ 1530685 h 1642648"/>
                  <a:gd name="connsiteX20" fmla="*/ 2571383 w 3881519"/>
                  <a:gd name="connsiteY20" fmla="*/ 1568040 h 1642648"/>
                  <a:gd name="connsiteX21" fmla="*/ 2119842 w 3881519"/>
                  <a:gd name="connsiteY21" fmla="*/ 1581059 h 1642648"/>
                  <a:gd name="connsiteX22" fmla="*/ 1699208 w 3881519"/>
                  <a:gd name="connsiteY22" fmla="*/ 1593836 h 1642648"/>
                  <a:gd name="connsiteX23" fmla="*/ 1355959 w 3881519"/>
                  <a:gd name="connsiteY23" fmla="*/ 1604543 h 1642648"/>
                  <a:gd name="connsiteX24" fmla="*/ 1331578 w 3881519"/>
                  <a:gd name="connsiteY24" fmla="*/ 1604497 h 1642648"/>
                  <a:gd name="connsiteX25" fmla="*/ 1323684 w 3881519"/>
                  <a:gd name="connsiteY25" fmla="*/ 1600138 h 1642648"/>
                  <a:gd name="connsiteX26" fmla="*/ 1220394 w 3881519"/>
                  <a:gd name="connsiteY26" fmla="*/ 1606530 h 1642648"/>
                  <a:gd name="connsiteX27" fmla="*/ 0 w 3881519"/>
                  <a:gd name="connsiteY27" fmla="*/ 1636304 h 1642648"/>
                  <a:gd name="connsiteX28" fmla="*/ 53051 w 3881519"/>
                  <a:gd name="connsiteY28" fmla="*/ 1510369 h 1642648"/>
                  <a:gd name="connsiteX29" fmla="*/ 601079 w 3881519"/>
                  <a:gd name="connsiteY29" fmla="*/ 220601 h 1642648"/>
                  <a:gd name="connsiteX30" fmla="*/ 674693 w 3881519"/>
                  <a:gd name="connsiteY30" fmla="*/ 165238 h 1642648"/>
                  <a:gd name="connsiteX31" fmla="*/ 2181858 w 3881519"/>
                  <a:gd name="connsiteY31" fmla="*/ 71886 h 1642648"/>
                  <a:gd name="connsiteX32" fmla="*/ 2234897 w 3881519"/>
                  <a:gd name="connsiteY32" fmla="*/ 70582 h 1642648"/>
                  <a:gd name="connsiteX33" fmla="*/ 2408093 w 3881519"/>
                  <a:gd name="connsiteY33" fmla="*/ 54023 h 1642648"/>
                  <a:gd name="connsiteX34" fmla="*/ 2645728 w 3881519"/>
                  <a:gd name="connsiteY34" fmla="*/ 38083 h 1642648"/>
                  <a:gd name="connsiteX35" fmla="*/ 3105785 w 3881519"/>
                  <a:gd name="connsiteY35" fmla="*/ 7907 h 1642648"/>
                  <a:gd name="connsiteX36" fmla="*/ 3220040 w 3881519"/>
                  <a:gd name="connsiteY36" fmla="*/ 242 h 1642648"/>
                  <a:gd name="connsiteX0" fmla="*/ 3220040 w 3881519"/>
                  <a:gd name="connsiteY0" fmla="*/ 242 h 1642648"/>
                  <a:gd name="connsiteX1" fmla="*/ 3252284 w 3881519"/>
                  <a:gd name="connsiteY1" fmla="*/ 25673 h 1642648"/>
                  <a:gd name="connsiteX2" fmla="*/ 3547714 w 3881519"/>
                  <a:gd name="connsiteY2" fmla="*/ 710223 h 1642648"/>
                  <a:gd name="connsiteX3" fmla="*/ 3875631 w 3881519"/>
                  <a:gd name="connsiteY3" fmla="*/ 1468387 h 1642648"/>
                  <a:gd name="connsiteX4" fmla="*/ 3856529 w 3881519"/>
                  <a:gd name="connsiteY4" fmla="*/ 1500266 h 1642648"/>
                  <a:gd name="connsiteX5" fmla="*/ 3627533 w 3881519"/>
                  <a:gd name="connsiteY5" fmla="*/ 1507080 h 1642648"/>
                  <a:gd name="connsiteX6" fmla="*/ 3618042 w 3881519"/>
                  <a:gd name="connsiteY6" fmla="*/ 1472768 h 1642648"/>
                  <a:gd name="connsiteX7" fmla="*/ 3598696 w 3881519"/>
                  <a:gd name="connsiteY7" fmla="*/ 1395868 h 1642648"/>
                  <a:gd name="connsiteX8" fmla="*/ 3435650 w 3881519"/>
                  <a:gd name="connsiteY8" fmla="*/ 1069045 h 1642648"/>
                  <a:gd name="connsiteX9" fmla="*/ 3421657 w 3881519"/>
                  <a:gd name="connsiteY9" fmla="*/ 1049090 h 1642648"/>
                  <a:gd name="connsiteX10" fmla="*/ 3387101 w 3881519"/>
                  <a:gd name="connsiteY10" fmla="*/ 980830 h 1642648"/>
                  <a:gd name="connsiteX11" fmla="*/ 3231234 w 3881519"/>
                  <a:gd name="connsiteY11" fmla="*/ 587694 h 1642648"/>
                  <a:gd name="connsiteX12" fmla="*/ 3160783 w 3881519"/>
                  <a:gd name="connsiteY12" fmla="*/ 409560 h 1642648"/>
                  <a:gd name="connsiteX13" fmla="*/ 3147398 w 3881519"/>
                  <a:gd name="connsiteY13" fmla="*/ 390823 h 1642648"/>
                  <a:gd name="connsiteX14" fmla="*/ 3117345 w 3881519"/>
                  <a:gd name="connsiteY14" fmla="*/ 459935 h 1642648"/>
                  <a:gd name="connsiteX15" fmla="*/ 2985448 w 3881519"/>
                  <a:gd name="connsiteY15" fmla="*/ 796491 h 1642648"/>
                  <a:gd name="connsiteX16" fmla="*/ 2855498 w 3881519"/>
                  <a:gd name="connsiteY16" fmla="*/ 1130493 h 1642648"/>
                  <a:gd name="connsiteX17" fmla="*/ 2814006 w 3881519"/>
                  <a:gd name="connsiteY17" fmla="*/ 1242191 h 1642648"/>
                  <a:gd name="connsiteX18" fmla="*/ 2791982 w 3881519"/>
                  <a:gd name="connsiteY18" fmla="*/ 1266161 h 1642648"/>
                  <a:gd name="connsiteX19" fmla="*/ 2636846 w 3881519"/>
                  <a:gd name="connsiteY19" fmla="*/ 1530685 h 1642648"/>
                  <a:gd name="connsiteX20" fmla="*/ 2571383 w 3881519"/>
                  <a:gd name="connsiteY20" fmla="*/ 1568040 h 1642648"/>
                  <a:gd name="connsiteX21" fmla="*/ 2119842 w 3881519"/>
                  <a:gd name="connsiteY21" fmla="*/ 1581059 h 1642648"/>
                  <a:gd name="connsiteX22" fmla="*/ 1699208 w 3881519"/>
                  <a:gd name="connsiteY22" fmla="*/ 1593836 h 1642648"/>
                  <a:gd name="connsiteX23" fmla="*/ 1355959 w 3881519"/>
                  <a:gd name="connsiteY23" fmla="*/ 1604543 h 1642648"/>
                  <a:gd name="connsiteX24" fmla="*/ 1331578 w 3881519"/>
                  <a:gd name="connsiteY24" fmla="*/ 1604497 h 1642648"/>
                  <a:gd name="connsiteX25" fmla="*/ 1323684 w 3881519"/>
                  <a:gd name="connsiteY25" fmla="*/ 1600138 h 1642648"/>
                  <a:gd name="connsiteX26" fmla="*/ 1220394 w 3881519"/>
                  <a:gd name="connsiteY26" fmla="*/ 1606530 h 1642648"/>
                  <a:gd name="connsiteX27" fmla="*/ 0 w 3881519"/>
                  <a:gd name="connsiteY27" fmla="*/ 1636304 h 1642648"/>
                  <a:gd name="connsiteX28" fmla="*/ 53051 w 3881519"/>
                  <a:gd name="connsiteY28" fmla="*/ 1510369 h 1642648"/>
                  <a:gd name="connsiteX29" fmla="*/ 601079 w 3881519"/>
                  <a:gd name="connsiteY29" fmla="*/ 220601 h 1642648"/>
                  <a:gd name="connsiteX30" fmla="*/ 674693 w 3881519"/>
                  <a:gd name="connsiteY30" fmla="*/ 165238 h 1642648"/>
                  <a:gd name="connsiteX31" fmla="*/ 2181858 w 3881519"/>
                  <a:gd name="connsiteY31" fmla="*/ 71886 h 1642648"/>
                  <a:gd name="connsiteX32" fmla="*/ 2408093 w 3881519"/>
                  <a:gd name="connsiteY32" fmla="*/ 54023 h 1642648"/>
                  <a:gd name="connsiteX33" fmla="*/ 2645728 w 3881519"/>
                  <a:gd name="connsiteY33" fmla="*/ 38083 h 1642648"/>
                  <a:gd name="connsiteX34" fmla="*/ 3105785 w 3881519"/>
                  <a:gd name="connsiteY34" fmla="*/ 7907 h 1642648"/>
                  <a:gd name="connsiteX35" fmla="*/ 3220040 w 3881519"/>
                  <a:gd name="connsiteY35" fmla="*/ 242 h 1642648"/>
                  <a:gd name="connsiteX0" fmla="*/ 3220040 w 3881519"/>
                  <a:gd name="connsiteY0" fmla="*/ 242 h 1642648"/>
                  <a:gd name="connsiteX1" fmla="*/ 3252284 w 3881519"/>
                  <a:gd name="connsiteY1" fmla="*/ 25673 h 1642648"/>
                  <a:gd name="connsiteX2" fmla="*/ 3547714 w 3881519"/>
                  <a:gd name="connsiteY2" fmla="*/ 710223 h 1642648"/>
                  <a:gd name="connsiteX3" fmla="*/ 3875631 w 3881519"/>
                  <a:gd name="connsiteY3" fmla="*/ 1468387 h 1642648"/>
                  <a:gd name="connsiteX4" fmla="*/ 3856529 w 3881519"/>
                  <a:gd name="connsiteY4" fmla="*/ 1500266 h 1642648"/>
                  <a:gd name="connsiteX5" fmla="*/ 3627533 w 3881519"/>
                  <a:gd name="connsiteY5" fmla="*/ 1507080 h 1642648"/>
                  <a:gd name="connsiteX6" fmla="*/ 3618042 w 3881519"/>
                  <a:gd name="connsiteY6" fmla="*/ 1472768 h 1642648"/>
                  <a:gd name="connsiteX7" fmla="*/ 3598696 w 3881519"/>
                  <a:gd name="connsiteY7" fmla="*/ 1395868 h 1642648"/>
                  <a:gd name="connsiteX8" fmla="*/ 3435650 w 3881519"/>
                  <a:gd name="connsiteY8" fmla="*/ 1069045 h 1642648"/>
                  <a:gd name="connsiteX9" fmla="*/ 3421657 w 3881519"/>
                  <a:gd name="connsiteY9" fmla="*/ 1049090 h 1642648"/>
                  <a:gd name="connsiteX10" fmla="*/ 3387101 w 3881519"/>
                  <a:gd name="connsiteY10" fmla="*/ 980830 h 1642648"/>
                  <a:gd name="connsiteX11" fmla="*/ 3231234 w 3881519"/>
                  <a:gd name="connsiteY11" fmla="*/ 587694 h 1642648"/>
                  <a:gd name="connsiteX12" fmla="*/ 3160783 w 3881519"/>
                  <a:gd name="connsiteY12" fmla="*/ 409560 h 1642648"/>
                  <a:gd name="connsiteX13" fmla="*/ 3147398 w 3881519"/>
                  <a:gd name="connsiteY13" fmla="*/ 390823 h 1642648"/>
                  <a:gd name="connsiteX14" fmla="*/ 3117345 w 3881519"/>
                  <a:gd name="connsiteY14" fmla="*/ 459935 h 1642648"/>
                  <a:gd name="connsiteX15" fmla="*/ 2985448 w 3881519"/>
                  <a:gd name="connsiteY15" fmla="*/ 796491 h 1642648"/>
                  <a:gd name="connsiteX16" fmla="*/ 2855498 w 3881519"/>
                  <a:gd name="connsiteY16" fmla="*/ 1130493 h 1642648"/>
                  <a:gd name="connsiteX17" fmla="*/ 2814006 w 3881519"/>
                  <a:gd name="connsiteY17" fmla="*/ 1242191 h 1642648"/>
                  <a:gd name="connsiteX18" fmla="*/ 2791982 w 3881519"/>
                  <a:gd name="connsiteY18" fmla="*/ 1266161 h 1642648"/>
                  <a:gd name="connsiteX19" fmla="*/ 2636846 w 3881519"/>
                  <a:gd name="connsiteY19" fmla="*/ 1530685 h 1642648"/>
                  <a:gd name="connsiteX20" fmla="*/ 2571383 w 3881519"/>
                  <a:gd name="connsiteY20" fmla="*/ 1568040 h 1642648"/>
                  <a:gd name="connsiteX21" fmla="*/ 2119842 w 3881519"/>
                  <a:gd name="connsiteY21" fmla="*/ 1581059 h 1642648"/>
                  <a:gd name="connsiteX22" fmla="*/ 1699208 w 3881519"/>
                  <a:gd name="connsiteY22" fmla="*/ 1593836 h 1642648"/>
                  <a:gd name="connsiteX23" fmla="*/ 1355959 w 3881519"/>
                  <a:gd name="connsiteY23" fmla="*/ 1604543 h 1642648"/>
                  <a:gd name="connsiteX24" fmla="*/ 1331578 w 3881519"/>
                  <a:gd name="connsiteY24" fmla="*/ 1604497 h 1642648"/>
                  <a:gd name="connsiteX25" fmla="*/ 1323684 w 3881519"/>
                  <a:gd name="connsiteY25" fmla="*/ 1600138 h 1642648"/>
                  <a:gd name="connsiteX26" fmla="*/ 1220394 w 3881519"/>
                  <a:gd name="connsiteY26" fmla="*/ 1606530 h 1642648"/>
                  <a:gd name="connsiteX27" fmla="*/ 0 w 3881519"/>
                  <a:gd name="connsiteY27" fmla="*/ 1636304 h 1642648"/>
                  <a:gd name="connsiteX28" fmla="*/ 53051 w 3881519"/>
                  <a:gd name="connsiteY28" fmla="*/ 1510369 h 1642648"/>
                  <a:gd name="connsiteX29" fmla="*/ 601079 w 3881519"/>
                  <a:gd name="connsiteY29" fmla="*/ 220601 h 1642648"/>
                  <a:gd name="connsiteX30" fmla="*/ 674693 w 3881519"/>
                  <a:gd name="connsiteY30" fmla="*/ 165238 h 1642648"/>
                  <a:gd name="connsiteX31" fmla="*/ 2408093 w 3881519"/>
                  <a:gd name="connsiteY31" fmla="*/ 54023 h 1642648"/>
                  <a:gd name="connsiteX32" fmla="*/ 2645728 w 3881519"/>
                  <a:gd name="connsiteY32" fmla="*/ 38083 h 1642648"/>
                  <a:gd name="connsiteX33" fmla="*/ 3105785 w 3881519"/>
                  <a:gd name="connsiteY33" fmla="*/ 7907 h 1642648"/>
                  <a:gd name="connsiteX34" fmla="*/ 3220040 w 3881519"/>
                  <a:gd name="connsiteY34" fmla="*/ 242 h 1642648"/>
                  <a:gd name="connsiteX0" fmla="*/ 3220040 w 3881519"/>
                  <a:gd name="connsiteY0" fmla="*/ 242 h 1642648"/>
                  <a:gd name="connsiteX1" fmla="*/ 3252284 w 3881519"/>
                  <a:gd name="connsiteY1" fmla="*/ 25673 h 1642648"/>
                  <a:gd name="connsiteX2" fmla="*/ 3547714 w 3881519"/>
                  <a:gd name="connsiteY2" fmla="*/ 710223 h 1642648"/>
                  <a:gd name="connsiteX3" fmla="*/ 3875631 w 3881519"/>
                  <a:gd name="connsiteY3" fmla="*/ 1468387 h 1642648"/>
                  <a:gd name="connsiteX4" fmla="*/ 3856529 w 3881519"/>
                  <a:gd name="connsiteY4" fmla="*/ 1500266 h 1642648"/>
                  <a:gd name="connsiteX5" fmla="*/ 3627533 w 3881519"/>
                  <a:gd name="connsiteY5" fmla="*/ 1507080 h 1642648"/>
                  <a:gd name="connsiteX6" fmla="*/ 3618042 w 3881519"/>
                  <a:gd name="connsiteY6" fmla="*/ 1472768 h 1642648"/>
                  <a:gd name="connsiteX7" fmla="*/ 3598696 w 3881519"/>
                  <a:gd name="connsiteY7" fmla="*/ 1395868 h 1642648"/>
                  <a:gd name="connsiteX8" fmla="*/ 3435650 w 3881519"/>
                  <a:gd name="connsiteY8" fmla="*/ 1069045 h 1642648"/>
                  <a:gd name="connsiteX9" fmla="*/ 3421657 w 3881519"/>
                  <a:gd name="connsiteY9" fmla="*/ 1049090 h 1642648"/>
                  <a:gd name="connsiteX10" fmla="*/ 3387101 w 3881519"/>
                  <a:gd name="connsiteY10" fmla="*/ 980830 h 1642648"/>
                  <a:gd name="connsiteX11" fmla="*/ 3231234 w 3881519"/>
                  <a:gd name="connsiteY11" fmla="*/ 587694 h 1642648"/>
                  <a:gd name="connsiteX12" fmla="*/ 3160783 w 3881519"/>
                  <a:gd name="connsiteY12" fmla="*/ 409560 h 1642648"/>
                  <a:gd name="connsiteX13" fmla="*/ 3147398 w 3881519"/>
                  <a:gd name="connsiteY13" fmla="*/ 390823 h 1642648"/>
                  <a:gd name="connsiteX14" fmla="*/ 3117345 w 3881519"/>
                  <a:gd name="connsiteY14" fmla="*/ 459935 h 1642648"/>
                  <a:gd name="connsiteX15" fmla="*/ 2985448 w 3881519"/>
                  <a:gd name="connsiteY15" fmla="*/ 796491 h 1642648"/>
                  <a:gd name="connsiteX16" fmla="*/ 2855498 w 3881519"/>
                  <a:gd name="connsiteY16" fmla="*/ 1130493 h 1642648"/>
                  <a:gd name="connsiteX17" fmla="*/ 2814006 w 3881519"/>
                  <a:gd name="connsiteY17" fmla="*/ 1242191 h 1642648"/>
                  <a:gd name="connsiteX18" fmla="*/ 2791982 w 3881519"/>
                  <a:gd name="connsiteY18" fmla="*/ 1266161 h 1642648"/>
                  <a:gd name="connsiteX19" fmla="*/ 2636846 w 3881519"/>
                  <a:gd name="connsiteY19" fmla="*/ 1530685 h 1642648"/>
                  <a:gd name="connsiteX20" fmla="*/ 2571383 w 3881519"/>
                  <a:gd name="connsiteY20" fmla="*/ 1568040 h 1642648"/>
                  <a:gd name="connsiteX21" fmla="*/ 2119842 w 3881519"/>
                  <a:gd name="connsiteY21" fmla="*/ 1581059 h 1642648"/>
                  <a:gd name="connsiteX22" fmla="*/ 1699208 w 3881519"/>
                  <a:gd name="connsiteY22" fmla="*/ 1593836 h 1642648"/>
                  <a:gd name="connsiteX23" fmla="*/ 1355959 w 3881519"/>
                  <a:gd name="connsiteY23" fmla="*/ 1604543 h 1642648"/>
                  <a:gd name="connsiteX24" fmla="*/ 1331578 w 3881519"/>
                  <a:gd name="connsiteY24" fmla="*/ 1604497 h 1642648"/>
                  <a:gd name="connsiteX25" fmla="*/ 1323684 w 3881519"/>
                  <a:gd name="connsiteY25" fmla="*/ 1600138 h 1642648"/>
                  <a:gd name="connsiteX26" fmla="*/ 1220394 w 3881519"/>
                  <a:gd name="connsiteY26" fmla="*/ 1606530 h 1642648"/>
                  <a:gd name="connsiteX27" fmla="*/ 0 w 3881519"/>
                  <a:gd name="connsiteY27" fmla="*/ 1636304 h 1642648"/>
                  <a:gd name="connsiteX28" fmla="*/ 53051 w 3881519"/>
                  <a:gd name="connsiteY28" fmla="*/ 1510369 h 1642648"/>
                  <a:gd name="connsiteX29" fmla="*/ 601079 w 3881519"/>
                  <a:gd name="connsiteY29" fmla="*/ 220601 h 1642648"/>
                  <a:gd name="connsiteX30" fmla="*/ 674693 w 3881519"/>
                  <a:gd name="connsiteY30" fmla="*/ 165238 h 1642648"/>
                  <a:gd name="connsiteX31" fmla="*/ 2645728 w 3881519"/>
                  <a:gd name="connsiteY31" fmla="*/ 38083 h 1642648"/>
                  <a:gd name="connsiteX32" fmla="*/ 3105785 w 3881519"/>
                  <a:gd name="connsiteY32" fmla="*/ 7907 h 1642648"/>
                  <a:gd name="connsiteX33" fmla="*/ 3220040 w 3881519"/>
                  <a:gd name="connsiteY33" fmla="*/ 242 h 1642648"/>
                  <a:gd name="connsiteX0" fmla="*/ 3220040 w 3881519"/>
                  <a:gd name="connsiteY0" fmla="*/ 242 h 1642648"/>
                  <a:gd name="connsiteX1" fmla="*/ 3252284 w 3881519"/>
                  <a:gd name="connsiteY1" fmla="*/ 25673 h 1642648"/>
                  <a:gd name="connsiteX2" fmla="*/ 3547714 w 3881519"/>
                  <a:gd name="connsiteY2" fmla="*/ 710223 h 1642648"/>
                  <a:gd name="connsiteX3" fmla="*/ 3875631 w 3881519"/>
                  <a:gd name="connsiteY3" fmla="*/ 1468387 h 1642648"/>
                  <a:gd name="connsiteX4" fmla="*/ 3856529 w 3881519"/>
                  <a:gd name="connsiteY4" fmla="*/ 1500266 h 1642648"/>
                  <a:gd name="connsiteX5" fmla="*/ 3627533 w 3881519"/>
                  <a:gd name="connsiteY5" fmla="*/ 1507080 h 1642648"/>
                  <a:gd name="connsiteX6" fmla="*/ 3618042 w 3881519"/>
                  <a:gd name="connsiteY6" fmla="*/ 1472768 h 1642648"/>
                  <a:gd name="connsiteX7" fmla="*/ 3598696 w 3881519"/>
                  <a:gd name="connsiteY7" fmla="*/ 1395868 h 1642648"/>
                  <a:gd name="connsiteX8" fmla="*/ 3435650 w 3881519"/>
                  <a:gd name="connsiteY8" fmla="*/ 1069045 h 1642648"/>
                  <a:gd name="connsiteX9" fmla="*/ 3421657 w 3881519"/>
                  <a:gd name="connsiteY9" fmla="*/ 1049090 h 1642648"/>
                  <a:gd name="connsiteX10" fmla="*/ 3387101 w 3881519"/>
                  <a:gd name="connsiteY10" fmla="*/ 980830 h 1642648"/>
                  <a:gd name="connsiteX11" fmla="*/ 3231234 w 3881519"/>
                  <a:gd name="connsiteY11" fmla="*/ 587694 h 1642648"/>
                  <a:gd name="connsiteX12" fmla="*/ 3160783 w 3881519"/>
                  <a:gd name="connsiteY12" fmla="*/ 409560 h 1642648"/>
                  <a:gd name="connsiteX13" fmla="*/ 3147398 w 3881519"/>
                  <a:gd name="connsiteY13" fmla="*/ 390823 h 1642648"/>
                  <a:gd name="connsiteX14" fmla="*/ 3117345 w 3881519"/>
                  <a:gd name="connsiteY14" fmla="*/ 459935 h 1642648"/>
                  <a:gd name="connsiteX15" fmla="*/ 2985448 w 3881519"/>
                  <a:gd name="connsiteY15" fmla="*/ 796491 h 1642648"/>
                  <a:gd name="connsiteX16" fmla="*/ 2855498 w 3881519"/>
                  <a:gd name="connsiteY16" fmla="*/ 1130493 h 1642648"/>
                  <a:gd name="connsiteX17" fmla="*/ 2814006 w 3881519"/>
                  <a:gd name="connsiteY17" fmla="*/ 1242191 h 1642648"/>
                  <a:gd name="connsiteX18" fmla="*/ 2791982 w 3881519"/>
                  <a:gd name="connsiteY18" fmla="*/ 1266161 h 1642648"/>
                  <a:gd name="connsiteX19" fmla="*/ 2636846 w 3881519"/>
                  <a:gd name="connsiteY19" fmla="*/ 1530685 h 1642648"/>
                  <a:gd name="connsiteX20" fmla="*/ 2571383 w 3881519"/>
                  <a:gd name="connsiteY20" fmla="*/ 1568040 h 1642648"/>
                  <a:gd name="connsiteX21" fmla="*/ 2119842 w 3881519"/>
                  <a:gd name="connsiteY21" fmla="*/ 1581059 h 1642648"/>
                  <a:gd name="connsiteX22" fmla="*/ 1699208 w 3881519"/>
                  <a:gd name="connsiteY22" fmla="*/ 1593836 h 1642648"/>
                  <a:gd name="connsiteX23" fmla="*/ 1355959 w 3881519"/>
                  <a:gd name="connsiteY23" fmla="*/ 1604543 h 1642648"/>
                  <a:gd name="connsiteX24" fmla="*/ 1331578 w 3881519"/>
                  <a:gd name="connsiteY24" fmla="*/ 1604497 h 1642648"/>
                  <a:gd name="connsiteX25" fmla="*/ 1323684 w 3881519"/>
                  <a:gd name="connsiteY25" fmla="*/ 1600138 h 1642648"/>
                  <a:gd name="connsiteX26" fmla="*/ 1220394 w 3881519"/>
                  <a:gd name="connsiteY26" fmla="*/ 1606530 h 1642648"/>
                  <a:gd name="connsiteX27" fmla="*/ 0 w 3881519"/>
                  <a:gd name="connsiteY27" fmla="*/ 1636304 h 1642648"/>
                  <a:gd name="connsiteX28" fmla="*/ 53051 w 3881519"/>
                  <a:gd name="connsiteY28" fmla="*/ 1510369 h 1642648"/>
                  <a:gd name="connsiteX29" fmla="*/ 601079 w 3881519"/>
                  <a:gd name="connsiteY29" fmla="*/ 220601 h 1642648"/>
                  <a:gd name="connsiteX30" fmla="*/ 674693 w 3881519"/>
                  <a:gd name="connsiteY30" fmla="*/ 165238 h 1642648"/>
                  <a:gd name="connsiteX31" fmla="*/ 3105785 w 3881519"/>
                  <a:gd name="connsiteY31" fmla="*/ 7907 h 1642648"/>
                  <a:gd name="connsiteX32" fmla="*/ 3220040 w 3881519"/>
                  <a:gd name="connsiteY32" fmla="*/ 242 h 1642648"/>
                  <a:gd name="connsiteX0" fmla="*/ 3220040 w 3881519"/>
                  <a:gd name="connsiteY0" fmla="*/ 242 h 1642648"/>
                  <a:gd name="connsiteX1" fmla="*/ 3252284 w 3881519"/>
                  <a:gd name="connsiteY1" fmla="*/ 25673 h 1642648"/>
                  <a:gd name="connsiteX2" fmla="*/ 3547714 w 3881519"/>
                  <a:gd name="connsiteY2" fmla="*/ 710223 h 1642648"/>
                  <a:gd name="connsiteX3" fmla="*/ 3875631 w 3881519"/>
                  <a:gd name="connsiteY3" fmla="*/ 1468387 h 1642648"/>
                  <a:gd name="connsiteX4" fmla="*/ 3856529 w 3881519"/>
                  <a:gd name="connsiteY4" fmla="*/ 1500266 h 1642648"/>
                  <a:gd name="connsiteX5" fmla="*/ 3627533 w 3881519"/>
                  <a:gd name="connsiteY5" fmla="*/ 1507080 h 1642648"/>
                  <a:gd name="connsiteX6" fmla="*/ 3618042 w 3881519"/>
                  <a:gd name="connsiteY6" fmla="*/ 1472768 h 1642648"/>
                  <a:gd name="connsiteX7" fmla="*/ 3598696 w 3881519"/>
                  <a:gd name="connsiteY7" fmla="*/ 1395868 h 1642648"/>
                  <a:gd name="connsiteX8" fmla="*/ 3435650 w 3881519"/>
                  <a:gd name="connsiteY8" fmla="*/ 1069045 h 1642648"/>
                  <a:gd name="connsiteX9" fmla="*/ 3421657 w 3881519"/>
                  <a:gd name="connsiteY9" fmla="*/ 1049090 h 1642648"/>
                  <a:gd name="connsiteX10" fmla="*/ 3387101 w 3881519"/>
                  <a:gd name="connsiteY10" fmla="*/ 980830 h 1642648"/>
                  <a:gd name="connsiteX11" fmla="*/ 3231234 w 3881519"/>
                  <a:gd name="connsiteY11" fmla="*/ 587694 h 1642648"/>
                  <a:gd name="connsiteX12" fmla="*/ 3160783 w 3881519"/>
                  <a:gd name="connsiteY12" fmla="*/ 409560 h 1642648"/>
                  <a:gd name="connsiteX13" fmla="*/ 3147398 w 3881519"/>
                  <a:gd name="connsiteY13" fmla="*/ 390823 h 1642648"/>
                  <a:gd name="connsiteX14" fmla="*/ 3117345 w 3881519"/>
                  <a:gd name="connsiteY14" fmla="*/ 459935 h 1642648"/>
                  <a:gd name="connsiteX15" fmla="*/ 2985448 w 3881519"/>
                  <a:gd name="connsiteY15" fmla="*/ 796491 h 1642648"/>
                  <a:gd name="connsiteX16" fmla="*/ 2855498 w 3881519"/>
                  <a:gd name="connsiteY16" fmla="*/ 1130493 h 1642648"/>
                  <a:gd name="connsiteX17" fmla="*/ 2814006 w 3881519"/>
                  <a:gd name="connsiteY17" fmla="*/ 1242191 h 1642648"/>
                  <a:gd name="connsiteX18" fmla="*/ 2791982 w 3881519"/>
                  <a:gd name="connsiteY18" fmla="*/ 1266161 h 1642648"/>
                  <a:gd name="connsiteX19" fmla="*/ 2636846 w 3881519"/>
                  <a:gd name="connsiteY19" fmla="*/ 1530685 h 1642648"/>
                  <a:gd name="connsiteX20" fmla="*/ 2571383 w 3881519"/>
                  <a:gd name="connsiteY20" fmla="*/ 1568040 h 1642648"/>
                  <a:gd name="connsiteX21" fmla="*/ 2119842 w 3881519"/>
                  <a:gd name="connsiteY21" fmla="*/ 1581059 h 1642648"/>
                  <a:gd name="connsiteX22" fmla="*/ 1699208 w 3881519"/>
                  <a:gd name="connsiteY22" fmla="*/ 1593836 h 1642648"/>
                  <a:gd name="connsiteX23" fmla="*/ 1355959 w 3881519"/>
                  <a:gd name="connsiteY23" fmla="*/ 1604543 h 1642648"/>
                  <a:gd name="connsiteX24" fmla="*/ 1331578 w 3881519"/>
                  <a:gd name="connsiteY24" fmla="*/ 1604497 h 1642648"/>
                  <a:gd name="connsiteX25" fmla="*/ 1323684 w 3881519"/>
                  <a:gd name="connsiteY25" fmla="*/ 1600138 h 1642648"/>
                  <a:gd name="connsiteX26" fmla="*/ 1220394 w 3881519"/>
                  <a:gd name="connsiteY26" fmla="*/ 1606530 h 1642648"/>
                  <a:gd name="connsiteX27" fmla="*/ 0 w 3881519"/>
                  <a:gd name="connsiteY27" fmla="*/ 1636304 h 1642648"/>
                  <a:gd name="connsiteX28" fmla="*/ 53051 w 3881519"/>
                  <a:gd name="connsiteY28" fmla="*/ 1510369 h 1642648"/>
                  <a:gd name="connsiteX29" fmla="*/ 601079 w 3881519"/>
                  <a:gd name="connsiteY29" fmla="*/ 220601 h 1642648"/>
                  <a:gd name="connsiteX30" fmla="*/ 674693 w 3881519"/>
                  <a:gd name="connsiteY30" fmla="*/ 165238 h 1642648"/>
                  <a:gd name="connsiteX31" fmla="*/ 3220040 w 3881519"/>
                  <a:gd name="connsiteY31" fmla="*/ 242 h 1642648"/>
                  <a:gd name="connsiteX0" fmla="*/ 3220040 w 3881519"/>
                  <a:gd name="connsiteY0" fmla="*/ 242 h 1642648"/>
                  <a:gd name="connsiteX1" fmla="*/ 3252284 w 3881519"/>
                  <a:gd name="connsiteY1" fmla="*/ 25673 h 1642648"/>
                  <a:gd name="connsiteX2" fmla="*/ 3875631 w 3881519"/>
                  <a:gd name="connsiteY2" fmla="*/ 1468387 h 1642648"/>
                  <a:gd name="connsiteX3" fmla="*/ 3856529 w 3881519"/>
                  <a:gd name="connsiteY3" fmla="*/ 1500266 h 1642648"/>
                  <a:gd name="connsiteX4" fmla="*/ 3627533 w 3881519"/>
                  <a:gd name="connsiteY4" fmla="*/ 1507080 h 1642648"/>
                  <a:gd name="connsiteX5" fmla="*/ 3618042 w 3881519"/>
                  <a:gd name="connsiteY5" fmla="*/ 1472768 h 1642648"/>
                  <a:gd name="connsiteX6" fmla="*/ 3598696 w 3881519"/>
                  <a:gd name="connsiteY6" fmla="*/ 1395868 h 1642648"/>
                  <a:gd name="connsiteX7" fmla="*/ 3435650 w 3881519"/>
                  <a:gd name="connsiteY7" fmla="*/ 1069045 h 1642648"/>
                  <a:gd name="connsiteX8" fmla="*/ 3421657 w 3881519"/>
                  <a:gd name="connsiteY8" fmla="*/ 1049090 h 1642648"/>
                  <a:gd name="connsiteX9" fmla="*/ 3387101 w 3881519"/>
                  <a:gd name="connsiteY9" fmla="*/ 980830 h 1642648"/>
                  <a:gd name="connsiteX10" fmla="*/ 3231234 w 3881519"/>
                  <a:gd name="connsiteY10" fmla="*/ 587694 h 1642648"/>
                  <a:gd name="connsiteX11" fmla="*/ 3160783 w 3881519"/>
                  <a:gd name="connsiteY11" fmla="*/ 409560 h 1642648"/>
                  <a:gd name="connsiteX12" fmla="*/ 3147398 w 3881519"/>
                  <a:gd name="connsiteY12" fmla="*/ 390823 h 1642648"/>
                  <a:gd name="connsiteX13" fmla="*/ 3117345 w 3881519"/>
                  <a:gd name="connsiteY13" fmla="*/ 459935 h 1642648"/>
                  <a:gd name="connsiteX14" fmla="*/ 2985448 w 3881519"/>
                  <a:gd name="connsiteY14" fmla="*/ 796491 h 1642648"/>
                  <a:gd name="connsiteX15" fmla="*/ 2855498 w 3881519"/>
                  <a:gd name="connsiteY15" fmla="*/ 1130493 h 1642648"/>
                  <a:gd name="connsiteX16" fmla="*/ 2814006 w 3881519"/>
                  <a:gd name="connsiteY16" fmla="*/ 1242191 h 1642648"/>
                  <a:gd name="connsiteX17" fmla="*/ 2791982 w 3881519"/>
                  <a:gd name="connsiteY17" fmla="*/ 1266161 h 1642648"/>
                  <a:gd name="connsiteX18" fmla="*/ 2636846 w 3881519"/>
                  <a:gd name="connsiteY18" fmla="*/ 1530685 h 1642648"/>
                  <a:gd name="connsiteX19" fmla="*/ 2571383 w 3881519"/>
                  <a:gd name="connsiteY19" fmla="*/ 1568040 h 1642648"/>
                  <a:gd name="connsiteX20" fmla="*/ 2119842 w 3881519"/>
                  <a:gd name="connsiteY20" fmla="*/ 1581059 h 1642648"/>
                  <a:gd name="connsiteX21" fmla="*/ 1699208 w 3881519"/>
                  <a:gd name="connsiteY21" fmla="*/ 1593836 h 1642648"/>
                  <a:gd name="connsiteX22" fmla="*/ 1355959 w 3881519"/>
                  <a:gd name="connsiteY22" fmla="*/ 1604543 h 1642648"/>
                  <a:gd name="connsiteX23" fmla="*/ 1331578 w 3881519"/>
                  <a:gd name="connsiteY23" fmla="*/ 1604497 h 1642648"/>
                  <a:gd name="connsiteX24" fmla="*/ 1323684 w 3881519"/>
                  <a:gd name="connsiteY24" fmla="*/ 1600138 h 1642648"/>
                  <a:gd name="connsiteX25" fmla="*/ 1220394 w 3881519"/>
                  <a:gd name="connsiteY25" fmla="*/ 1606530 h 1642648"/>
                  <a:gd name="connsiteX26" fmla="*/ 0 w 3881519"/>
                  <a:gd name="connsiteY26" fmla="*/ 1636304 h 1642648"/>
                  <a:gd name="connsiteX27" fmla="*/ 53051 w 3881519"/>
                  <a:gd name="connsiteY27" fmla="*/ 1510369 h 1642648"/>
                  <a:gd name="connsiteX28" fmla="*/ 601079 w 3881519"/>
                  <a:gd name="connsiteY28" fmla="*/ 220601 h 1642648"/>
                  <a:gd name="connsiteX29" fmla="*/ 674693 w 3881519"/>
                  <a:gd name="connsiteY29" fmla="*/ 165238 h 1642648"/>
                  <a:gd name="connsiteX30" fmla="*/ 3220040 w 3881519"/>
                  <a:gd name="connsiteY30" fmla="*/ 242 h 1642648"/>
                  <a:gd name="connsiteX0" fmla="*/ 3220040 w 3881519"/>
                  <a:gd name="connsiteY0" fmla="*/ 242 h 1642648"/>
                  <a:gd name="connsiteX1" fmla="*/ 3252284 w 3881519"/>
                  <a:gd name="connsiteY1" fmla="*/ 25673 h 1642648"/>
                  <a:gd name="connsiteX2" fmla="*/ 3875631 w 3881519"/>
                  <a:gd name="connsiteY2" fmla="*/ 1468387 h 1642648"/>
                  <a:gd name="connsiteX3" fmla="*/ 3856529 w 3881519"/>
                  <a:gd name="connsiteY3" fmla="*/ 1500266 h 1642648"/>
                  <a:gd name="connsiteX4" fmla="*/ 3627533 w 3881519"/>
                  <a:gd name="connsiteY4" fmla="*/ 1507080 h 1642648"/>
                  <a:gd name="connsiteX5" fmla="*/ 3618042 w 3881519"/>
                  <a:gd name="connsiteY5" fmla="*/ 1472768 h 1642648"/>
                  <a:gd name="connsiteX6" fmla="*/ 3598696 w 3881519"/>
                  <a:gd name="connsiteY6" fmla="*/ 1395868 h 1642648"/>
                  <a:gd name="connsiteX7" fmla="*/ 3435650 w 3881519"/>
                  <a:gd name="connsiteY7" fmla="*/ 1069045 h 1642648"/>
                  <a:gd name="connsiteX8" fmla="*/ 3421657 w 3881519"/>
                  <a:gd name="connsiteY8" fmla="*/ 1049090 h 1642648"/>
                  <a:gd name="connsiteX9" fmla="*/ 3387101 w 3881519"/>
                  <a:gd name="connsiteY9" fmla="*/ 980830 h 1642648"/>
                  <a:gd name="connsiteX10" fmla="*/ 3231234 w 3881519"/>
                  <a:gd name="connsiteY10" fmla="*/ 587694 h 1642648"/>
                  <a:gd name="connsiteX11" fmla="*/ 3160783 w 3881519"/>
                  <a:gd name="connsiteY11" fmla="*/ 409560 h 1642648"/>
                  <a:gd name="connsiteX12" fmla="*/ 3147398 w 3881519"/>
                  <a:gd name="connsiteY12" fmla="*/ 390823 h 1642648"/>
                  <a:gd name="connsiteX13" fmla="*/ 3117345 w 3881519"/>
                  <a:gd name="connsiteY13" fmla="*/ 459935 h 1642648"/>
                  <a:gd name="connsiteX14" fmla="*/ 2855498 w 3881519"/>
                  <a:gd name="connsiteY14" fmla="*/ 1130493 h 1642648"/>
                  <a:gd name="connsiteX15" fmla="*/ 2814006 w 3881519"/>
                  <a:gd name="connsiteY15" fmla="*/ 1242191 h 1642648"/>
                  <a:gd name="connsiteX16" fmla="*/ 2791982 w 3881519"/>
                  <a:gd name="connsiteY16" fmla="*/ 1266161 h 1642648"/>
                  <a:gd name="connsiteX17" fmla="*/ 2636846 w 3881519"/>
                  <a:gd name="connsiteY17" fmla="*/ 1530685 h 1642648"/>
                  <a:gd name="connsiteX18" fmla="*/ 2571383 w 3881519"/>
                  <a:gd name="connsiteY18" fmla="*/ 1568040 h 1642648"/>
                  <a:gd name="connsiteX19" fmla="*/ 2119842 w 3881519"/>
                  <a:gd name="connsiteY19" fmla="*/ 1581059 h 1642648"/>
                  <a:gd name="connsiteX20" fmla="*/ 1699208 w 3881519"/>
                  <a:gd name="connsiteY20" fmla="*/ 1593836 h 1642648"/>
                  <a:gd name="connsiteX21" fmla="*/ 1355959 w 3881519"/>
                  <a:gd name="connsiteY21" fmla="*/ 1604543 h 1642648"/>
                  <a:gd name="connsiteX22" fmla="*/ 1331578 w 3881519"/>
                  <a:gd name="connsiteY22" fmla="*/ 1604497 h 1642648"/>
                  <a:gd name="connsiteX23" fmla="*/ 1323684 w 3881519"/>
                  <a:gd name="connsiteY23" fmla="*/ 1600138 h 1642648"/>
                  <a:gd name="connsiteX24" fmla="*/ 1220394 w 3881519"/>
                  <a:gd name="connsiteY24" fmla="*/ 1606530 h 1642648"/>
                  <a:gd name="connsiteX25" fmla="*/ 0 w 3881519"/>
                  <a:gd name="connsiteY25" fmla="*/ 1636304 h 1642648"/>
                  <a:gd name="connsiteX26" fmla="*/ 53051 w 3881519"/>
                  <a:gd name="connsiteY26" fmla="*/ 1510369 h 1642648"/>
                  <a:gd name="connsiteX27" fmla="*/ 601079 w 3881519"/>
                  <a:gd name="connsiteY27" fmla="*/ 220601 h 1642648"/>
                  <a:gd name="connsiteX28" fmla="*/ 674693 w 3881519"/>
                  <a:gd name="connsiteY28" fmla="*/ 165238 h 1642648"/>
                  <a:gd name="connsiteX29" fmla="*/ 3220040 w 3881519"/>
                  <a:gd name="connsiteY29" fmla="*/ 242 h 1642648"/>
                  <a:gd name="connsiteX0" fmla="*/ 3220040 w 3881519"/>
                  <a:gd name="connsiteY0" fmla="*/ 242 h 1642648"/>
                  <a:gd name="connsiteX1" fmla="*/ 3252284 w 3881519"/>
                  <a:gd name="connsiteY1" fmla="*/ 25673 h 1642648"/>
                  <a:gd name="connsiteX2" fmla="*/ 3875631 w 3881519"/>
                  <a:gd name="connsiteY2" fmla="*/ 1468387 h 1642648"/>
                  <a:gd name="connsiteX3" fmla="*/ 3856529 w 3881519"/>
                  <a:gd name="connsiteY3" fmla="*/ 1500266 h 1642648"/>
                  <a:gd name="connsiteX4" fmla="*/ 3627533 w 3881519"/>
                  <a:gd name="connsiteY4" fmla="*/ 1507080 h 1642648"/>
                  <a:gd name="connsiteX5" fmla="*/ 3618042 w 3881519"/>
                  <a:gd name="connsiteY5" fmla="*/ 1472768 h 1642648"/>
                  <a:gd name="connsiteX6" fmla="*/ 3598696 w 3881519"/>
                  <a:gd name="connsiteY6" fmla="*/ 1395868 h 1642648"/>
                  <a:gd name="connsiteX7" fmla="*/ 3435650 w 3881519"/>
                  <a:gd name="connsiteY7" fmla="*/ 1069045 h 1642648"/>
                  <a:gd name="connsiteX8" fmla="*/ 3421657 w 3881519"/>
                  <a:gd name="connsiteY8" fmla="*/ 1049090 h 1642648"/>
                  <a:gd name="connsiteX9" fmla="*/ 3387101 w 3881519"/>
                  <a:gd name="connsiteY9" fmla="*/ 980830 h 1642648"/>
                  <a:gd name="connsiteX10" fmla="*/ 3231234 w 3881519"/>
                  <a:gd name="connsiteY10" fmla="*/ 587694 h 1642648"/>
                  <a:gd name="connsiteX11" fmla="*/ 3160783 w 3881519"/>
                  <a:gd name="connsiteY11" fmla="*/ 409560 h 1642648"/>
                  <a:gd name="connsiteX12" fmla="*/ 3147398 w 3881519"/>
                  <a:gd name="connsiteY12" fmla="*/ 390823 h 1642648"/>
                  <a:gd name="connsiteX13" fmla="*/ 3117345 w 3881519"/>
                  <a:gd name="connsiteY13" fmla="*/ 459935 h 1642648"/>
                  <a:gd name="connsiteX14" fmla="*/ 2855498 w 3881519"/>
                  <a:gd name="connsiteY14" fmla="*/ 1130493 h 1642648"/>
                  <a:gd name="connsiteX15" fmla="*/ 2872099 w 3881519"/>
                  <a:gd name="connsiteY15" fmla="*/ 1096136 h 1642648"/>
                  <a:gd name="connsiteX16" fmla="*/ 2814006 w 3881519"/>
                  <a:gd name="connsiteY16" fmla="*/ 1242191 h 1642648"/>
                  <a:gd name="connsiteX17" fmla="*/ 2791982 w 3881519"/>
                  <a:gd name="connsiteY17" fmla="*/ 1266161 h 1642648"/>
                  <a:gd name="connsiteX18" fmla="*/ 2636846 w 3881519"/>
                  <a:gd name="connsiteY18" fmla="*/ 1530685 h 1642648"/>
                  <a:gd name="connsiteX19" fmla="*/ 2571383 w 3881519"/>
                  <a:gd name="connsiteY19" fmla="*/ 1568040 h 1642648"/>
                  <a:gd name="connsiteX20" fmla="*/ 2119842 w 3881519"/>
                  <a:gd name="connsiteY20" fmla="*/ 1581059 h 1642648"/>
                  <a:gd name="connsiteX21" fmla="*/ 1699208 w 3881519"/>
                  <a:gd name="connsiteY21" fmla="*/ 1593836 h 1642648"/>
                  <a:gd name="connsiteX22" fmla="*/ 1355959 w 3881519"/>
                  <a:gd name="connsiteY22" fmla="*/ 1604543 h 1642648"/>
                  <a:gd name="connsiteX23" fmla="*/ 1331578 w 3881519"/>
                  <a:gd name="connsiteY23" fmla="*/ 1604497 h 1642648"/>
                  <a:gd name="connsiteX24" fmla="*/ 1323684 w 3881519"/>
                  <a:gd name="connsiteY24" fmla="*/ 1600138 h 1642648"/>
                  <a:gd name="connsiteX25" fmla="*/ 1220394 w 3881519"/>
                  <a:gd name="connsiteY25" fmla="*/ 1606530 h 1642648"/>
                  <a:gd name="connsiteX26" fmla="*/ 0 w 3881519"/>
                  <a:gd name="connsiteY26" fmla="*/ 1636304 h 1642648"/>
                  <a:gd name="connsiteX27" fmla="*/ 53051 w 3881519"/>
                  <a:gd name="connsiteY27" fmla="*/ 1510369 h 1642648"/>
                  <a:gd name="connsiteX28" fmla="*/ 601079 w 3881519"/>
                  <a:gd name="connsiteY28" fmla="*/ 220601 h 1642648"/>
                  <a:gd name="connsiteX29" fmla="*/ 674693 w 3881519"/>
                  <a:gd name="connsiteY29" fmla="*/ 165238 h 1642648"/>
                  <a:gd name="connsiteX30" fmla="*/ 3220040 w 3881519"/>
                  <a:gd name="connsiteY30" fmla="*/ 242 h 1642648"/>
                  <a:gd name="connsiteX0" fmla="*/ 3220040 w 3881519"/>
                  <a:gd name="connsiteY0" fmla="*/ 242 h 1642648"/>
                  <a:gd name="connsiteX1" fmla="*/ 3252284 w 3881519"/>
                  <a:gd name="connsiteY1" fmla="*/ 25673 h 1642648"/>
                  <a:gd name="connsiteX2" fmla="*/ 3875631 w 3881519"/>
                  <a:gd name="connsiteY2" fmla="*/ 1468387 h 1642648"/>
                  <a:gd name="connsiteX3" fmla="*/ 3856529 w 3881519"/>
                  <a:gd name="connsiteY3" fmla="*/ 1500266 h 1642648"/>
                  <a:gd name="connsiteX4" fmla="*/ 3627533 w 3881519"/>
                  <a:gd name="connsiteY4" fmla="*/ 1507080 h 1642648"/>
                  <a:gd name="connsiteX5" fmla="*/ 3618042 w 3881519"/>
                  <a:gd name="connsiteY5" fmla="*/ 1472768 h 1642648"/>
                  <a:gd name="connsiteX6" fmla="*/ 3598696 w 3881519"/>
                  <a:gd name="connsiteY6" fmla="*/ 1395868 h 1642648"/>
                  <a:gd name="connsiteX7" fmla="*/ 3435650 w 3881519"/>
                  <a:gd name="connsiteY7" fmla="*/ 1069045 h 1642648"/>
                  <a:gd name="connsiteX8" fmla="*/ 3421657 w 3881519"/>
                  <a:gd name="connsiteY8" fmla="*/ 1049090 h 1642648"/>
                  <a:gd name="connsiteX9" fmla="*/ 3387101 w 3881519"/>
                  <a:gd name="connsiteY9" fmla="*/ 980830 h 1642648"/>
                  <a:gd name="connsiteX10" fmla="*/ 3231234 w 3881519"/>
                  <a:gd name="connsiteY10" fmla="*/ 587694 h 1642648"/>
                  <a:gd name="connsiteX11" fmla="*/ 3160783 w 3881519"/>
                  <a:gd name="connsiteY11" fmla="*/ 409560 h 1642648"/>
                  <a:gd name="connsiteX12" fmla="*/ 3147398 w 3881519"/>
                  <a:gd name="connsiteY12" fmla="*/ 390823 h 1642648"/>
                  <a:gd name="connsiteX13" fmla="*/ 3117345 w 3881519"/>
                  <a:gd name="connsiteY13" fmla="*/ 459935 h 1642648"/>
                  <a:gd name="connsiteX14" fmla="*/ 2855498 w 3881519"/>
                  <a:gd name="connsiteY14" fmla="*/ 1130493 h 1642648"/>
                  <a:gd name="connsiteX15" fmla="*/ 2814006 w 3881519"/>
                  <a:gd name="connsiteY15" fmla="*/ 1242191 h 1642648"/>
                  <a:gd name="connsiteX16" fmla="*/ 2791982 w 3881519"/>
                  <a:gd name="connsiteY16" fmla="*/ 1266161 h 1642648"/>
                  <a:gd name="connsiteX17" fmla="*/ 2636846 w 3881519"/>
                  <a:gd name="connsiteY17" fmla="*/ 1530685 h 1642648"/>
                  <a:gd name="connsiteX18" fmla="*/ 2571383 w 3881519"/>
                  <a:gd name="connsiteY18" fmla="*/ 1568040 h 1642648"/>
                  <a:gd name="connsiteX19" fmla="*/ 2119842 w 3881519"/>
                  <a:gd name="connsiteY19" fmla="*/ 1581059 h 1642648"/>
                  <a:gd name="connsiteX20" fmla="*/ 1699208 w 3881519"/>
                  <a:gd name="connsiteY20" fmla="*/ 1593836 h 1642648"/>
                  <a:gd name="connsiteX21" fmla="*/ 1355959 w 3881519"/>
                  <a:gd name="connsiteY21" fmla="*/ 1604543 h 1642648"/>
                  <a:gd name="connsiteX22" fmla="*/ 1331578 w 3881519"/>
                  <a:gd name="connsiteY22" fmla="*/ 1604497 h 1642648"/>
                  <a:gd name="connsiteX23" fmla="*/ 1323684 w 3881519"/>
                  <a:gd name="connsiteY23" fmla="*/ 1600138 h 1642648"/>
                  <a:gd name="connsiteX24" fmla="*/ 1220394 w 3881519"/>
                  <a:gd name="connsiteY24" fmla="*/ 1606530 h 1642648"/>
                  <a:gd name="connsiteX25" fmla="*/ 0 w 3881519"/>
                  <a:gd name="connsiteY25" fmla="*/ 1636304 h 1642648"/>
                  <a:gd name="connsiteX26" fmla="*/ 53051 w 3881519"/>
                  <a:gd name="connsiteY26" fmla="*/ 1510369 h 1642648"/>
                  <a:gd name="connsiteX27" fmla="*/ 601079 w 3881519"/>
                  <a:gd name="connsiteY27" fmla="*/ 220601 h 1642648"/>
                  <a:gd name="connsiteX28" fmla="*/ 674693 w 3881519"/>
                  <a:gd name="connsiteY28" fmla="*/ 165238 h 1642648"/>
                  <a:gd name="connsiteX29" fmla="*/ 3220040 w 3881519"/>
                  <a:gd name="connsiteY29" fmla="*/ 242 h 1642648"/>
                  <a:gd name="connsiteX0" fmla="*/ 3220040 w 3881519"/>
                  <a:gd name="connsiteY0" fmla="*/ 242 h 1642648"/>
                  <a:gd name="connsiteX1" fmla="*/ 3252284 w 3881519"/>
                  <a:gd name="connsiteY1" fmla="*/ 25673 h 1642648"/>
                  <a:gd name="connsiteX2" fmla="*/ 3875631 w 3881519"/>
                  <a:gd name="connsiteY2" fmla="*/ 1468387 h 1642648"/>
                  <a:gd name="connsiteX3" fmla="*/ 3856529 w 3881519"/>
                  <a:gd name="connsiteY3" fmla="*/ 1500266 h 1642648"/>
                  <a:gd name="connsiteX4" fmla="*/ 3627533 w 3881519"/>
                  <a:gd name="connsiteY4" fmla="*/ 1507080 h 1642648"/>
                  <a:gd name="connsiteX5" fmla="*/ 3618042 w 3881519"/>
                  <a:gd name="connsiteY5" fmla="*/ 1472768 h 1642648"/>
                  <a:gd name="connsiteX6" fmla="*/ 3598696 w 3881519"/>
                  <a:gd name="connsiteY6" fmla="*/ 1395868 h 1642648"/>
                  <a:gd name="connsiteX7" fmla="*/ 3435650 w 3881519"/>
                  <a:gd name="connsiteY7" fmla="*/ 1069045 h 1642648"/>
                  <a:gd name="connsiteX8" fmla="*/ 3421657 w 3881519"/>
                  <a:gd name="connsiteY8" fmla="*/ 1049090 h 1642648"/>
                  <a:gd name="connsiteX9" fmla="*/ 3387101 w 3881519"/>
                  <a:gd name="connsiteY9" fmla="*/ 980830 h 1642648"/>
                  <a:gd name="connsiteX10" fmla="*/ 3231234 w 3881519"/>
                  <a:gd name="connsiteY10" fmla="*/ 587694 h 1642648"/>
                  <a:gd name="connsiteX11" fmla="*/ 3160783 w 3881519"/>
                  <a:gd name="connsiteY11" fmla="*/ 409560 h 1642648"/>
                  <a:gd name="connsiteX12" fmla="*/ 3147398 w 3881519"/>
                  <a:gd name="connsiteY12" fmla="*/ 390823 h 1642648"/>
                  <a:gd name="connsiteX13" fmla="*/ 3117345 w 3881519"/>
                  <a:gd name="connsiteY13" fmla="*/ 459935 h 1642648"/>
                  <a:gd name="connsiteX14" fmla="*/ 2855498 w 3881519"/>
                  <a:gd name="connsiteY14" fmla="*/ 1130493 h 1642648"/>
                  <a:gd name="connsiteX15" fmla="*/ 2814006 w 3881519"/>
                  <a:gd name="connsiteY15" fmla="*/ 1242191 h 1642648"/>
                  <a:gd name="connsiteX16" fmla="*/ 2636846 w 3881519"/>
                  <a:gd name="connsiteY16" fmla="*/ 1530685 h 1642648"/>
                  <a:gd name="connsiteX17" fmla="*/ 2571383 w 3881519"/>
                  <a:gd name="connsiteY17" fmla="*/ 1568040 h 1642648"/>
                  <a:gd name="connsiteX18" fmla="*/ 2119842 w 3881519"/>
                  <a:gd name="connsiteY18" fmla="*/ 1581059 h 1642648"/>
                  <a:gd name="connsiteX19" fmla="*/ 1699208 w 3881519"/>
                  <a:gd name="connsiteY19" fmla="*/ 1593836 h 1642648"/>
                  <a:gd name="connsiteX20" fmla="*/ 1355959 w 3881519"/>
                  <a:gd name="connsiteY20" fmla="*/ 1604543 h 1642648"/>
                  <a:gd name="connsiteX21" fmla="*/ 1331578 w 3881519"/>
                  <a:gd name="connsiteY21" fmla="*/ 1604497 h 1642648"/>
                  <a:gd name="connsiteX22" fmla="*/ 1323684 w 3881519"/>
                  <a:gd name="connsiteY22" fmla="*/ 1600138 h 1642648"/>
                  <a:gd name="connsiteX23" fmla="*/ 1220394 w 3881519"/>
                  <a:gd name="connsiteY23" fmla="*/ 1606530 h 1642648"/>
                  <a:gd name="connsiteX24" fmla="*/ 0 w 3881519"/>
                  <a:gd name="connsiteY24" fmla="*/ 1636304 h 1642648"/>
                  <a:gd name="connsiteX25" fmla="*/ 53051 w 3881519"/>
                  <a:gd name="connsiteY25" fmla="*/ 1510369 h 1642648"/>
                  <a:gd name="connsiteX26" fmla="*/ 601079 w 3881519"/>
                  <a:gd name="connsiteY26" fmla="*/ 220601 h 1642648"/>
                  <a:gd name="connsiteX27" fmla="*/ 674693 w 3881519"/>
                  <a:gd name="connsiteY27" fmla="*/ 165238 h 1642648"/>
                  <a:gd name="connsiteX28" fmla="*/ 3220040 w 3881519"/>
                  <a:gd name="connsiteY28" fmla="*/ 242 h 1642648"/>
                  <a:gd name="connsiteX0" fmla="*/ 3220040 w 3881519"/>
                  <a:gd name="connsiteY0" fmla="*/ 242 h 1642648"/>
                  <a:gd name="connsiteX1" fmla="*/ 3252284 w 3881519"/>
                  <a:gd name="connsiteY1" fmla="*/ 25673 h 1642648"/>
                  <a:gd name="connsiteX2" fmla="*/ 3875631 w 3881519"/>
                  <a:gd name="connsiteY2" fmla="*/ 1468387 h 1642648"/>
                  <a:gd name="connsiteX3" fmla="*/ 3856529 w 3881519"/>
                  <a:gd name="connsiteY3" fmla="*/ 1500266 h 1642648"/>
                  <a:gd name="connsiteX4" fmla="*/ 3627533 w 3881519"/>
                  <a:gd name="connsiteY4" fmla="*/ 1507080 h 1642648"/>
                  <a:gd name="connsiteX5" fmla="*/ 3618042 w 3881519"/>
                  <a:gd name="connsiteY5" fmla="*/ 1472768 h 1642648"/>
                  <a:gd name="connsiteX6" fmla="*/ 3598696 w 3881519"/>
                  <a:gd name="connsiteY6" fmla="*/ 1395868 h 1642648"/>
                  <a:gd name="connsiteX7" fmla="*/ 3435650 w 3881519"/>
                  <a:gd name="connsiteY7" fmla="*/ 1069045 h 1642648"/>
                  <a:gd name="connsiteX8" fmla="*/ 3421657 w 3881519"/>
                  <a:gd name="connsiteY8" fmla="*/ 1049090 h 1642648"/>
                  <a:gd name="connsiteX9" fmla="*/ 3387101 w 3881519"/>
                  <a:gd name="connsiteY9" fmla="*/ 980830 h 1642648"/>
                  <a:gd name="connsiteX10" fmla="*/ 3231234 w 3881519"/>
                  <a:gd name="connsiteY10" fmla="*/ 587694 h 1642648"/>
                  <a:gd name="connsiteX11" fmla="*/ 3160783 w 3881519"/>
                  <a:gd name="connsiteY11" fmla="*/ 409560 h 1642648"/>
                  <a:gd name="connsiteX12" fmla="*/ 3147398 w 3881519"/>
                  <a:gd name="connsiteY12" fmla="*/ 390823 h 1642648"/>
                  <a:gd name="connsiteX13" fmla="*/ 3117345 w 3881519"/>
                  <a:gd name="connsiteY13" fmla="*/ 459935 h 1642648"/>
                  <a:gd name="connsiteX14" fmla="*/ 2814006 w 3881519"/>
                  <a:gd name="connsiteY14" fmla="*/ 1242191 h 1642648"/>
                  <a:gd name="connsiteX15" fmla="*/ 2636846 w 3881519"/>
                  <a:gd name="connsiteY15" fmla="*/ 1530685 h 1642648"/>
                  <a:gd name="connsiteX16" fmla="*/ 2571383 w 3881519"/>
                  <a:gd name="connsiteY16" fmla="*/ 1568040 h 1642648"/>
                  <a:gd name="connsiteX17" fmla="*/ 2119842 w 3881519"/>
                  <a:gd name="connsiteY17" fmla="*/ 1581059 h 1642648"/>
                  <a:gd name="connsiteX18" fmla="*/ 1699208 w 3881519"/>
                  <a:gd name="connsiteY18" fmla="*/ 1593836 h 1642648"/>
                  <a:gd name="connsiteX19" fmla="*/ 1355959 w 3881519"/>
                  <a:gd name="connsiteY19" fmla="*/ 1604543 h 1642648"/>
                  <a:gd name="connsiteX20" fmla="*/ 1331578 w 3881519"/>
                  <a:gd name="connsiteY20" fmla="*/ 1604497 h 1642648"/>
                  <a:gd name="connsiteX21" fmla="*/ 1323684 w 3881519"/>
                  <a:gd name="connsiteY21" fmla="*/ 1600138 h 1642648"/>
                  <a:gd name="connsiteX22" fmla="*/ 1220394 w 3881519"/>
                  <a:gd name="connsiteY22" fmla="*/ 1606530 h 1642648"/>
                  <a:gd name="connsiteX23" fmla="*/ 0 w 3881519"/>
                  <a:gd name="connsiteY23" fmla="*/ 1636304 h 1642648"/>
                  <a:gd name="connsiteX24" fmla="*/ 53051 w 3881519"/>
                  <a:gd name="connsiteY24" fmla="*/ 1510369 h 1642648"/>
                  <a:gd name="connsiteX25" fmla="*/ 601079 w 3881519"/>
                  <a:gd name="connsiteY25" fmla="*/ 220601 h 1642648"/>
                  <a:gd name="connsiteX26" fmla="*/ 674693 w 3881519"/>
                  <a:gd name="connsiteY26" fmla="*/ 165238 h 1642648"/>
                  <a:gd name="connsiteX27" fmla="*/ 3220040 w 3881519"/>
                  <a:gd name="connsiteY27" fmla="*/ 242 h 1642648"/>
                  <a:gd name="connsiteX0" fmla="*/ 3220040 w 3881519"/>
                  <a:gd name="connsiteY0" fmla="*/ 242 h 1642648"/>
                  <a:gd name="connsiteX1" fmla="*/ 3252284 w 3881519"/>
                  <a:gd name="connsiteY1" fmla="*/ 25673 h 1642648"/>
                  <a:gd name="connsiteX2" fmla="*/ 3875631 w 3881519"/>
                  <a:gd name="connsiteY2" fmla="*/ 1468387 h 1642648"/>
                  <a:gd name="connsiteX3" fmla="*/ 3856529 w 3881519"/>
                  <a:gd name="connsiteY3" fmla="*/ 1500266 h 1642648"/>
                  <a:gd name="connsiteX4" fmla="*/ 3627533 w 3881519"/>
                  <a:gd name="connsiteY4" fmla="*/ 1507080 h 1642648"/>
                  <a:gd name="connsiteX5" fmla="*/ 3618042 w 3881519"/>
                  <a:gd name="connsiteY5" fmla="*/ 1472768 h 1642648"/>
                  <a:gd name="connsiteX6" fmla="*/ 3598696 w 3881519"/>
                  <a:gd name="connsiteY6" fmla="*/ 1395868 h 1642648"/>
                  <a:gd name="connsiteX7" fmla="*/ 3435650 w 3881519"/>
                  <a:gd name="connsiteY7" fmla="*/ 1069045 h 1642648"/>
                  <a:gd name="connsiteX8" fmla="*/ 3421657 w 3881519"/>
                  <a:gd name="connsiteY8" fmla="*/ 1049090 h 1642648"/>
                  <a:gd name="connsiteX9" fmla="*/ 3387101 w 3881519"/>
                  <a:gd name="connsiteY9" fmla="*/ 980830 h 1642648"/>
                  <a:gd name="connsiteX10" fmla="*/ 3231234 w 3881519"/>
                  <a:gd name="connsiteY10" fmla="*/ 587694 h 1642648"/>
                  <a:gd name="connsiteX11" fmla="*/ 3160783 w 3881519"/>
                  <a:gd name="connsiteY11" fmla="*/ 409560 h 1642648"/>
                  <a:gd name="connsiteX12" fmla="*/ 3147398 w 3881519"/>
                  <a:gd name="connsiteY12" fmla="*/ 390823 h 1642648"/>
                  <a:gd name="connsiteX13" fmla="*/ 3117345 w 3881519"/>
                  <a:gd name="connsiteY13" fmla="*/ 459935 h 1642648"/>
                  <a:gd name="connsiteX14" fmla="*/ 2636846 w 3881519"/>
                  <a:gd name="connsiteY14" fmla="*/ 1530685 h 1642648"/>
                  <a:gd name="connsiteX15" fmla="*/ 2571383 w 3881519"/>
                  <a:gd name="connsiteY15" fmla="*/ 1568040 h 1642648"/>
                  <a:gd name="connsiteX16" fmla="*/ 2119842 w 3881519"/>
                  <a:gd name="connsiteY16" fmla="*/ 1581059 h 1642648"/>
                  <a:gd name="connsiteX17" fmla="*/ 1699208 w 3881519"/>
                  <a:gd name="connsiteY17" fmla="*/ 1593836 h 1642648"/>
                  <a:gd name="connsiteX18" fmla="*/ 1355959 w 3881519"/>
                  <a:gd name="connsiteY18" fmla="*/ 1604543 h 1642648"/>
                  <a:gd name="connsiteX19" fmla="*/ 1331578 w 3881519"/>
                  <a:gd name="connsiteY19" fmla="*/ 1604497 h 1642648"/>
                  <a:gd name="connsiteX20" fmla="*/ 1323684 w 3881519"/>
                  <a:gd name="connsiteY20" fmla="*/ 1600138 h 1642648"/>
                  <a:gd name="connsiteX21" fmla="*/ 1220394 w 3881519"/>
                  <a:gd name="connsiteY21" fmla="*/ 1606530 h 1642648"/>
                  <a:gd name="connsiteX22" fmla="*/ 0 w 3881519"/>
                  <a:gd name="connsiteY22" fmla="*/ 1636304 h 1642648"/>
                  <a:gd name="connsiteX23" fmla="*/ 53051 w 3881519"/>
                  <a:gd name="connsiteY23" fmla="*/ 1510369 h 1642648"/>
                  <a:gd name="connsiteX24" fmla="*/ 601079 w 3881519"/>
                  <a:gd name="connsiteY24" fmla="*/ 220601 h 1642648"/>
                  <a:gd name="connsiteX25" fmla="*/ 674693 w 3881519"/>
                  <a:gd name="connsiteY25" fmla="*/ 165238 h 1642648"/>
                  <a:gd name="connsiteX26" fmla="*/ 3220040 w 3881519"/>
                  <a:gd name="connsiteY26" fmla="*/ 242 h 1642648"/>
                  <a:gd name="connsiteX0" fmla="*/ 3220040 w 3881519"/>
                  <a:gd name="connsiteY0" fmla="*/ 242 h 1642648"/>
                  <a:gd name="connsiteX1" fmla="*/ 3252284 w 3881519"/>
                  <a:gd name="connsiteY1" fmla="*/ 25673 h 1642648"/>
                  <a:gd name="connsiteX2" fmla="*/ 3875631 w 3881519"/>
                  <a:gd name="connsiteY2" fmla="*/ 1468387 h 1642648"/>
                  <a:gd name="connsiteX3" fmla="*/ 3856529 w 3881519"/>
                  <a:gd name="connsiteY3" fmla="*/ 1500266 h 1642648"/>
                  <a:gd name="connsiteX4" fmla="*/ 3627533 w 3881519"/>
                  <a:gd name="connsiteY4" fmla="*/ 1507080 h 1642648"/>
                  <a:gd name="connsiteX5" fmla="*/ 3618042 w 3881519"/>
                  <a:gd name="connsiteY5" fmla="*/ 1472768 h 1642648"/>
                  <a:gd name="connsiteX6" fmla="*/ 3598696 w 3881519"/>
                  <a:gd name="connsiteY6" fmla="*/ 1395868 h 1642648"/>
                  <a:gd name="connsiteX7" fmla="*/ 3435650 w 3881519"/>
                  <a:gd name="connsiteY7" fmla="*/ 1069045 h 1642648"/>
                  <a:gd name="connsiteX8" fmla="*/ 3421657 w 3881519"/>
                  <a:gd name="connsiteY8" fmla="*/ 1049090 h 1642648"/>
                  <a:gd name="connsiteX9" fmla="*/ 3387101 w 3881519"/>
                  <a:gd name="connsiteY9" fmla="*/ 980830 h 1642648"/>
                  <a:gd name="connsiteX10" fmla="*/ 3231234 w 3881519"/>
                  <a:gd name="connsiteY10" fmla="*/ 587694 h 1642648"/>
                  <a:gd name="connsiteX11" fmla="*/ 3160783 w 3881519"/>
                  <a:gd name="connsiteY11" fmla="*/ 409560 h 1642648"/>
                  <a:gd name="connsiteX12" fmla="*/ 3147398 w 3881519"/>
                  <a:gd name="connsiteY12" fmla="*/ 390823 h 1642648"/>
                  <a:gd name="connsiteX13" fmla="*/ 3117345 w 3881519"/>
                  <a:gd name="connsiteY13" fmla="*/ 459935 h 1642648"/>
                  <a:gd name="connsiteX14" fmla="*/ 2636846 w 3881519"/>
                  <a:gd name="connsiteY14" fmla="*/ 1530685 h 1642648"/>
                  <a:gd name="connsiteX15" fmla="*/ 2571383 w 3881519"/>
                  <a:gd name="connsiteY15" fmla="*/ 1568040 h 1642648"/>
                  <a:gd name="connsiteX16" fmla="*/ 1699208 w 3881519"/>
                  <a:gd name="connsiteY16" fmla="*/ 1593836 h 1642648"/>
                  <a:gd name="connsiteX17" fmla="*/ 1355959 w 3881519"/>
                  <a:gd name="connsiteY17" fmla="*/ 1604543 h 1642648"/>
                  <a:gd name="connsiteX18" fmla="*/ 1331578 w 3881519"/>
                  <a:gd name="connsiteY18" fmla="*/ 1604497 h 1642648"/>
                  <a:gd name="connsiteX19" fmla="*/ 1323684 w 3881519"/>
                  <a:gd name="connsiteY19" fmla="*/ 1600138 h 1642648"/>
                  <a:gd name="connsiteX20" fmla="*/ 1220394 w 3881519"/>
                  <a:gd name="connsiteY20" fmla="*/ 1606530 h 1642648"/>
                  <a:gd name="connsiteX21" fmla="*/ 0 w 3881519"/>
                  <a:gd name="connsiteY21" fmla="*/ 1636304 h 1642648"/>
                  <a:gd name="connsiteX22" fmla="*/ 53051 w 3881519"/>
                  <a:gd name="connsiteY22" fmla="*/ 1510369 h 1642648"/>
                  <a:gd name="connsiteX23" fmla="*/ 601079 w 3881519"/>
                  <a:gd name="connsiteY23" fmla="*/ 220601 h 1642648"/>
                  <a:gd name="connsiteX24" fmla="*/ 674693 w 3881519"/>
                  <a:gd name="connsiteY24" fmla="*/ 165238 h 1642648"/>
                  <a:gd name="connsiteX25" fmla="*/ 3220040 w 3881519"/>
                  <a:gd name="connsiteY25" fmla="*/ 242 h 1642648"/>
                  <a:gd name="connsiteX0" fmla="*/ 3220040 w 3881519"/>
                  <a:gd name="connsiteY0" fmla="*/ 242 h 1642648"/>
                  <a:gd name="connsiteX1" fmla="*/ 3252284 w 3881519"/>
                  <a:gd name="connsiteY1" fmla="*/ 25673 h 1642648"/>
                  <a:gd name="connsiteX2" fmla="*/ 3875631 w 3881519"/>
                  <a:gd name="connsiteY2" fmla="*/ 1468387 h 1642648"/>
                  <a:gd name="connsiteX3" fmla="*/ 3856529 w 3881519"/>
                  <a:gd name="connsiteY3" fmla="*/ 1500266 h 1642648"/>
                  <a:gd name="connsiteX4" fmla="*/ 3627533 w 3881519"/>
                  <a:gd name="connsiteY4" fmla="*/ 1507080 h 1642648"/>
                  <a:gd name="connsiteX5" fmla="*/ 3618042 w 3881519"/>
                  <a:gd name="connsiteY5" fmla="*/ 1472768 h 1642648"/>
                  <a:gd name="connsiteX6" fmla="*/ 3598696 w 3881519"/>
                  <a:gd name="connsiteY6" fmla="*/ 1395868 h 1642648"/>
                  <a:gd name="connsiteX7" fmla="*/ 3435650 w 3881519"/>
                  <a:gd name="connsiteY7" fmla="*/ 1069045 h 1642648"/>
                  <a:gd name="connsiteX8" fmla="*/ 3421657 w 3881519"/>
                  <a:gd name="connsiteY8" fmla="*/ 1049090 h 1642648"/>
                  <a:gd name="connsiteX9" fmla="*/ 3387101 w 3881519"/>
                  <a:gd name="connsiteY9" fmla="*/ 980830 h 1642648"/>
                  <a:gd name="connsiteX10" fmla="*/ 3231234 w 3881519"/>
                  <a:gd name="connsiteY10" fmla="*/ 587694 h 1642648"/>
                  <a:gd name="connsiteX11" fmla="*/ 3160783 w 3881519"/>
                  <a:gd name="connsiteY11" fmla="*/ 409560 h 1642648"/>
                  <a:gd name="connsiteX12" fmla="*/ 3147398 w 3881519"/>
                  <a:gd name="connsiteY12" fmla="*/ 390823 h 1642648"/>
                  <a:gd name="connsiteX13" fmla="*/ 3117345 w 3881519"/>
                  <a:gd name="connsiteY13" fmla="*/ 459935 h 1642648"/>
                  <a:gd name="connsiteX14" fmla="*/ 2636846 w 3881519"/>
                  <a:gd name="connsiteY14" fmla="*/ 1530685 h 1642648"/>
                  <a:gd name="connsiteX15" fmla="*/ 2571383 w 3881519"/>
                  <a:gd name="connsiteY15" fmla="*/ 1568040 h 1642648"/>
                  <a:gd name="connsiteX16" fmla="*/ 1355959 w 3881519"/>
                  <a:gd name="connsiteY16" fmla="*/ 1604543 h 1642648"/>
                  <a:gd name="connsiteX17" fmla="*/ 1331578 w 3881519"/>
                  <a:gd name="connsiteY17" fmla="*/ 1604497 h 1642648"/>
                  <a:gd name="connsiteX18" fmla="*/ 1323684 w 3881519"/>
                  <a:gd name="connsiteY18" fmla="*/ 1600138 h 1642648"/>
                  <a:gd name="connsiteX19" fmla="*/ 1220394 w 3881519"/>
                  <a:gd name="connsiteY19" fmla="*/ 1606530 h 1642648"/>
                  <a:gd name="connsiteX20" fmla="*/ 0 w 3881519"/>
                  <a:gd name="connsiteY20" fmla="*/ 1636304 h 1642648"/>
                  <a:gd name="connsiteX21" fmla="*/ 53051 w 3881519"/>
                  <a:gd name="connsiteY21" fmla="*/ 1510369 h 1642648"/>
                  <a:gd name="connsiteX22" fmla="*/ 601079 w 3881519"/>
                  <a:gd name="connsiteY22" fmla="*/ 220601 h 1642648"/>
                  <a:gd name="connsiteX23" fmla="*/ 674693 w 3881519"/>
                  <a:gd name="connsiteY23" fmla="*/ 165238 h 1642648"/>
                  <a:gd name="connsiteX24" fmla="*/ 3220040 w 3881519"/>
                  <a:gd name="connsiteY24" fmla="*/ 242 h 1642648"/>
                  <a:gd name="connsiteX0" fmla="*/ 3220040 w 3881519"/>
                  <a:gd name="connsiteY0" fmla="*/ 242 h 1642648"/>
                  <a:gd name="connsiteX1" fmla="*/ 3252284 w 3881519"/>
                  <a:gd name="connsiteY1" fmla="*/ 25673 h 1642648"/>
                  <a:gd name="connsiteX2" fmla="*/ 3875631 w 3881519"/>
                  <a:gd name="connsiteY2" fmla="*/ 1468387 h 1642648"/>
                  <a:gd name="connsiteX3" fmla="*/ 3856529 w 3881519"/>
                  <a:gd name="connsiteY3" fmla="*/ 1500266 h 1642648"/>
                  <a:gd name="connsiteX4" fmla="*/ 3627533 w 3881519"/>
                  <a:gd name="connsiteY4" fmla="*/ 1507080 h 1642648"/>
                  <a:gd name="connsiteX5" fmla="*/ 3618042 w 3881519"/>
                  <a:gd name="connsiteY5" fmla="*/ 1472768 h 1642648"/>
                  <a:gd name="connsiteX6" fmla="*/ 3598696 w 3881519"/>
                  <a:gd name="connsiteY6" fmla="*/ 1395868 h 1642648"/>
                  <a:gd name="connsiteX7" fmla="*/ 3435650 w 3881519"/>
                  <a:gd name="connsiteY7" fmla="*/ 1069045 h 1642648"/>
                  <a:gd name="connsiteX8" fmla="*/ 3421657 w 3881519"/>
                  <a:gd name="connsiteY8" fmla="*/ 1049090 h 1642648"/>
                  <a:gd name="connsiteX9" fmla="*/ 3387101 w 3881519"/>
                  <a:gd name="connsiteY9" fmla="*/ 980830 h 1642648"/>
                  <a:gd name="connsiteX10" fmla="*/ 3231234 w 3881519"/>
                  <a:gd name="connsiteY10" fmla="*/ 587694 h 1642648"/>
                  <a:gd name="connsiteX11" fmla="*/ 3160783 w 3881519"/>
                  <a:gd name="connsiteY11" fmla="*/ 409560 h 1642648"/>
                  <a:gd name="connsiteX12" fmla="*/ 3147398 w 3881519"/>
                  <a:gd name="connsiteY12" fmla="*/ 390823 h 1642648"/>
                  <a:gd name="connsiteX13" fmla="*/ 3117345 w 3881519"/>
                  <a:gd name="connsiteY13" fmla="*/ 459935 h 1642648"/>
                  <a:gd name="connsiteX14" fmla="*/ 2636846 w 3881519"/>
                  <a:gd name="connsiteY14" fmla="*/ 1530685 h 1642648"/>
                  <a:gd name="connsiteX15" fmla="*/ 2571383 w 3881519"/>
                  <a:gd name="connsiteY15" fmla="*/ 1568040 h 1642648"/>
                  <a:gd name="connsiteX16" fmla="*/ 1355959 w 3881519"/>
                  <a:gd name="connsiteY16" fmla="*/ 1604543 h 1642648"/>
                  <a:gd name="connsiteX17" fmla="*/ 1331578 w 3881519"/>
                  <a:gd name="connsiteY17" fmla="*/ 1604497 h 1642648"/>
                  <a:gd name="connsiteX18" fmla="*/ 1220394 w 3881519"/>
                  <a:gd name="connsiteY18" fmla="*/ 1606530 h 1642648"/>
                  <a:gd name="connsiteX19" fmla="*/ 0 w 3881519"/>
                  <a:gd name="connsiteY19" fmla="*/ 1636304 h 1642648"/>
                  <a:gd name="connsiteX20" fmla="*/ 53051 w 3881519"/>
                  <a:gd name="connsiteY20" fmla="*/ 1510369 h 1642648"/>
                  <a:gd name="connsiteX21" fmla="*/ 601079 w 3881519"/>
                  <a:gd name="connsiteY21" fmla="*/ 220601 h 1642648"/>
                  <a:gd name="connsiteX22" fmla="*/ 674693 w 3881519"/>
                  <a:gd name="connsiteY22" fmla="*/ 165238 h 1642648"/>
                  <a:gd name="connsiteX23" fmla="*/ 3220040 w 3881519"/>
                  <a:gd name="connsiteY23" fmla="*/ 242 h 1642648"/>
                  <a:gd name="connsiteX0" fmla="*/ 3220040 w 3881519"/>
                  <a:gd name="connsiteY0" fmla="*/ 242 h 1642648"/>
                  <a:gd name="connsiteX1" fmla="*/ 3252284 w 3881519"/>
                  <a:gd name="connsiteY1" fmla="*/ 25673 h 1642648"/>
                  <a:gd name="connsiteX2" fmla="*/ 3875631 w 3881519"/>
                  <a:gd name="connsiteY2" fmla="*/ 1468387 h 1642648"/>
                  <a:gd name="connsiteX3" fmla="*/ 3856529 w 3881519"/>
                  <a:gd name="connsiteY3" fmla="*/ 1500266 h 1642648"/>
                  <a:gd name="connsiteX4" fmla="*/ 3627533 w 3881519"/>
                  <a:gd name="connsiteY4" fmla="*/ 1507080 h 1642648"/>
                  <a:gd name="connsiteX5" fmla="*/ 3618042 w 3881519"/>
                  <a:gd name="connsiteY5" fmla="*/ 1472768 h 1642648"/>
                  <a:gd name="connsiteX6" fmla="*/ 3598696 w 3881519"/>
                  <a:gd name="connsiteY6" fmla="*/ 1395868 h 1642648"/>
                  <a:gd name="connsiteX7" fmla="*/ 3435650 w 3881519"/>
                  <a:gd name="connsiteY7" fmla="*/ 1069045 h 1642648"/>
                  <a:gd name="connsiteX8" fmla="*/ 3421657 w 3881519"/>
                  <a:gd name="connsiteY8" fmla="*/ 1049090 h 1642648"/>
                  <a:gd name="connsiteX9" fmla="*/ 3387101 w 3881519"/>
                  <a:gd name="connsiteY9" fmla="*/ 980830 h 1642648"/>
                  <a:gd name="connsiteX10" fmla="*/ 3231234 w 3881519"/>
                  <a:gd name="connsiteY10" fmla="*/ 587694 h 1642648"/>
                  <a:gd name="connsiteX11" fmla="*/ 3160783 w 3881519"/>
                  <a:gd name="connsiteY11" fmla="*/ 409560 h 1642648"/>
                  <a:gd name="connsiteX12" fmla="*/ 3147398 w 3881519"/>
                  <a:gd name="connsiteY12" fmla="*/ 390823 h 1642648"/>
                  <a:gd name="connsiteX13" fmla="*/ 3117345 w 3881519"/>
                  <a:gd name="connsiteY13" fmla="*/ 459935 h 1642648"/>
                  <a:gd name="connsiteX14" fmla="*/ 2636846 w 3881519"/>
                  <a:gd name="connsiteY14" fmla="*/ 1530685 h 1642648"/>
                  <a:gd name="connsiteX15" fmla="*/ 2571383 w 3881519"/>
                  <a:gd name="connsiteY15" fmla="*/ 1568040 h 1642648"/>
                  <a:gd name="connsiteX16" fmla="*/ 1355959 w 3881519"/>
                  <a:gd name="connsiteY16" fmla="*/ 1604543 h 1642648"/>
                  <a:gd name="connsiteX17" fmla="*/ 1220394 w 3881519"/>
                  <a:gd name="connsiteY17" fmla="*/ 1606530 h 1642648"/>
                  <a:gd name="connsiteX18" fmla="*/ 0 w 3881519"/>
                  <a:gd name="connsiteY18" fmla="*/ 1636304 h 1642648"/>
                  <a:gd name="connsiteX19" fmla="*/ 53051 w 3881519"/>
                  <a:gd name="connsiteY19" fmla="*/ 1510369 h 1642648"/>
                  <a:gd name="connsiteX20" fmla="*/ 601079 w 3881519"/>
                  <a:gd name="connsiteY20" fmla="*/ 220601 h 1642648"/>
                  <a:gd name="connsiteX21" fmla="*/ 674693 w 3881519"/>
                  <a:gd name="connsiteY21" fmla="*/ 165238 h 1642648"/>
                  <a:gd name="connsiteX22" fmla="*/ 3220040 w 3881519"/>
                  <a:gd name="connsiteY22" fmla="*/ 242 h 1642648"/>
                  <a:gd name="connsiteX0" fmla="*/ 3220040 w 3881519"/>
                  <a:gd name="connsiteY0" fmla="*/ 242 h 1640197"/>
                  <a:gd name="connsiteX1" fmla="*/ 3252284 w 3881519"/>
                  <a:gd name="connsiteY1" fmla="*/ 25673 h 1640197"/>
                  <a:gd name="connsiteX2" fmla="*/ 3875631 w 3881519"/>
                  <a:gd name="connsiteY2" fmla="*/ 1468387 h 1640197"/>
                  <a:gd name="connsiteX3" fmla="*/ 3856529 w 3881519"/>
                  <a:gd name="connsiteY3" fmla="*/ 1500266 h 1640197"/>
                  <a:gd name="connsiteX4" fmla="*/ 3627533 w 3881519"/>
                  <a:gd name="connsiteY4" fmla="*/ 1507080 h 1640197"/>
                  <a:gd name="connsiteX5" fmla="*/ 3618042 w 3881519"/>
                  <a:gd name="connsiteY5" fmla="*/ 1472768 h 1640197"/>
                  <a:gd name="connsiteX6" fmla="*/ 3598696 w 3881519"/>
                  <a:gd name="connsiteY6" fmla="*/ 1395868 h 1640197"/>
                  <a:gd name="connsiteX7" fmla="*/ 3435650 w 3881519"/>
                  <a:gd name="connsiteY7" fmla="*/ 1069045 h 1640197"/>
                  <a:gd name="connsiteX8" fmla="*/ 3421657 w 3881519"/>
                  <a:gd name="connsiteY8" fmla="*/ 1049090 h 1640197"/>
                  <a:gd name="connsiteX9" fmla="*/ 3387101 w 3881519"/>
                  <a:gd name="connsiteY9" fmla="*/ 980830 h 1640197"/>
                  <a:gd name="connsiteX10" fmla="*/ 3231234 w 3881519"/>
                  <a:gd name="connsiteY10" fmla="*/ 587694 h 1640197"/>
                  <a:gd name="connsiteX11" fmla="*/ 3160783 w 3881519"/>
                  <a:gd name="connsiteY11" fmla="*/ 409560 h 1640197"/>
                  <a:gd name="connsiteX12" fmla="*/ 3147398 w 3881519"/>
                  <a:gd name="connsiteY12" fmla="*/ 390823 h 1640197"/>
                  <a:gd name="connsiteX13" fmla="*/ 3117345 w 3881519"/>
                  <a:gd name="connsiteY13" fmla="*/ 459935 h 1640197"/>
                  <a:gd name="connsiteX14" fmla="*/ 2636846 w 3881519"/>
                  <a:gd name="connsiteY14" fmla="*/ 1530685 h 1640197"/>
                  <a:gd name="connsiteX15" fmla="*/ 2571383 w 3881519"/>
                  <a:gd name="connsiteY15" fmla="*/ 1568040 h 1640197"/>
                  <a:gd name="connsiteX16" fmla="*/ 1355959 w 3881519"/>
                  <a:gd name="connsiteY16" fmla="*/ 1604543 h 1640197"/>
                  <a:gd name="connsiteX17" fmla="*/ 0 w 3881519"/>
                  <a:gd name="connsiteY17" fmla="*/ 1636304 h 1640197"/>
                  <a:gd name="connsiteX18" fmla="*/ 53051 w 3881519"/>
                  <a:gd name="connsiteY18" fmla="*/ 1510369 h 1640197"/>
                  <a:gd name="connsiteX19" fmla="*/ 601079 w 3881519"/>
                  <a:gd name="connsiteY19" fmla="*/ 220601 h 1640197"/>
                  <a:gd name="connsiteX20" fmla="*/ 674693 w 3881519"/>
                  <a:gd name="connsiteY20" fmla="*/ 165238 h 1640197"/>
                  <a:gd name="connsiteX21" fmla="*/ 3220040 w 3881519"/>
                  <a:gd name="connsiteY21" fmla="*/ 242 h 1640197"/>
                  <a:gd name="connsiteX0" fmla="*/ 3220040 w 3881519"/>
                  <a:gd name="connsiteY0" fmla="*/ 242 h 1636304"/>
                  <a:gd name="connsiteX1" fmla="*/ 3252284 w 3881519"/>
                  <a:gd name="connsiteY1" fmla="*/ 25673 h 1636304"/>
                  <a:gd name="connsiteX2" fmla="*/ 3875631 w 3881519"/>
                  <a:gd name="connsiteY2" fmla="*/ 1468387 h 1636304"/>
                  <a:gd name="connsiteX3" fmla="*/ 3856529 w 3881519"/>
                  <a:gd name="connsiteY3" fmla="*/ 1500266 h 1636304"/>
                  <a:gd name="connsiteX4" fmla="*/ 3627533 w 3881519"/>
                  <a:gd name="connsiteY4" fmla="*/ 1507080 h 1636304"/>
                  <a:gd name="connsiteX5" fmla="*/ 3618042 w 3881519"/>
                  <a:gd name="connsiteY5" fmla="*/ 1472768 h 1636304"/>
                  <a:gd name="connsiteX6" fmla="*/ 3598696 w 3881519"/>
                  <a:gd name="connsiteY6" fmla="*/ 1395868 h 1636304"/>
                  <a:gd name="connsiteX7" fmla="*/ 3435650 w 3881519"/>
                  <a:gd name="connsiteY7" fmla="*/ 1069045 h 1636304"/>
                  <a:gd name="connsiteX8" fmla="*/ 3421657 w 3881519"/>
                  <a:gd name="connsiteY8" fmla="*/ 1049090 h 1636304"/>
                  <a:gd name="connsiteX9" fmla="*/ 3387101 w 3881519"/>
                  <a:gd name="connsiteY9" fmla="*/ 980830 h 1636304"/>
                  <a:gd name="connsiteX10" fmla="*/ 3231234 w 3881519"/>
                  <a:gd name="connsiteY10" fmla="*/ 587694 h 1636304"/>
                  <a:gd name="connsiteX11" fmla="*/ 3160783 w 3881519"/>
                  <a:gd name="connsiteY11" fmla="*/ 409560 h 1636304"/>
                  <a:gd name="connsiteX12" fmla="*/ 3147398 w 3881519"/>
                  <a:gd name="connsiteY12" fmla="*/ 390823 h 1636304"/>
                  <a:gd name="connsiteX13" fmla="*/ 3117345 w 3881519"/>
                  <a:gd name="connsiteY13" fmla="*/ 459935 h 1636304"/>
                  <a:gd name="connsiteX14" fmla="*/ 2636846 w 3881519"/>
                  <a:gd name="connsiteY14" fmla="*/ 1530685 h 1636304"/>
                  <a:gd name="connsiteX15" fmla="*/ 2571383 w 3881519"/>
                  <a:gd name="connsiteY15" fmla="*/ 1568040 h 1636304"/>
                  <a:gd name="connsiteX16" fmla="*/ 0 w 3881519"/>
                  <a:gd name="connsiteY16" fmla="*/ 1636304 h 1636304"/>
                  <a:gd name="connsiteX17" fmla="*/ 53051 w 3881519"/>
                  <a:gd name="connsiteY17" fmla="*/ 1510369 h 1636304"/>
                  <a:gd name="connsiteX18" fmla="*/ 601079 w 3881519"/>
                  <a:gd name="connsiteY18" fmla="*/ 220601 h 1636304"/>
                  <a:gd name="connsiteX19" fmla="*/ 674693 w 3881519"/>
                  <a:gd name="connsiteY19" fmla="*/ 165238 h 1636304"/>
                  <a:gd name="connsiteX20" fmla="*/ 3220040 w 3881519"/>
                  <a:gd name="connsiteY20" fmla="*/ 242 h 1636304"/>
                  <a:gd name="connsiteX0" fmla="*/ 3220040 w 3881519"/>
                  <a:gd name="connsiteY0" fmla="*/ 242 h 1636304"/>
                  <a:gd name="connsiteX1" fmla="*/ 3252284 w 3881519"/>
                  <a:gd name="connsiteY1" fmla="*/ 25673 h 1636304"/>
                  <a:gd name="connsiteX2" fmla="*/ 3875631 w 3881519"/>
                  <a:gd name="connsiteY2" fmla="*/ 1468387 h 1636304"/>
                  <a:gd name="connsiteX3" fmla="*/ 3856529 w 3881519"/>
                  <a:gd name="connsiteY3" fmla="*/ 1500266 h 1636304"/>
                  <a:gd name="connsiteX4" fmla="*/ 3627533 w 3881519"/>
                  <a:gd name="connsiteY4" fmla="*/ 1507080 h 1636304"/>
                  <a:gd name="connsiteX5" fmla="*/ 3618042 w 3881519"/>
                  <a:gd name="connsiteY5" fmla="*/ 1472768 h 1636304"/>
                  <a:gd name="connsiteX6" fmla="*/ 3598696 w 3881519"/>
                  <a:gd name="connsiteY6" fmla="*/ 1395868 h 1636304"/>
                  <a:gd name="connsiteX7" fmla="*/ 3435650 w 3881519"/>
                  <a:gd name="connsiteY7" fmla="*/ 1069045 h 1636304"/>
                  <a:gd name="connsiteX8" fmla="*/ 3421657 w 3881519"/>
                  <a:gd name="connsiteY8" fmla="*/ 1049090 h 1636304"/>
                  <a:gd name="connsiteX9" fmla="*/ 3231234 w 3881519"/>
                  <a:gd name="connsiteY9" fmla="*/ 587694 h 1636304"/>
                  <a:gd name="connsiteX10" fmla="*/ 3160783 w 3881519"/>
                  <a:gd name="connsiteY10" fmla="*/ 409560 h 1636304"/>
                  <a:gd name="connsiteX11" fmla="*/ 3147398 w 3881519"/>
                  <a:gd name="connsiteY11" fmla="*/ 390823 h 1636304"/>
                  <a:gd name="connsiteX12" fmla="*/ 3117345 w 3881519"/>
                  <a:gd name="connsiteY12" fmla="*/ 459935 h 1636304"/>
                  <a:gd name="connsiteX13" fmla="*/ 2636846 w 3881519"/>
                  <a:gd name="connsiteY13" fmla="*/ 1530685 h 1636304"/>
                  <a:gd name="connsiteX14" fmla="*/ 2571383 w 3881519"/>
                  <a:gd name="connsiteY14" fmla="*/ 1568040 h 1636304"/>
                  <a:gd name="connsiteX15" fmla="*/ 0 w 3881519"/>
                  <a:gd name="connsiteY15" fmla="*/ 1636304 h 1636304"/>
                  <a:gd name="connsiteX16" fmla="*/ 53051 w 3881519"/>
                  <a:gd name="connsiteY16" fmla="*/ 1510369 h 1636304"/>
                  <a:gd name="connsiteX17" fmla="*/ 601079 w 3881519"/>
                  <a:gd name="connsiteY17" fmla="*/ 220601 h 1636304"/>
                  <a:gd name="connsiteX18" fmla="*/ 674693 w 3881519"/>
                  <a:gd name="connsiteY18" fmla="*/ 165238 h 1636304"/>
                  <a:gd name="connsiteX19" fmla="*/ 3220040 w 3881519"/>
                  <a:gd name="connsiteY19" fmla="*/ 242 h 1636304"/>
                  <a:gd name="connsiteX0" fmla="*/ 3220040 w 3881519"/>
                  <a:gd name="connsiteY0" fmla="*/ 242 h 1636304"/>
                  <a:gd name="connsiteX1" fmla="*/ 3252284 w 3881519"/>
                  <a:gd name="connsiteY1" fmla="*/ 25673 h 1636304"/>
                  <a:gd name="connsiteX2" fmla="*/ 3875631 w 3881519"/>
                  <a:gd name="connsiteY2" fmla="*/ 1468387 h 1636304"/>
                  <a:gd name="connsiteX3" fmla="*/ 3856529 w 3881519"/>
                  <a:gd name="connsiteY3" fmla="*/ 1500266 h 1636304"/>
                  <a:gd name="connsiteX4" fmla="*/ 3627533 w 3881519"/>
                  <a:gd name="connsiteY4" fmla="*/ 1507080 h 1636304"/>
                  <a:gd name="connsiteX5" fmla="*/ 3618042 w 3881519"/>
                  <a:gd name="connsiteY5" fmla="*/ 1472768 h 1636304"/>
                  <a:gd name="connsiteX6" fmla="*/ 3598696 w 3881519"/>
                  <a:gd name="connsiteY6" fmla="*/ 1395868 h 1636304"/>
                  <a:gd name="connsiteX7" fmla="*/ 3435650 w 3881519"/>
                  <a:gd name="connsiteY7" fmla="*/ 1069045 h 1636304"/>
                  <a:gd name="connsiteX8" fmla="*/ 3421657 w 3881519"/>
                  <a:gd name="connsiteY8" fmla="*/ 1049090 h 1636304"/>
                  <a:gd name="connsiteX9" fmla="*/ 3160783 w 3881519"/>
                  <a:gd name="connsiteY9" fmla="*/ 409560 h 1636304"/>
                  <a:gd name="connsiteX10" fmla="*/ 3147398 w 3881519"/>
                  <a:gd name="connsiteY10" fmla="*/ 390823 h 1636304"/>
                  <a:gd name="connsiteX11" fmla="*/ 3117345 w 3881519"/>
                  <a:gd name="connsiteY11" fmla="*/ 459935 h 1636304"/>
                  <a:gd name="connsiteX12" fmla="*/ 2636846 w 3881519"/>
                  <a:gd name="connsiteY12" fmla="*/ 1530685 h 1636304"/>
                  <a:gd name="connsiteX13" fmla="*/ 2571383 w 3881519"/>
                  <a:gd name="connsiteY13" fmla="*/ 1568040 h 1636304"/>
                  <a:gd name="connsiteX14" fmla="*/ 0 w 3881519"/>
                  <a:gd name="connsiteY14" fmla="*/ 1636304 h 1636304"/>
                  <a:gd name="connsiteX15" fmla="*/ 53051 w 3881519"/>
                  <a:gd name="connsiteY15" fmla="*/ 1510369 h 1636304"/>
                  <a:gd name="connsiteX16" fmla="*/ 601079 w 3881519"/>
                  <a:gd name="connsiteY16" fmla="*/ 220601 h 1636304"/>
                  <a:gd name="connsiteX17" fmla="*/ 674693 w 3881519"/>
                  <a:gd name="connsiteY17" fmla="*/ 165238 h 1636304"/>
                  <a:gd name="connsiteX18" fmla="*/ 3220040 w 3881519"/>
                  <a:gd name="connsiteY18" fmla="*/ 242 h 1636304"/>
                  <a:gd name="connsiteX0" fmla="*/ 3220040 w 3881519"/>
                  <a:gd name="connsiteY0" fmla="*/ 242 h 1636304"/>
                  <a:gd name="connsiteX1" fmla="*/ 3252284 w 3881519"/>
                  <a:gd name="connsiteY1" fmla="*/ 25673 h 1636304"/>
                  <a:gd name="connsiteX2" fmla="*/ 3875631 w 3881519"/>
                  <a:gd name="connsiteY2" fmla="*/ 1468387 h 1636304"/>
                  <a:gd name="connsiteX3" fmla="*/ 3856529 w 3881519"/>
                  <a:gd name="connsiteY3" fmla="*/ 1500266 h 1636304"/>
                  <a:gd name="connsiteX4" fmla="*/ 3627533 w 3881519"/>
                  <a:gd name="connsiteY4" fmla="*/ 1507080 h 1636304"/>
                  <a:gd name="connsiteX5" fmla="*/ 3618042 w 3881519"/>
                  <a:gd name="connsiteY5" fmla="*/ 1472768 h 1636304"/>
                  <a:gd name="connsiteX6" fmla="*/ 3598696 w 3881519"/>
                  <a:gd name="connsiteY6" fmla="*/ 1395868 h 1636304"/>
                  <a:gd name="connsiteX7" fmla="*/ 3435650 w 3881519"/>
                  <a:gd name="connsiteY7" fmla="*/ 1069045 h 1636304"/>
                  <a:gd name="connsiteX8" fmla="*/ 3160783 w 3881519"/>
                  <a:gd name="connsiteY8" fmla="*/ 409560 h 1636304"/>
                  <a:gd name="connsiteX9" fmla="*/ 3147398 w 3881519"/>
                  <a:gd name="connsiteY9" fmla="*/ 390823 h 1636304"/>
                  <a:gd name="connsiteX10" fmla="*/ 3117345 w 3881519"/>
                  <a:gd name="connsiteY10" fmla="*/ 459935 h 1636304"/>
                  <a:gd name="connsiteX11" fmla="*/ 2636846 w 3881519"/>
                  <a:gd name="connsiteY11" fmla="*/ 1530685 h 1636304"/>
                  <a:gd name="connsiteX12" fmla="*/ 2571383 w 3881519"/>
                  <a:gd name="connsiteY12" fmla="*/ 1568040 h 1636304"/>
                  <a:gd name="connsiteX13" fmla="*/ 0 w 3881519"/>
                  <a:gd name="connsiteY13" fmla="*/ 1636304 h 1636304"/>
                  <a:gd name="connsiteX14" fmla="*/ 53051 w 3881519"/>
                  <a:gd name="connsiteY14" fmla="*/ 1510369 h 1636304"/>
                  <a:gd name="connsiteX15" fmla="*/ 601079 w 3881519"/>
                  <a:gd name="connsiteY15" fmla="*/ 220601 h 1636304"/>
                  <a:gd name="connsiteX16" fmla="*/ 674693 w 3881519"/>
                  <a:gd name="connsiteY16" fmla="*/ 165238 h 1636304"/>
                  <a:gd name="connsiteX17" fmla="*/ 3220040 w 3881519"/>
                  <a:gd name="connsiteY17" fmla="*/ 242 h 1636304"/>
                  <a:gd name="connsiteX0" fmla="*/ 3220040 w 3881519"/>
                  <a:gd name="connsiteY0" fmla="*/ 242 h 1636304"/>
                  <a:gd name="connsiteX1" fmla="*/ 3252284 w 3881519"/>
                  <a:gd name="connsiteY1" fmla="*/ 25673 h 1636304"/>
                  <a:gd name="connsiteX2" fmla="*/ 3875631 w 3881519"/>
                  <a:gd name="connsiteY2" fmla="*/ 1468387 h 1636304"/>
                  <a:gd name="connsiteX3" fmla="*/ 3856529 w 3881519"/>
                  <a:gd name="connsiteY3" fmla="*/ 1500266 h 1636304"/>
                  <a:gd name="connsiteX4" fmla="*/ 3627533 w 3881519"/>
                  <a:gd name="connsiteY4" fmla="*/ 1507080 h 1636304"/>
                  <a:gd name="connsiteX5" fmla="*/ 3618042 w 3881519"/>
                  <a:gd name="connsiteY5" fmla="*/ 1472768 h 1636304"/>
                  <a:gd name="connsiteX6" fmla="*/ 3598696 w 3881519"/>
                  <a:gd name="connsiteY6" fmla="*/ 1395868 h 1636304"/>
                  <a:gd name="connsiteX7" fmla="*/ 3160783 w 3881519"/>
                  <a:gd name="connsiteY7" fmla="*/ 409560 h 1636304"/>
                  <a:gd name="connsiteX8" fmla="*/ 3147398 w 3881519"/>
                  <a:gd name="connsiteY8" fmla="*/ 390823 h 1636304"/>
                  <a:gd name="connsiteX9" fmla="*/ 3117345 w 3881519"/>
                  <a:gd name="connsiteY9" fmla="*/ 459935 h 1636304"/>
                  <a:gd name="connsiteX10" fmla="*/ 2636846 w 3881519"/>
                  <a:gd name="connsiteY10" fmla="*/ 1530685 h 1636304"/>
                  <a:gd name="connsiteX11" fmla="*/ 2571383 w 3881519"/>
                  <a:gd name="connsiteY11" fmla="*/ 1568040 h 1636304"/>
                  <a:gd name="connsiteX12" fmla="*/ 0 w 3881519"/>
                  <a:gd name="connsiteY12" fmla="*/ 1636304 h 1636304"/>
                  <a:gd name="connsiteX13" fmla="*/ 53051 w 3881519"/>
                  <a:gd name="connsiteY13" fmla="*/ 1510369 h 1636304"/>
                  <a:gd name="connsiteX14" fmla="*/ 601079 w 3881519"/>
                  <a:gd name="connsiteY14" fmla="*/ 220601 h 1636304"/>
                  <a:gd name="connsiteX15" fmla="*/ 674693 w 3881519"/>
                  <a:gd name="connsiteY15" fmla="*/ 165238 h 1636304"/>
                  <a:gd name="connsiteX16" fmla="*/ 3220040 w 3881519"/>
                  <a:gd name="connsiteY16" fmla="*/ 242 h 1636304"/>
                  <a:gd name="connsiteX0" fmla="*/ 3220040 w 3881519"/>
                  <a:gd name="connsiteY0" fmla="*/ 242 h 1636304"/>
                  <a:gd name="connsiteX1" fmla="*/ 3252284 w 3881519"/>
                  <a:gd name="connsiteY1" fmla="*/ 25673 h 1636304"/>
                  <a:gd name="connsiteX2" fmla="*/ 3875631 w 3881519"/>
                  <a:gd name="connsiteY2" fmla="*/ 1468387 h 1636304"/>
                  <a:gd name="connsiteX3" fmla="*/ 3856529 w 3881519"/>
                  <a:gd name="connsiteY3" fmla="*/ 1500266 h 1636304"/>
                  <a:gd name="connsiteX4" fmla="*/ 3627533 w 3881519"/>
                  <a:gd name="connsiteY4" fmla="*/ 1507080 h 1636304"/>
                  <a:gd name="connsiteX5" fmla="*/ 3618042 w 3881519"/>
                  <a:gd name="connsiteY5" fmla="*/ 1472768 h 1636304"/>
                  <a:gd name="connsiteX6" fmla="*/ 3160783 w 3881519"/>
                  <a:gd name="connsiteY6" fmla="*/ 409560 h 1636304"/>
                  <a:gd name="connsiteX7" fmla="*/ 3147398 w 3881519"/>
                  <a:gd name="connsiteY7" fmla="*/ 390823 h 1636304"/>
                  <a:gd name="connsiteX8" fmla="*/ 3117345 w 3881519"/>
                  <a:gd name="connsiteY8" fmla="*/ 459935 h 1636304"/>
                  <a:gd name="connsiteX9" fmla="*/ 2636846 w 3881519"/>
                  <a:gd name="connsiteY9" fmla="*/ 1530685 h 1636304"/>
                  <a:gd name="connsiteX10" fmla="*/ 2571383 w 3881519"/>
                  <a:gd name="connsiteY10" fmla="*/ 1568040 h 1636304"/>
                  <a:gd name="connsiteX11" fmla="*/ 0 w 3881519"/>
                  <a:gd name="connsiteY11" fmla="*/ 1636304 h 1636304"/>
                  <a:gd name="connsiteX12" fmla="*/ 53051 w 3881519"/>
                  <a:gd name="connsiteY12" fmla="*/ 1510369 h 1636304"/>
                  <a:gd name="connsiteX13" fmla="*/ 601079 w 3881519"/>
                  <a:gd name="connsiteY13" fmla="*/ 220601 h 1636304"/>
                  <a:gd name="connsiteX14" fmla="*/ 674693 w 3881519"/>
                  <a:gd name="connsiteY14" fmla="*/ 165238 h 1636304"/>
                  <a:gd name="connsiteX15" fmla="*/ 3220040 w 3881519"/>
                  <a:gd name="connsiteY15" fmla="*/ 242 h 1636304"/>
                  <a:gd name="connsiteX0" fmla="*/ 3220040 w 3881519"/>
                  <a:gd name="connsiteY0" fmla="*/ 242 h 1636304"/>
                  <a:gd name="connsiteX1" fmla="*/ 3252284 w 3881519"/>
                  <a:gd name="connsiteY1" fmla="*/ 25673 h 1636304"/>
                  <a:gd name="connsiteX2" fmla="*/ 3875631 w 3881519"/>
                  <a:gd name="connsiteY2" fmla="*/ 1468387 h 1636304"/>
                  <a:gd name="connsiteX3" fmla="*/ 3856529 w 3881519"/>
                  <a:gd name="connsiteY3" fmla="*/ 1500266 h 1636304"/>
                  <a:gd name="connsiteX4" fmla="*/ 3627533 w 3881519"/>
                  <a:gd name="connsiteY4" fmla="*/ 1507080 h 1636304"/>
                  <a:gd name="connsiteX5" fmla="*/ 3618042 w 3881519"/>
                  <a:gd name="connsiteY5" fmla="*/ 1472768 h 1636304"/>
                  <a:gd name="connsiteX6" fmla="*/ 3160783 w 3881519"/>
                  <a:gd name="connsiteY6" fmla="*/ 409560 h 1636304"/>
                  <a:gd name="connsiteX7" fmla="*/ 3147398 w 3881519"/>
                  <a:gd name="connsiteY7" fmla="*/ 390823 h 1636304"/>
                  <a:gd name="connsiteX8" fmla="*/ 2636846 w 3881519"/>
                  <a:gd name="connsiteY8" fmla="*/ 1530685 h 1636304"/>
                  <a:gd name="connsiteX9" fmla="*/ 2571383 w 3881519"/>
                  <a:gd name="connsiteY9" fmla="*/ 1568040 h 1636304"/>
                  <a:gd name="connsiteX10" fmla="*/ 0 w 3881519"/>
                  <a:gd name="connsiteY10" fmla="*/ 1636304 h 1636304"/>
                  <a:gd name="connsiteX11" fmla="*/ 53051 w 3881519"/>
                  <a:gd name="connsiteY11" fmla="*/ 1510369 h 1636304"/>
                  <a:gd name="connsiteX12" fmla="*/ 601079 w 3881519"/>
                  <a:gd name="connsiteY12" fmla="*/ 220601 h 1636304"/>
                  <a:gd name="connsiteX13" fmla="*/ 674693 w 3881519"/>
                  <a:gd name="connsiteY13" fmla="*/ 165238 h 1636304"/>
                  <a:gd name="connsiteX14" fmla="*/ 3220040 w 3881519"/>
                  <a:gd name="connsiteY14" fmla="*/ 242 h 1636304"/>
                  <a:gd name="connsiteX0" fmla="*/ 3220040 w 3881519"/>
                  <a:gd name="connsiteY0" fmla="*/ 242 h 1636304"/>
                  <a:gd name="connsiteX1" fmla="*/ 3252284 w 3881519"/>
                  <a:gd name="connsiteY1" fmla="*/ 25673 h 1636304"/>
                  <a:gd name="connsiteX2" fmla="*/ 3875631 w 3881519"/>
                  <a:gd name="connsiteY2" fmla="*/ 1468387 h 1636304"/>
                  <a:gd name="connsiteX3" fmla="*/ 3856529 w 3881519"/>
                  <a:gd name="connsiteY3" fmla="*/ 1500266 h 1636304"/>
                  <a:gd name="connsiteX4" fmla="*/ 3627533 w 3881519"/>
                  <a:gd name="connsiteY4" fmla="*/ 1507080 h 1636304"/>
                  <a:gd name="connsiteX5" fmla="*/ 3618042 w 3881519"/>
                  <a:gd name="connsiteY5" fmla="*/ 1472768 h 1636304"/>
                  <a:gd name="connsiteX6" fmla="*/ 3160783 w 3881519"/>
                  <a:gd name="connsiteY6" fmla="*/ 409560 h 1636304"/>
                  <a:gd name="connsiteX7" fmla="*/ 3147398 w 3881519"/>
                  <a:gd name="connsiteY7" fmla="*/ 390823 h 1636304"/>
                  <a:gd name="connsiteX8" fmla="*/ 2636846 w 3881519"/>
                  <a:gd name="connsiteY8" fmla="*/ 1530685 h 1636304"/>
                  <a:gd name="connsiteX9" fmla="*/ 2571383 w 3881519"/>
                  <a:gd name="connsiteY9" fmla="*/ 1568040 h 1636304"/>
                  <a:gd name="connsiteX10" fmla="*/ 0 w 3881519"/>
                  <a:gd name="connsiteY10" fmla="*/ 1636304 h 1636304"/>
                  <a:gd name="connsiteX11" fmla="*/ 53051 w 3881519"/>
                  <a:gd name="connsiteY11" fmla="*/ 1510369 h 1636304"/>
                  <a:gd name="connsiteX12" fmla="*/ 601079 w 3881519"/>
                  <a:gd name="connsiteY12" fmla="*/ 220601 h 1636304"/>
                  <a:gd name="connsiteX13" fmla="*/ 674693 w 3881519"/>
                  <a:gd name="connsiteY13" fmla="*/ 165238 h 1636304"/>
                  <a:gd name="connsiteX14" fmla="*/ 3220040 w 3881519"/>
                  <a:gd name="connsiteY14" fmla="*/ 242 h 1636304"/>
                  <a:gd name="connsiteX0" fmla="*/ 3220040 w 3881519"/>
                  <a:gd name="connsiteY0" fmla="*/ 242 h 1636304"/>
                  <a:gd name="connsiteX1" fmla="*/ 3252284 w 3881519"/>
                  <a:gd name="connsiteY1" fmla="*/ 25673 h 1636304"/>
                  <a:gd name="connsiteX2" fmla="*/ 3875631 w 3881519"/>
                  <a:gd name="connsiteY2" fmla="*/ 1468387 h 1636304"/>
                  <a:gd name="connsiteX3" fmla="*/ 3856529 w 3881519"/>
                  <a:gd name="connsiteY3" fmla="*/ 1500266 h 1636304"/>
                  <a:gd name="connsiteX4" fmla="*/ 3627533 w 3881519"/>
                  <a:gd name="connsiteY4" fmla="*/ 1507080 h 1636304"/>
                  <a:gd name="connsiteX5" fmla="*/ 3618042 w 3881519"/>
                  <a:gd name="connsiteY5" fmla="*/ 1472768 h 1636304"/>
                  <a:gd name="connsiteX6" fmla="*/ 3160783 w 3881519"/>
                  <a:gd name="connsiteY6" fmla="*/ 409560 h 1636304"/>
                  <a:gd name="connsiteX7" fmla="*/ 3147398 w 3881519"/>
                  <a:gd name="connsiteY7" fmla="*/ 390823 h 1636304"/>
                  <a:gd name="connsiteX8" fmla="*/ 2636846 w 3881519"/>
                  <a:gd name="connsiteY8" fmla="*/ 1530685 h 1636304"/>
                  <a:gd name="connsiteX9" fmla="*/ 2571383 w 3881519"/>
                  <a:gd name="connsiteY9" fmla="*/ 1568040 h 1636304"/>
                  <a:gd name="connsiteX10" fmla="*/ 0 w 3881519"/>
                  <a:gd name="connsiteY10" fmla="*/ 1636304 h 1636304"/>
                  <a:gd name="connsiteX11" fmla="*/ 53051 w 3881519"/>
                  <a:gd name="connsiteY11" fmla="*/ 1510369 h 1636304"/>
                  <a:gd name="connsiteX12" fmla="*/ 601079 w 3881519"/>
                  <a:gd name="connsiteY12" fmla="*/ 220601 h 1636304"/>
                  <a:gd name="connsiteX13" fmla="*/ 674693 w 3881519"/>
                  <a:gd name="connsiteY13" fmla="*/ 165238 h 1636304"/>
                  <a:gd name="connsiteX14" fmla="*/ 3220040 w 3881519"/>
                  <a:gd name="connsiteY14" fmla="*/ 242 h 1636304"/>
                  <a:gd name="connsiteX0" fmla="*/ 3220040 w 3881519"/>
                  <a:gd name="connsiteY0" fmla="*/ 242 h 1636304"/>
                  <a:gd name="connsiteX1" fmla="*/ 3252284 w 3881519"/>
                  <a:gd name="connsiteY1" fmla="*/ 25673 h 1636304"/>
                  <a:gd name="connsiteX2" fmla="*/ 3875631 w 3881519"/>
                  <a:gd name="connsiteY2" fmla="*/ 1468387 h 1636304"/>
                  <a:gd name="connsiteX3" fmla="*/ 3856529 w 3881519"/>
                  <a:gd name="connsiteY3" fmla="*/ 1500266 h 1636304"/>
                  <a:gd name="connsiteX4" fmla="*/ 3627533 w 3881519"/>
                  <a:gd name="connsiteY4" fmla="*/ 1507080 h 1636304"/>
                  <a:gd name="connsiteX5" fmla="*/ 3618042 w 3881519"/>
                  <a:gd name="connsiteY5" fmla="*/ 1472768 h 1636304"/>
                  <a:gd name="connsiteX6" fmla="*/ 3160783 w 3881519"/>
                  <a:gd name="connsiteY6" fmla="*/ 409560 h 1636304"/>
                  <a:gd name="connsiteX7" fmla="*/ 3147398 w 3881519"/>
                  <a:gd name="connsiteY7" fmla="*/ 390823 h 1636304"/>
                  <a:gd name="connsiteX8" fmla="*/ 2636846 w 3881519"/>
                  <a:gd name="connsiteY8" fmla="*/ 1530685 h 1636304"/>
                  <a:gd name="connsiteX9" fmla="*/ 2571383 w 3881519"/>
                  <a:gd name="connsiteY9" fmla="*/ 1568040 h 1636304"/>
                  <a:gd name="connsiteX10" fmla="*/ 0 w 3881519"/>
                  <a:gd name="connsiteY10" fmla="*/ 1636304 h 1636304"/>
                  <a:gd name="connsiteX11" fmla="*/ 53051 w 3881519"/>
                  <a:gd name="connsiteY11" fmla="*/ 1510369 h 1636304"/>
                  <a:gd name="connsiteX12" fmla="*/ 601079 w 3881519"/>
                  <a:gd name="connsiteY12" fmla="*/ 220601 h 1636304"/>
                  <a:gd name="connsiteX13" fmla="*/ 674693 w 3881519"/>
                  <a:gd name="connsiteY13" fmla="*/ 165238 h 1636304"/>
                  <a:gd name="connsiteX14" fmla="*/ 3220040 w 3881519"/>
                  <a:gd name="connsiteY14" fmla="*/ 242 h 1636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81519" h="1636304">
                    <a:moveTo>
                      <a:pt x="3220040" y="242"/>
                    </a:moveTo>
                    <a:cubicBezTo>
                      <a:pt x="3241211" y="-1948"/>
                      <a:pt x="3245956" y="11072"/>
                      <a:pt x="3252284" y="25673"/>
                    </a:cubicBezTo>
                    <a:lnTo>
                      <a:pt x="3875631" y="1468387"/>
                    </a:lnTo>
                    <a:cubicBezTo>
                      <a:pt x="3886095" y="1492357"/>
                      <a:pt x="3884269" y="1499902"/>
                      <a:pt x="3856529" y="1500266"/>
                    </a:cubicBezTo>
                    <a:cubicBezTo>
                      <a:pt x="3780237" y="1501362"/>
                      <a:pt x="3703823" y="1504646"/>
                      <a:pt x="3627533" y="1507080"/>
                    </a:cubicBezTo>
                    <a:cubicBezTo>
                      <a:pt x="3616218" y="1497955"/>
                      <a:pt x="3617434" y="1484814"/>
                      <a:pt x="3618042" y="1472768"/>
                    </a:cubicBezTo>
                    <a:cubicBezTo>
                      <a:pt x="3540250" y="1289848"/>
                      <a:pt x="3239224" y="589884"/>
                      <a:pt x="3160783" y="409560"/>
                    </a:cubicBezTo>
                    <a:cubicBezTo>
                      <a:pt x="3157863" y="403233"/>
                      <a:pt x="3157132" y="395324"/>
                      <a:pt x="3147398" y="390823"/>
                    </a:cubicBezTo>
                    <a:cubicBezTo>
                      <a:pt x="3060075" y="577677"/>
                      <a:pt x="2768869" y="1308073"/>
                      <a:pt x="2636846" y="1530685"/>
                    </a:cubicBezTo>
                    <a:cubicBezTo>
                      <a:pt x="2621874" y="1555930"/>
                      <a:pt x="2601194" y="1566944"/>
                      <a:pt x="2571383" y="1568040"/>
                    </a:cubicBezTo>
                    <a:lnTo>
                      <a:pt x="0" y="1636304"/>
                    </a:lnTo>
                    <a:cubicBezTo>
                      <a:pt x="16548" y="1597003"/>
                      <a:pt x="34677" y="1553565"/>
                      <a:pt x="53051" y="1510369"/>
                    </a:cubicBezTo>
                    <a:lnTo>
                      <a:pt x="601079" y="220601"/>
                    </a:lnTo>
                    <a:cubicBezTo>
                      <a:pt x="616045" y="185314"/>
                      <a:pt x="631133" y="167063"/>
                      <a:pt x="674693" y="165238"/>
                    </a:cubicBezTo>
                    <a:lnTo>
                      <a:pt x="3220040" y="242"/>
                    </a:lnTo>
                    <a:close/>
                  </a:path>
                </a:pathLst>
              </a:custGeom>
              <a:solidFill>
                <a:schemeClr val="accent1"/>
              </a:solidFill>
              <a:ln w="9525" cap="flat">
                <a:noFill/>
                <a:prstDash val="solid"/>
                <a:miter/>
              </a:ln>
            </p:spPr>
            <p:txBody>
              <a:bodyPr wrap="square" rtlCol="0" anchor="ctr">
                <a:noAutofit/>
              </a:bodyPr>
              <a:lstStyle/>
              <a:p>
                <a:endParaRPr lang="en-US" sz="1756"/>
              </a:p>
            </p:txBody>
          </p:sp>
          <p:sp>
            <p:nvSpPr>
              <p:cNvPr id="18" name="Freeform: Shape 505">
                <a:extLst>
                  <a:ext uri="{FF2B5EF4-FFF2-40B4-BE49-F238E27FC236}">
                    <a16:creationId xmlns:a16="http://schemas.microsoft.com/office/drawing/2014/main" id="{38F64596-8640-4260-B540-0C63D3E22040}"/>
                  </a:ext>
                </a:extLst>
              </p:cNvPr>
              <p:cNvSpPr/>
              <p:nvPr/>
            </p:nvSpPr>
            <p:spPr>
              <a:xfrm>
                <a:off x="1645050" y="2766412"/>
                <a:ext cx="3341001" cy="2152282"/>
              </a:xfrm>
              <a:custGeom>
                <a:avLst/>
                <a:gdLst>
                  <a:gd name="connsiteX0" fmla="*/ 43720 w 1265370"/>
                  <a:gd name="connsiteY0" fmla="*/ 290322 h 1058050"/>
                  <a:gd name="connsiteX1" fmla="*/ 310039 w 1265370"/>
                  <a:gd name="connsiteY1" fmla="*/ 285369 h 1058050"/>
                  <a:gd name="connsiteX2" fmla="*/ 619887 w 1265370"/>
                  <a:gd name="connsiteY2" fmla="*/ 276320 h 1058050"/>
                  <a:gd name="connsiteX3" fmla="*/ 1041082 w 1265370"/>
                  <a:gd name="connsiteY3" fmla="*/ 263081 h 1058050"/>
                  <a:gd name="connsiteX4" fmla="*/ 1071182 w 1265370"/>
                  <a:gd name="connsiteY4" fmla="*/ 244697 h 1058050"/>
                  <a:gd name="connsiteX5" fmla="*/ 1214247 w 1265370"/>
                  <a:gd name="connsiteY5" fmla="*/ 0 h 1058050"/>
                  <a:gd name="connsiteX6" fmla="*/ 1220534 w 1265370"/>
                  <a:gd name="connsiteY6" fmla="*/ 13716 h 1058050"/>
                  <a:gd name="connsiteX7" fmla="*/ 1231202 w 1265370"/>
                  <a:gd name="connsiteY7" fmla="*/ 46673 h 1058050"/>
                  <a:gd name="connsiteX8" fmla="*/ 1241774 w 1265370"/>
                  <a:gd name="connsiteY8" fmla="*/ 324517 h 1058050"/>
                  <a:gd name="connsiteX9" fmla="*/ 1256633 w 1265370"/>
                  <a:gd name="connsiteY9" fmla="*/ 708660 h 1058050"/>
                  <a:gd name="connsiteX10" fmla="*/ 1265301 w 1265370"/>
                  <a:gd name="connsiteY10" fmla="*/ 933259 h 1058050"/>
                  <a:gd name="connsiteX11" fmla="*/ 1256919 w 1265370"/>
                  <a:gd name="connsiteY11" fmla="*/ 969931 h 1058050"/>
                  <a:gd name="connsiteX12" fmla="*/ 1240536 w 1265370"/>
                  <a:gd name="connsiteY12" fmla="*/ 980980 h 1058050"/>
                  <a:gd name="connsiteX13" fmla="*/ 1080516 w 1265370"/>
                  <a:gd name="connsiteY13" fmla="*/ 991457 h 1058050"/>
                  <a:gd name="connsiteX14" fmla="*/ 874586 w 1265370"/>
                  <a:gd name="connsiteY14" fmla="*/ 1002316 h 1058050"/>
                  <a:gd name="connsiteX15" fmla="*/ 746093 w 1265370"/>
                  <a:gd name="connsiteY15" fmla="*/ 1011460 h 1058050"/>
                  <a:gd name="connsiteX16" fmla="*/ 600265 w 1265370"/>
                  <a:gd name="connsiteY16" fmla="*/ 1019651 h 1058050"/>
                  <a:gd name="connsiteX17" fmla="*/ 576358 w 1265370"/>
                  <a:gd name="connsiteY17" fmla="*/ 996791 h 1058050"/>
                  <a:gd name="connsiteX18" fmla="*/ 572262 w 1265370"/>
                  <a:gd name="connsiteY18" fmla="*/ 922877 h 1058050"/>
                  <a:gd name="connsiteX19" fmla="*/ 563308 w 1265370"/>
                  <a:gd name="connsiteY19" fmla="*/ 901256 h 1058050"/>
                  <a:gd name="connsiteX20" fmla="*/ 557879 w 1265370"/>
                  <a:gd name="connsiteY20" fmla="*/ 821531 h 1058050"/>
                  <a:gd name="connsiteX21" fmla="*/ 547116 w 1265370"/>
                  <a:gd name="connsiteY21" fmla="*/ 417195 h 1058050"/>
                  <a:gd name="connsiteX22" fmla="*/ 543211 w 1265370"/>
                  <a:gd name="connsiteY22" fmla="*/ 327755 h 1058050"/>
                  <a:gd name="connsiteX23" fmla="*/ 519017 w 1265370"/>
                  <a:gd name="connsiteY23" fmla="*/ 306515 h 1058050"/>
                  <a:gd name="connsiteX24" fmla="*/ 395573 w 1265370"/>
                  <a:gd name="connsiteY24" fmla="*/ 310039 h 1058050"/>
                  <a:gd name="connsiteX25" fmla="*/ 209169 w 1265370"/>
                  <a:gd name="connsiteY25" fmla="*/ 315944 h 1058050"/>
                  <a:gd name="connsiteX26" fmla="*/ 173927 w 1265370"/>
                  <a:gd name="connsiteY26" fmla="*/ 353282 h 1058050"/>
                  <a:gd name="connsiteX27" fmla="*/ 189166 w 1265370"/>
                  <a:gd name="connsiteY27" fmla="*/ 740378 h 1058050"/>
                  <a:gd name="connsiteX28" fmla="*/ 198120 w 1265370"/>
                  <a:gd name="connsiteY28" fmla="*/ 977456 h 1058050"/>
                  <a:gd name="connsiteX29" fmla="*/ 199834 w 1265370"/>
                  <a:gd name="connsiteY29" fmla="*/ 996696 h 1058050"/>
                  <a:gd name="connsiteX30" fmla="*/ 227076 w 1265370"/>
                  <a:gd name="connsiteY30" fmla="*/ 1019937 h 1058050"/>
                  <a:gd name="connsiteX31" fmla="*/ 275558 w 1265370"/>
                  <a:gd name="connsiteY31" fmla="*/ 1020032 h 1058050"/>
                  <a:gd name="connsiteX32" fmla="*/ 304990 w 1265370"/>
                  <a:gd name="connsiteY32" fmla="*/ 1028224 h 1058050"/>
                  <a:gd name="connsiteX33" fmla="*/ 374999 w 1265370"/>
                  <a:gd name="connsiteY33" fmla="*/ 1028224 h 1058050"/>
                  <a:gd name="connsiteX34" fmla="*/ 360521 w 1265370"/>
                  <a:gd name="connsiteY34" fmla="*/ 1038034 h 1058050"/>
                  <a:gd name="connsiteX35" fmla="*/ 280797 w 1265370"/>
                  <a:gd name="connsiteY35" fmla="*/ 1038606 h 1058050"/>
                  <a:gd name="connsiteX36" fmla="*/ 96774 w 1265370"/>
                  <a:gd name="connsiteY36" fmla="*/ 1050798 h 1058050"/>
                  <a:gd name="connsiteX37" fmla="*/ 24003 w 1265370"/>
                  <a:gd name="connsiteY37" fmla="*/ 1058037 h 1058050"/>
                  <a:gd name="connsiteX38" fmla="*/ 0 w 1265370"/>
                  <a:gd name="connsiteY38" fmla="*/ 1049750 h 1058050"/>
                  <a:gd name="connsiteX39" fmla="*/ 11525 w 1265370"/>
                  <a:gd name="connsiteY39" fmla="*/ 824770 h 1058050"/>
                  <a:gd name="connsiteX40" fmla="*/ 34576 w 1265370"/>
                  <a:gd name="connsiteY40" fmla="*/ 396431 h 1058050"/>
                  <a:gd name="connsiteX41" fmla="*/ 43720 w 1265370"/>
                  <a:gd name="connsiteY41" fmla="*/ 290322 h 1058050"/>
                  <a:gd name="connsiteX0" fmla="*/ 43720 w 1265371"/>
                  <a:gd name="connsiteY0" fmla="*/ 290322 h 1058050"/>
                  <a:gd name="connsiteX1" fmla="*/ 310039 w 1265371"/>
                  <a:gd name="connsiteY1" fmla="*/ 285369 h 1058050"/>
                  <a:gd name="connsiteX2" fmla="*/ 619887 w 1265371"/>
                  <a:gd name="connsiteY2" fmla="*/ 276320 h 1058050"/>
                  <a:gd name="connsiteX3" fmla="*/ 1041082 w 1265371"/>
                  <a:gd name="connsiteY3" fmla="*/ 263081 h 1058050"/>
                  <a:gd name="connsiteX4" fmla="*/ 1071182 w 1265371"/>
                  <a:gd name="connsiteY4" fmla="*/ 244697 h 1058050"/>
                  <a:gd name="connsiteX5" fmla="*/ 1214247 w 1265371"/>
                  <a:gd name="connsiteY5" fmla="*/ 0 h 1058050"/>
                  <a:gd name="connsiteX6" fmla="*/ 1220534 w 1265371"/>
                  <a:gd name="connsiteY6" fmla="*/ 13716 h 1058050"/>
                  <a:gd name="connsiteX7" fmla="*/ 1231202 w 1265371"/>
                  <a:gd name="connsiteY7" fmla="*/ 46673 h 1058050"/>
                  <a:gd name="connsiteX8" fmla="*/ 1241774 w 1265371"/>
                  <a:gd name="connsiteY8" fmla="*/ 324517 h 1058050"/>
                  <a:gd name="connsiteX9" fmla="*/ 1256633 w 1265371"/>
                  <a:gd name="connsiteY9" fmla="*/ 708660 h 1058050"/>
                  <a:gd name="connsiteX10" fmla="*/ 1265301 w 1265371"/>
                  <a:gd name="connsiteY10" fmla="*/ 933259 h 1058050"/>
                  <a:gd name="connsiteX11" fmla="*/ 1256919 w 1265371"/>
                  <a:gd name="connsiteY11" fmla="*/ 969931 h 1058050"/>
                  <a:gd name="connsiteX12" fmla="*/ 1240536 w 1265371"/>
                  <a:gd name="connsiteY12" fmla="*/ 980980 h 1058050"/>
                  <a:gd name="connsiteX13" fmla="*/ 1080516 w 1265371"/>
                  <a:gd name="connsiteY13" fmla="*/ 991457 h 1058050"/>
                  <a:gd name="connsiteX14" fmla="*/ 874586 w 1265371"/>
                  <a:gd name="connsiteY14" fmla="*/ 1002316 h 1058050"/>
                  <a:gd name="connsiteX15" fmla="*/ 746093 w 1265371"/>
                  <a:gd name="connsiteY15" fmla="*/ 1011460 h 1058050"/>
                  <a:gd name="connsiteX16" fmla="*/ 600265 w 1265371"/>
                  <a:gd name="connsiteY16" fmla="*/ 1019651 h 1058050"/>
                  <a:gd name="connsiteX17" fmla="*/ 576358 w 1265371"/>
                  <a:gd name="connsiteY17" fmla="*/ 996791 h 1058050"/>
                  <a:gd name="connsiteX18" fmla="*/ 572262 w 1265371"/>
                  <a:gd name="connsiteY18" fmla="*/ 922877 h 1058050"/>
                  <a:gd name="connsiteX19" fmla="*/ 563308 w 1265371"/>
                  <a:gd name="connsiteY19" fmla="*/ 901256 h 1058050"/>
                  <a:gd name="connsiteX20" fmla="*/ 557879 w 1265371"/>
                  <a:gd name="connsiteY20" fmla="*/ 821531 h 1058050"/>
                  <a:gd name="connsiteX21" fmla="*/ 543211 w 1265371"/>
                  <a:gd name="connsiteY21" fmla="*/ 327755 h 1058050"/>
                  <a:gd name="connsiteX22" fmla="*/ 519017 w 1265371"/>
                  <a:gd name="connsiteY22" fmla="*/ 306515 h 1058050"/>
                  <a:gd name="connsiteX23" fmla="*/ 395573 w 1265371"/>
                  <a:gd name="connsiteY23" fmla="*/ 310039 h 1058050"/>
                  <a:gd name="connsiteX24" fmla="*/ 209169 w 1265371"/>
                  <a:gd name="connsiteY24" fmla="*/ 315944 h 1058050"/>
                  <a:gd name="connsiteX25" fmla="*/ 173927 w 1265371"/>
                  <a:gd name="connsiteY25" fmla="*/ 353282 h 1058050"/>
                  <a:gd name="connsiteX26" fmla="*/ 189166 w 1265371"/>
                  <a:gd name="connsiteY26" fmla="*/ 740378 h 1058050"/>
                  <a:gd name="connsiteX27" fmla="*/ 198120 w 1265371"/>
                  <a:gd name="connsiteY27" fmla="*/ 977456 h 1058050"/>
                  <a:gd name="connsiteX28" fmla="*/ 199834 w 1265371"/>
                  <a:gd name="connsiteY28" fmla="*/ 996696 h 1058050"/>
                  <a:gd name="connsiteX29" fmla="*/ 227076 w 1265371"/>
                  <a:gd name="connsiteY29" fmla="*/ 1019937 h 1058050"/>
                  <a:gd name="connsiteX30" fmla="*/ 275558 w 1265371"/>
                  <a:gd name="connsiteY30" fmla="*/ 1020032 h 1058050"/>
                  <a:gd name="connsiteX31" fmla="*/ 304990 w 1265371"/>
                  <a:gd name="connsiteY31" fmla="*/ 1028224 h 1058050"/>
                  <a:gd name="connsiteX32" fmla="*/ 374999 w 1265371"/>
                  <a:gd name="connsiteY32" fmla="*/ 1028224 h 1058050"/>
                  <a:gd name="connsiteX33" fmla="*/ 360521 w 1265371"/>
                  <a:gd name="connsiteY33" fmla="*/ 1038034 h 1058050"/>
                  <a:gd name="connsiteX34" fmla="*/ 280797 w 1265371"/>
                  <a:gd name="connsiteY34" fmla="*/ 1038606 h 1058050"/>
                  <a:gd name="connsiteX35" fmla="*/ 96774 w 1265371"/>
                  <a:gd name="connsiteY35" fmla="*/ 1050798 h 1058050"/>
                  <a:gd name="connsiteX36" fmla="*/ 24003 w 1265371"/>
                  <a:gd name="connsiteY36" fmla="*/ 1058037 h 1058050"/>
                  <a:gd name="connsiteX37" fmla="*/ 0 w 1265371"/>
                  <a:gd name="connsiteY37" fmla="*/ 1049750 h 1058050"/>
                  <a:gd name="connsiteX38" fmla="*/ 11525 w 1265371"/>
                  <a:gd name="connsiteY38" fmla="*/ 824770 h 1058050"/>
                  <a:gd name="connsiteX39" fmla="*/ 34576 w 1265371"/>
                  <a:gd name="connsiteY39" fmla="*/ 396431 h 1058050"/>
                  <a:gd name="connsiteX40" fmla="*/ 43720 w 1265371"/>
                  <a:gd name="connsiteY40" fmla="*/ 290322 h 1058050"/>
                  <a:gd name="connsiteX0" fmla="*/ 43720 w 1265371"/>
                  <a:gd name="connsiteY0" fmla="*/ 290322 h 1058050"/>
                  <a:gd name="connsiteX1" fmla="*/ 310039 w 1265371"/>
                  <a:gd name="connsiteY1" fmla="*/ 285369 h 1058050"/>
                  <a:gd name="connsiteX2" fmla="*/ 619887 w 1265371"/>
                  <a:gd name="connsiteY2" fmla="*/ 276320 h 1058050"/>
                  <a:gd name="connsiteX3" fmla="*/ 1041082 w 1265371"/>
                  <a:gd name="connsiteY3" fmla="*/ 263081 h 1058050"/>
                  <a:gd name="connsiteX4" fmla="*/ 1071182 w 1265371"/>
                  <a:gd name="connsiteY4" fmla="*/ 244697 h 1058050"/>
                  <a:gd name="connsiteX5" fmla="*/ 1214247 w 1265371"/>
                  <a:gd name="connsiteY5" fmla="*/ 0 h 1058050"/>
                  <a:gd name="connsiteX6" fmla="*/ 1220534 w 1265371"/>
                  <a:gd name="connsiteY6" fmla="*/ 13716 h 1058050"/>
                  <a:gd name="connsiteX7" fmla="*/ 1231202 w 1265371"/>
                  <a:gd name="connsiteY7" fmla="*/ 46673 h 1058050"/>
                  <a:gd name="connsiteX8" fmla="*/ 1241774 w 1265371"/>
                  <a:gd name="connsiteY8" fmla="*/ 324517 h 1058050"/>
                  <a:gd name="connsiteX9" fmla="*/ 1256633 w 1265371"/>
                  <a:gd name="connsiteY9" fmla="*/ 708660 h 1058050"/>
                  <a:gd name="connsiteX10" fmla="*/ 1265301 w 1265371"/>
                  <a:gd name="connsiteY10" fmla="*/ 933259 h 1058050"/>
                  <a:gd name="connsiteX11" fmla="*/ 1256919 w 1265371"/>
                  <a:gd name="connsiteY11" fmla="*/ 969931 h 1058050"/>
                  <a:gd name="connsiteX12" fmla="*/ 1240536 w 1265371"/>
                  <a:gd name="connsiteY12" fmla="*/ 980980 h 1058050"/>
                  <a:gd name="connsiteX13" fmla="*/ 1080516 w 1265371"/>
                  <a:gd name="connsiteY13" fmla="*/ 991457 h 1058050"/>
                  <a:gd name="connsiteX14" fmla="*/ 874586 w 1265371"/>
                  <a:gd name="connsiteY14" fmla="*/ 1002316 h 1058050"/>
                  <a:gd name="connsiteX15" fmla="*/ 746093 w 1265371"/>
                  <a:gd name="connsiteY15" fmla="*/ 1011460 h 1058050"/>
                  <a:gd name="connsiteX16" fmla="*/ 600265 w 1265371"/>
                  <a:gd name="connsiteY16" fmla="*/ 1019651 h 1058050"/>
                  <a:gd name="connsiteX17" fmla="*/ 576358 w 1265371"/>
                  <a:gd name="connsiteY17" fmla="*/ 996791 h 1058050"/>
                  <a:gd name="connsiteX18" fmla="*/ 572262 w 1265371"/>
                  <a:gd name="connsiteY18" fmla="*/ 922877 h 1058050"/>
                  <a:gd name="connsiteX19" fmla="*/ 563308 w 1265371"/>
                  <a:gd name="connsiteY19" fmla="*/ 901256 h 1058050"/>
                  <a:gd name="connsiteX20" fmla="*/ 557879 w 1265371"/>
                  <a:gd name="connsiteY20" fmla="*/ 821531 h 1058050"/>
                  <a:gd name="connsiteX21" fmla="*/ 543211 w 1265371"/>
                  <a:gd name="connsiteY21" fmla="*/ 327755 h 1058050"/>
                  <a:gd name="connsiteX22" fmla="*/ 395573 w 1265371"/>
                  <a:gd name="connsiteY22" fmla="*/ 310039 h 1058050"/>
                  <a:gd name="connsiteX23" fmla="*/ 209169 w 1265371"/>
                  <a:gd name="connsiteY23" fmla="*/ 315944 h 1058050"/>
                  <a:gd name="connsiteX24" fmla="*/ 173927 w 1265371"/>
                  <a:gd name="connsiteY24" fmla="*/ 353282 h 1058050"/>
                  <a:gd name="connsiteX25" fmla="*/ 189166 w 1265371"/>
                  <a:gd name="connsiteY25" fmla="*/ 740378 h 1058050"/>
                  <a:gd name="connsiteX26" fmla="*/ 198120 w 1265371"/>
                  <a:gd name="connsiteY26" fmla="*/ 977456 h 1058050"/>
                  <a:gd name="connsiteX27" fmla="*/ 199834 w 1265371"/>
                  <a:gd name="connsiteY27" fmla="*/ 996696 h 1058050"/>
                  <a:gd name="connsiteX28" fmla="*/ 227076 w 1265371"/>
                  <a:gd name="connsiteY28" fmla="*/ 1019937 h 1058050"/>
                  <a:gd name="connsiteX29" fmla="*/ 275558 w 1265371"/>
                  <a:gd name="connsiteY29" fmla="*/ 1020032 h 1058050"/>
                  <a:gd name="connsiteX30" fmla="*/ 304990 w 1265371"/>
                  <a:gd name="connsiteY30" fmla="*/ 1028224 h 1058050"/>
                  <a:gd name="connsiteX31" fmla="*/ 374999 w 1265371"/>
                  <a:gd name="connsiteY31" fmla="*/ 1028224 h 1058050"/>
                  <a:gd name="connsiteX32" fmla="*/ 360521 w 1265371"/>
                  <a:gd name="connsiteY32" fmla="*/ 1038034 h 1058050"/>
                  <a:gd name="connsiteX33" fmla="*/ 280797 w 1265371"/>
                  <a:gd name="connsiteY33" fmla="*/ 1038606 h 1058050"/>
                  <a:gd name="connsiteX34" fmla="*/ 96774 w 1265371"/>
                  <a:gd name="connsiteY34" fmla="*/ 1050798 h 1058050"/>
                  <a:gd name="connsiteX35" fmla="*/ 24003 w 1265371"/>
                  <a:gd name="connsiteY35" fmla="*/ 1058037 h 1058050"/>
                  <a:gd name="connsiteX36" fmla="*/ 0 w 1265371"/>
                  <a:gd name="connsiteY36" fmla="*/ 1049750 h 1058050"/>
                  <a:gd name="connsiteX37" fmla="*/ 11525 w 1265371"/>
                  <a:gd name="connsiteY37" fmla="*/ 824770 h 1058050"/>
                  <a:gd name="connsiteX38" fmla="*/ 34576 w 1265371"/>
                  <a:gd name="connsiteY38" fmla="*/ 396431 h 1058050"/>
                  <a:gd name="connsiteX39" fmla="*/ 43720 w 1265371"/>
                  <a:gd name="connsiteY39" fmla="*/ 290322 h 1058050"/>
                  <a:gd name="connsiteX0" fmla="*/ 43720 w 1265371"/>
                  <a:gd name="connsiteY0" fmla="*/ 290322 h 1058050"/>
                  <a:gd name="connsiteX1" fmla="*/ 310039 w 1265371"/>
                  <a:gd name="connsiteY1" fmla="*/ 285369 h 1058050"/>
                  <a:gd name="connsiteX2" fmla="*/ 619887 w 1265371"/>
                  <a:gd name="connsiteY2" fmla="*/ 276320 h 1058050"/>
                  <a:gd name="connsiteX3" fmla="*/ 1041082 w 1265371"/>
                  <a:gd name="connsiteY3" fmla="*/ 263081 h 1058050"/>
                  <a:gd name="connsiteX4" fmla="*/ 1071182 w 1265371"/>
                  <a:gd name="connsiteY4" fmla="*/ 244697 h 1058050"/>
                  <a:gd name="connsiteX5" fmla="*/ 1214247 w 1265371"/>
                  <a:gd name="connsiteY5" fmla="*/ 0 h 1058050"/>
                  <a:gd name="connsiteX6" fmla="*/ 1220534 w 1265371"/>
                  <a:gd name="connsiteY6" fmla="*/ 13716 h 1058050"/>
                  <a:gd name="connsiteX7" fmla="*/ 1231202 w 1265371"/>
                  <a:gd name="connsiteY7" fmla="*/ 46673 h 1058050"/>
                  <a:gd name="connsiteX8" fmla="*/ 1241774 w 1265371"/>
                  <a:gd name="connsiteY8" fmla="*/ 324517 h 1058050"/>
                  <a:gd name="connsiteX9" fmla="*/ 1256633 w 1265371"/>
                  <a:gd name="connsiteY9" fmla="*/ 708660 h 1058050"/>
                  <a:gd name="connsiteX10" fmla="*/ 1265301 w 1265371"/>
                  <a:gd name="connsiteY10" fmla="*/ 933259 h 1058050"/>
                  <a:gd name="connsiteX11" fmla="*/ 1256919 w 1265371"/>
                  <a:gd name="connsiteY11" fmla="*/ 969931 h 1058050"/>
                  <a:gd name="connsiteX12" fmla="*/ 1240536 w 1265371"/>
                  <a:gd name="connsiteY12" fmla="*/ 980980 h 1058050"/>
                  <a:gd name="connsiteX13" fmla="*/ 1080516 w 1265371"/>
                  <a:gd name="connsiteY13" fmla="*/ 991457 h 1058050"/>
                  <a:gd name="connsiteX14" fmla="*/ 874586 w 1265371"/>
                  <a:gd name="connsiteY14" fmla="*/ 1002316 h 1058050"/>
                  <a:gd name="connsiteX15" fmla="*/ 746093 w 1265371"/>
                  <a:gd name="connsiteY15" fmla="*/ 1011460 h 1058050"/>
                  <a:gd name="connsiteX16" fmla="*/ 600265 w 1265371"/>
                  <a:gd name="connsiteY16" fmla="*/ 1019651 h 1058050"/>
                  <a:gd name="connsiteX17" fmla="*/ 576358 w 1265371"/>
                  <a:gd name="connsiteY17" fmla="*/ 996791 h 1058050"/>
                  <a:gd name="connsiteX18" fmla="*/ 572262 w 1265371"/>
                  <a:gd name="connsiteY18" fmla="*/ 922877 h 1058050"/>
                  <a:gd name="connsiteX19" fmla="*/ 563308 w 1265371"/>
                  <a:gd name="connsiteY19" fmla="*/ 901256 h 1058050"/>
                  <a:gd name="connsiteX20" fmla="*/ 557879 w 1265371"/>
                  <a:gd name="connsiteY20" fmla="*/ 821531 h 1058050"/>
                  <a:gd name="connsiteX21" fmla="*/ 543211 w 1265371"/>
                  <a:gd name="connsiteY21" fmla="*/ 327755 h 1058050"/>
                  <a:gd name="connsiteX22" fmla="*/ 209169 w 1265371"/>
                  <a:gd name="connsiteY22" fmla="*/ 315944 h 1058050"/>
                  <a:gd name="connsiteX23" fmla="*/ 173927 w 1265371"/>
                  <a:gd name="connsiteY23" fmla="*/ 353282 h 1058050"/>
                  <a:gd name="connsiteX24" fmla="*/ 189166 w 1265371"/>
                  <a:gd name="connsiteY24" fmla="*/ 740378 h 1058050"/>
                  <a:gd name="connsiteX25" fmla="*/ 198120 w 1265371"/>
                  <a:gd name="connsiteY25" fmla="*/ 977456 h 1058050"/>
                  <a:gd name="connsiteX26" fmla="*/ 199834 w 1265371"/>
                  <a:gd name="connsiteY26" fmla="*/ 996696 h 1058050"/>
                  <a:gd name="connsiteX27" fmla="*/ 227076 w 1265371"/>
                  <a:gd name="connsiteY27" fmla="*/ 1019937 h 1058050"/>
                  <a:gd name="connsiteX28" fmla="*/ 275558 w 1265371"/>
                  <a:gd name="connsiteY28" fmla="*/ 1020032 h 1058050"/>
                  <a:gd name="connsiteX29" fmla="*/ 304990 w 1265371"/>
                  <a:gd name="connsiteY29" fmla="*/ 1028224 h 1058050"/>
                  <a:gd name="connsiteX30" fmla="*/ 374999 w 1265371"/>
                  <a:gd name="connsiteY30" fmla="*/ 1028224 h 1058050"/>
                  <a:gd name="connsiteX31" fmla="*/ 360521 w 1265371"/>
                  <a:gd name="connsiteY31" fmla="*/ 1038034 h 1058050"/>
                  <a:gd name="connsiteX32" fmla="*/ 280797 w 1265371"/>
                  <a:gd name="connsiteY32" fmla="*/ 1038606 h 1058050"/>
                  <a:gd name="connsiteX33" fmla="*/ 96774 w 1265371"/>
                  <a:gd name="connsiteY33" fmla="*/ 1050798 h 1058050"/>
                  <a:gd name="connsiteX34" fmla="*/ 24003 w 1265371"/>
                  <a:gd name="connsiteY34" fmla="*/ 1058037 h 1058050"/>
                  <a:gd name="connsiteX35" fmla="*/ 0 w 1265371"/>
                  <a:gd name="connsiteY35" fmla="*/ 1049750 h 1058050"/>
                  <a:gd name="connsiteX36" fmla="*/ 11525 w 1265371"/>
                  <a:gd name="connsiteY36" fmla="*/ 824770 h 1058050"/>
                  <a:gd name="connsiteX37" fmla="*/ 34576 w 1265371"/>
                  <a:gd name="connsiteY37" fmla="*/ 396431 h 1058050"/>
                  <a:gd name="connsiteX38" fmla="*/ 43720 w 1265371"/>
                  <a:gd name="connsiteY38" fmla="*/ 290322 h 1058050"/>
                  <a:gd name="connsiteX0" fmla="*/ 43720 w 1265371"/>
                  <a:gd name="connsiteY0" fmla="*/ 290322 h 1058050"/>
                  <a:gd name="connsiteX1" fmla="*/ 310039 w 1265371"/>
                  <a:gd name="connsiteY1" fmla="*/ 285369 h 1058050"/>
                  <a:gd name="connsiteX2" fmla="*/ 619887 w 1265371"/>
                  <a:gd name="connsiteY2" fmla="*/ 276320 h 1058050"/>
                  <a:gd name="connsiteX3" fmla="*/ 1041082 w 1265371"/>
                  <a:gd name="connsiteY3" fmla="*/ 263081 h 1058050"/>
                  <a:gd name="connsiteX4" fmla="*/ 1071182 w 1265371"/>
                  <a:gd name="connsiteY4" fmla="*/ 244697 h 1058050"/>
                  <a:gd name="connsiteX5" fmla="*/ 1214247 w 1265371"/>
                  <a:gd name="connsiteY5" fmla="*/ 0 h 1058050"/>
                  <a:gd name="connsiteX6" fmla="*/ 1220534 w 1265371"/>
                  <a:gd name="connsiteY6" fmla="*/ 13716 h 1058050"/>
                  <a:gd name="connsiteX7" fmla="*/ 1231202 w 1265371"/>
                  <a:gd name="connsiteY7" fmla="*/ 46673 h 1058050"/>
                  <a:gd name="connsiteX8" fmla="*/ 1241774 w 1265371"/>
                  <a:gd name="connsiteY8" fmla="*/ 324517 h 1058050"/>
                  <a:gd name="connsiteX9" fmla="*/ 1256633 w 1265371"/>
                  <a:gd name="connsiteY9" fmla="*/ 708660 h 1058050"/>
                  <a:gd name="connsiteX10" fmla="*/ 1265301 w 1265371"/>
                  <a:gd name="connsiteY10" fmla="*/ 933259 h 1058050"/>
                  <a:gd name="connsiteX11" fmla="*/ 1256919 w 1265371"/>
                  <a:gd name="connsiteY11" fmla="*/ 969931 h 1058050"/>
                  <a:gd name="connsiteX12" fmla="*/ 1240536 w 1265371"/>
                  <a:gd name="connsiteY12" fmla="*/ 980980 h 1058050"/>
                  <a:gd name="connsiteX13" fmla="*/ 1080516 w 1265371"/>
                  <a:gd name="connsiteY13" fmla="*/ 991457 h 1058050"/>
                  <a:gd name="connsiteX14" fmla="*/ 874586 w 1265371"/>
                  <a:gd name="connsiteY14" fmla="*/ 1002316 h 1058050"/>
                  <a:gd name="connsiteX15" fmla="*/ 746093 w 1265371"/>
                  <a:gd name="connsiteY15" fmla="*/ 1011460 h 1058050"/>
                  <a:gd name="connsiteX16" fmla="*/ 600265 w 1265371"/>
                  <a:gd name="connsiteY16" fmla="*/ 1019651 h 1058050"/>
                  <a:gd name="connsiteX17" fmla="*/ 576358 w 1265371"/>
                  <a:gd name="connsiteY17" fmla="*/ 996791 h 1058050"/>
                  <a:gd name="connsiteX18" fmla="*/ 572262 w 1265371"/>
                  <a:gd name="connsiteY18" fmla="*/ 922877 h 1058050"/>
                  <a:gd name="connsiteX19" fmla="*/ 563308 w 1265371"/>
                  <a:gd name="connsiteY19" fmla="*/ 901256 h 1058050"/>
                  <a:gd name="connsiteX20" fmla="*/ 557879 w 1265371"/>
                  <a:gd name="connsiteY20" fmla="*/ 821531 h 1058050"/>
                  <a:gd name="connsiteX21" fmla="*/ 209169 w 1265371"/>
                  <a:gd name="connsiteY21" fmla="*/ 315944 h 1058050"/>
                  <a:gd name="connsiteX22" fmla="*/ 173927 w 1265371"/>
                  <a:gd name="connsiteY22" fmla="*/ 353282 h 1058050"/>
                  <a:gd name="connsiteX23" fmla="*/ 189166 w 1265371"/>
                  <a:gd name="connsiteY23" fmla="*/ 740378 h 1058050"/>
                  <a:gd name="connsiteX24" fmla="*/ 198120 w 1265371"/>
                  <a:gd name="connsiteY24" fmla="*/ 977456 h 1058050"/>
                  <a:gd name="connsiteX25" fmla="*/ 199834 w 1265371"/>
                  <a:gd name="connsiteY25" fmla="*/ 996696 h 1058050"/>
                  <a:gd name="connsiteX26" fmla="*/ 227076 w 1265371"/>
                  <a:gd name="connsiteY26" fmla="*/ 1019937 h 1058050"/>
                  <a:gd name="connsiteX27" fmla="*/ 275558 w 1265371"/>
                  <a:gd name="connsiteY27" fmla="*/ 1020032 h 1058050"/>
                  <a:gd name="connsiteX28" fmla="*/ 304990 w 1265371"/>
                  <a:gd name="connsiteY28" fmla="*/ 1028224 h 1058050"/>
                  <a:gd name="connsiteX29" fmla="*/ 374999 w 1265371"/>
                  <a:gd name="connsiteY29" fmla="*/ 1028224 h 1058050"/>
                  <a:gd name="connsiteX30" fmla="*/ 360521 w 1265371"/>
                  <a:gd name="connsiteY30" fmla="*/ 1038034 h 1058050"/>
                  <a:gd name="connsiteX31" fmla="*/ 280797 w 1265371"/>
                  <a:gd name="connsiteY31" fmla="*/ 1038606 h 1058050"/>
                  <a:gd name="connsiteX32" fmla="*/ 96774 w 1265371"/>
                  <a:gd name="connsiteY32" fmla="*/ 1050798 h 1058050"/>
                  <a:gd name="connsiteX33" fmla="*/ 24003 w 1265371"/>
                  <a:gd name="connsiteY33" fmla="*/ 1058037 h 1058050"/>
                  <a:gd name="connsiteX34" fmla="*/ 0 w 1265371"/>
                  <a:gd name="connsiteY34" fmla="*/ 1049750 h 1058050"/>
                  <a:gd name="connsiteX35" fmla="*/ 11525 w 1265371"/>
                  <a:gd name="connsiteY35" fmla="*/ 824770 h 1058050"/>
                  <a:gd name="connsiteX36" fmla="*/ 34576 w 1265371"/>
                  <a:gd name="connsiteY36" fmla="*/ 396431 h 1058050"/>
                  <a:gd name="connsiteX37" fmla="*/ 43720 w 1265371"/>
                  <a:gd name="connsiteY37" fmla="*/ 290322 h 1058050"/>
                  <a:gd name="connsiteX0" fmla="*/ 43720 w 1265371"/>
                  <a:gd name="connsiteY0" fmla="*/ 290322 h 1058050"/>
                  <a:gd name="connsiteX1" fmla="*/ 310039 w 1265371"/>
                  <a:gd name="connsiteY1" fmla="*/ 285369 h 1058050"/>
                  <a:gd name="connsiteX2" fmla="*/ 619887 w 1265371"/>
                  <a:gd name="connsiteY2" fmla="*/ 276320 h 1058050"/>
                  <a:gd name="connsiteX3" fmla="*/ 1041082 w 1265371"/>
                  <a:gd name="connsiteY3" fmla="*/ 263081 h 1058050"/>
                  <a:gd name="connsiteX4" fmla="*/ 1071182 w 1265371"/>
                  <a:gd name="connsiteY4" fmla="*/ 244697 h 1058050"/>
                  <a:gd name="connsiteX5" fmla="*/ 1214247 w 1265371"/>
                  <a:gd name="connsiteY5" fmla="*/ 0 h 1058050"/>
                  <a:gd name="connsiteX6" fmla="*/ 1220534 w 1265371"/>
                  <a:gd name="connsiteY6" fmla="*/ 13716 h 1058050"/>
                  <a:gd name="connsiteX7" fmla="*/ 1231202 w 1265371"/>
                  <a:gd name="connsiteY7" fmla="*/ 46673 h 1058050"/>
                  <a:gd name="connsiteX8" fmla="*/ 1241774 w 1265371"/>
                  <a:gd name="connsiteY8" fmla="*/ 324517 h 1058050"/>
                  <a:gd name="connsiteX9" fmla="*/ 1256633 w 1265371"/>
                  <a:gd name="connsiteY9" fmla="*/ 708660 h 1058050"/>
                  <a:gd name="connsiteX10" fmla="*/ 1265301 w 1265371"/>
                  <a:gd name="connsiteY10" fmla="*/ 933259 h 1058050"/>
                  <a:gd name="connsiteX11" fmla="*/ 1256919 w 1265371"/>
                  <a:gd name="connsiteY11" fmla="*/ 969931 h 1058050"/>
                  <a:gd name="connsiteX12" fmla="*/ 1240536 w 1265371"/>
                  <a:gd name="connsiteY12" fmla="*/ 980980 h 1058050"/>
                  <a:gd name="connsiteX13" fmla="*/ 1080516 w 1265371"/>
                  <a:gd name="connsiteY13" fmla="*/ 991457 h 1058050"/>
                  <a:gd name="connsiteX14" fmla="*/ 874586 w 1265371"/>
                  <a:gd name="connsiteY14" fmla="*/ 1002316 h 1058050"/>
                  <a:gd name="connsiteX15" fmla="*/ 746093 w 1265371"/>
                  <a:gd name="connsiteY15" fmla="*/ 1011460 h 1058050"/>
                  <a:gd name="connsiteX16" fmla="*/ 600265 w 1265371"/>
                  <a:gd name="connsiteY16" fmla="*/ 1019651 h 1058050"/>
                  <a:gd name="connsiteX17" fmla="*/ 576358 w 1265371"/>
                  <a:gd name="connsiteY17" fmla="*/ 996791 h 1058050"/>
                  <a:gd name="connsiteX18" fmla="*/ 572262 w 1265371"/>
                  <a:gd name="connsiteY18" fmla="*/ 922877 h 1058050"/>
                  <a:gd name="connsiteX19" fmla="*/ 563308 w 1265371"/>
                  <a:gd name="connsiteY19" fmla="*/ 901256 h 1058050"/>
                  <a:gd name="connsiteX20" fmla="*/ 557879 w 1265371"/>
                  <a:gd name="connsiteY20" fmla="*/ 821531 h 1058050"/>
                  <a:gd name="connsiteX21" fmla="*/ 173927 w 1265371"/>
                  <a:gd name="connsiteY21" fmla="*/ 353282 h 1058050"/>
                  <a:gd name="connsiteX22" fmla="*/ 189166 w 1265371"/>
                  <a:gd name="connsiteY22" fmla="*/ 740378 h 1058050"/>
                  <a:gd name="connsiteX23" fmla="*/ 198120 w 1265371"/>
                  <a:gd name="connsiteY23" fmla="*/ 977456 h 1058050"/>
                  <a:gd name="connsiteX24" fmla="*/ 199834 w 1265371"/>
                  <a:gd name="connsiteY24" fmla="*/ 996696 h 1058050"/>
                  <a:gd name="connsiteX25" fmla="*/ 227076 w 1265371"/>
                  <a:gd name="connsiteY25" fmla="*/ 1019937 h 1058050"/>
                  <a:gd name="connsiteX26" fmla="*/ 275558 w 1265371"/>
                  <a:gd name="connsiteY26" fmla="*/ 1020032 h 1058050"/>
                  <a:gd name="connsiteX27" fmla="*/ 304990 w 1265371"/>
                  <a:gd name="connsiteY27" fmla="*/ 1028224 h 1058050"/>
                  <a:gd name="connsiteX28" fmla="*/ 374999 w 1265371"/>
                  <a:gd name="connsiteY28" fmla="*/ 1028224 h 1058050"/>
                  <a:gd name="connsiteX29" fmla="*/ 360521 w 1265371"/>
                  <a:gd name="connsiteY29" fmla="*/ 1038034 h 1058050"/>
                  <a:gd name="connsiteX30" fmla="*/ 280797 w 1265371"/>
                  <a:gd name="connsiteY30" fmla="*/ 1038606 h 1058050"/>
                  <a:gd name="connsiteX31" fmla="*/ 96774 w 1265371"/>
                  <a:gd name="connsiteY31" fmla="*/ 1050798 h 1058050"/>
                  <a:gd name="connsiteX32" fmla="*/ 24003 w 1265371"/>
                  <a:gd name="connsiteY32" fmla="*/ 1058037 h 1058050"/>
                  <a:gd name="connsiteX33" fmla="*/ 0 w 1265371"/>
                  <a:gd name="connsiteY33" fmla="*/ 1049750 h 1058050"/>
                  <a:gd name="connsiteX34" fmla="*/ 11525 w 1265371"/>
                  <a:gd name="connsiteY34" fmla="*/ 824770 h 1058050"/>
                  <a:gd name="connsiteX35" fmla="*/ 34576 w 1265371"/>
                  <a:gd name="connsiteY35" fmla="*/ 396431 h 1058050"/>
                  <a:gd name="connsiteX36" fmla="*/ 43720 w 1265371"/>
                  <a:gd name="connsiteY36" fmla="*/ 290322 h 1058050"/>
                  <a:gd name="connsiteX0" fmla="*/ 43720 w 1265371"/>
                  <a:gd name="connsiteY0" fmla="*/ 290322 h 1058050"/>
                  <a:gd name="connsiteX1" fmla="*/ 310039 w 1265371"/>
                  <a:gd name="connsiteY1" fmla="*/ 285369 h 1058050"/>
                  <a:gd name="connsiteX2" fmla="*/ 619887 w 1265371"/>
                  <a:gd name="connsiteY2" fmla="*/ 276320 h 1058050"/>
                  <a:gd name="connsiteX3" fmla="*/ 1041082 w 1265371"/>
                  <a:gd name="connsiteY3" fmla="*/ 263081 h 1058050"/>
                  <a:gd name="connsiteX4" fmla="*/ 1071182 w 1265371"/>
                  <a:gd name="connsiteY4" fmla="*/ 244697 h 1058050"/>
                  <a:gd name="connsiteX5" fmla="*/ 1214247 w 1265371"/>
                  <a:gd name="connsiteY5" fmla="*/ 0 h 1058050"/>
                  <a:gd name="connsiteX6" fmla="*/ 1220534 w 1265371"/>
                  <a:gd name="connsiteY6" fmla="*/ 13716 h 1058050"/>
                  <a:gd name="connsiteX7" fmla="*/ 1231202 w 1265371"/>
                  <a:gd name="connsiteY7" fmla="*/ 46673 h 1058050"/>
                  <a:gd name="connsiteX8" fmla="*/ 1241774 w 1265371"/>
                  <a:gd name="connsiteY8" fmla="*/ 324517 h 1058050"/>
                  <a:gd name="connsiteX9" fmla="*/ 1256633 w 1265371"/>
                  <a:gd name="connsiteY9" fmla="*/ 708660 h 1058050"/>
                  <a:gd name="connsiteX10" fmla="*/ 1265301 w 1265371"/>
                  <a:gd name="connsiteY10" fmla="*/ 933259 h 1058050"/>
                  <a:gd name="connsiteX11" fmla="*/ 1256919 w 1265371"/>
                  <a:gd name="connsiteY11" fmla="*/ 969931 h 1058050"/>
                  <a:gd name="connsiteX12" fmla="*/ 1240536 w 1265371"/>
                  <a:gd name="connsiteY12" fmla="*/ 980980 h 1058050"/>
                  <a:gd name="connsiteX13" fmla="*/ 1080516 w 1265371"/>
                  <a:gd name="connsiteY13" fmla="*/ 991457 h 1058050"/>
                  <a:gd name="connsiteX14" fmla="*/ 874586 w 1265371"/>
                  <a:gd name="connsiteY14" fmla="*/ 1002316 h 1058050"/>
                  <a:gd name="connsiteX15" fmla="*/ 746093 w 1265371"/>
                  <a:gd name="connsiteY15" fmla="*/ 1011460 h 1058050"/>
                  <a:gd name="connsiteX16" fmla="*/ 600265 w 1265371"/>
                  <a:gd name="connsiteY16" fmla="*/ 1019651 h 1058050"/>
                  <a:gd name="connsiteX17" fmla="*/ 576358 w 1265371"/>
                  <a:gd name="connsiteY17" fmla="*/ 996791 h 1058050"/>
                  <a:gd name="connsiteX18" fmla="*/ 572262 w 1265371"/>
                  <a:gd name="connsiteY18" fmla="*/ 922877 h 1058050"/>
                  <a:gd name="connsiteX19" fmla="*/ 563308 w 1265371"/>
                  <a:gd name="connsiteY19" fmla="*/ 901256 h 1058050"/>
                  <a:gd name="connsiteX20" fmla="*/ 557879 w 1265371"/>
                  <a:gd name="connsiteY20" fmla="*/ 821531 h 1058050"/>
                  <a:gd name="connsiteX21" fmla="*/ 189166 w 1265371"/>
                  <a:gd name="connsiteY21" fmla="*/ 740378 h 1058050"/>
                  <a:gd name="connsiteX22" fmla="*/ 198120 w 1265371"/>
                  <a:gd name="connsiteY22" fmla="*/ 977456 h 1058050"/>
                  <a:gd name="connsiteX23" fmla="*/ 199834 w 1265371"/>
                  <a:gd name="connsiteY23" fmla="*/ 996696 h 1058050"/>
                  <a:gd name="connsiteX24" fmla="*/ 227076 w 1265371"/>
                  <a:gd name="connsiteY24" fmla="*/ 1019937 h 1058050"/>
                  <a:gd name="connsiteX25" fmla="*/ 275558 w 1265371"/>
                  <a:gd name="connsiteY25" fmla="*/ 1020032 h 1058050"/>
                  <a:gd name="connsiteX26" fmla="*/ 304990 w 1265371"/>
                  <a:gd name="connsiteY26" fmla="*/ 1028224 h 1058050"/>
                  <a:gd name="connsiteX27" fmla="*/ 374999 w 1265371"/>
                  <a:gd name="connsiteY27" fmla="*/ 1028224 h 1058050"/>
                  <a:gd name="connsiteX28" fmla="*/ 360521 w 1265371"/>
                  <a:gd name="connsiteY28" fmla="*/ 1038034 h 1058050"/>
                  <a:gd name="connsiteX29" fmla="*/ 280797 w 1265371"/>
                  <a:gd name="connsiteY29" fmla="*/ 1038606 h 1058050"/>
                  <a:gd name="connsiteX30" fmla="*/ 96774 w 1265371"/>
                  <a:gd name="connsiteY30" fmla="*/ 1050798 h 1058050"/>
                  <a:gd name="connsiteX31" fmla="*/ 24003 w 1265371"/>
                  <a:gd name="connsiteY31" fmla="*/ 1058037 h 1058050"/>
                  <a:gd name="connsiteX32" fmla="*/ 0 w 1265371"/>
                  <a:gd name="connsiteY32" fmla="*/ 1049750 h 1058050"/>
                  <a:gd name="connsiteX33" fmla="*/ 11525 w 1265371"/>
                  <a:gd name="connsiteY33" fmla="*/ 824770 h 1058050"/>
                  <a:gd name="connsiteX34" fmla="*/ 34576 w 1265371"/>
                  <a:gd name="connsiteY34" fmla="*/ 396431 h 1058050"/>
                  <a:gd name="connsiteX35" fmla="*/ 43720 w 1265371"/>
                  <a:gd name="connsiteY35" fmla="*/ 290322 h 1058050"/>
                  <a:gd name="connsiteX0" fmla="*/ 43720 w 1265371"/>
                  <a:gd name="connsiteY0" fmla="*/ 290322 h 1058050"/>
                  <a:gd name="connsiteX1" fmla="*/ 310039 w 1265371"/>
                  <a:gd name="connsiteY1" fmla="*/ 285369 h 1058050"/>
                  <a:gd name="connsiteX2" fmla="*/ 619887 w 1265371"/>
                  <a:gd name="connsiteY2" fmla="*/ 276320 h 1058050"/>
                  <a:gd name="connsiteX3" fmla="*/ 1041082 w 1265371"/>
                  <a:gd name="connsiteY3" fmla="*/ 263081 h 1058050"/>
                  <a:gd name="connsiteX4" fmla="*/ 1071182 w 1265371"/>
                  <a:gd name="connsiteY4" fmla="*/ 244697 h 1058050"/>
                  <a:gd name="connsiteX5" fmla="*/ 1214247 w 1265371"/>
                  <a:gd name="connsiteY5" fmla="*/ 0 h 1058050"/>
                  <a:gd name="connsiteX6" fmla="*/ 1220534 w 1265371"/>
                  <a:gd name="connsiteY6" fmla="*/ 13716 h 1058050"/>
                  <a:gd name="connsiteX7" fmla="*/ 1231202 w 1265371"/>
                  <a:gd name="connsiteY7" fmla="*/ 46673 h 1058050"/>
                  <a:gd name="connsiteX8" fmla="*/ 1241774 w 1265371"/>
                  <a:gd name="connsiteY8" fmla="*/ 324517 h 1058050"/>
                  <a:gd name="connsiteX9" fmla="*/ 1256633 w 1265371"/>
                  <a:gd name="connsiteY9" fmla="*/ 708660 h 1058050"/>
                  <a:gd name="connsiteX10" fmla="*/ 1265301 w 1265371"/>
                  <a:gd name="connsiteY10" fmla="*/ 933259 h 1058050"/>
                  <a:gd name="connsiteX11" fmla="*/ 1256919 w 1265371"/>
                  <a:gd name="connsiteY11" fmla="*/ 969931 h 1058050"/>
                  <a:gd name="connsiteX12" fmla="*/ 1240536 w 1265371"/>
                  <a:gd name="connsiteY12" fmla="*/ 980980 h 1058050"/>
                  <a:gd name="connsiteX13" fmla="*/ 1080516 w 1265371"/>
                  <a:gd name="connsiteY13" fmla="*/ 991457 h 1058050"/>
                  <a:gd name="connsiteX14" fmla="*/ 874586 w 1265371"/>
                  <a:gd name="connsiteY14" fmla="*/ 1002316 h 1058050"/>
                  <a:gd name="connsiteX15" fmla="*/ 746093 w 1265371"/>
                  <a:gd name="connsiteY15" fmla="*/ 1011460 h 1058050"/>
                  <a:gd name="connsiteX16" fmla="*/ 600265 w 1265371"/>
                  <a:gd name="connsiteY16" fmla="*/ 1019651 h 1058050"/>
                  <a:gd name="connsiteX17" fmla="*/ 576358 w 1265371"/>
                  <a:gd name="connsiteY17" fmla="*/ 996791 h 1058050"/>
                  <a:gd name="connsiteX18" fmla="*/ 572262 w 1265371"/>
                  <a:gd name="connsiteY18" fmla="*/ 922877 h 1058050"/>
                  <a:gd name="connsiteX19" fmla="*/ 563308 w 1265371"/>
                  <a:gd name="connsiteY19" fmla="*/ 901256 h 1058050"/>
                  <a:gd name="connsiteX20" fmla="*/ 557879 w 1265371"/>
                  <a:gd name="connsiteY20" fmla="*/ 821531 h 1058050"/>
                  <a:gd name="connsiteX21" fmla="*/ 198120 w 1265371"/>
                  <a:gd name="connsiteY21" fmla="*/ 977456 h 1058050"/>
                  <a:gd name="connsiteX22" fmla="*/ 199834 w 1265371"/>
                  <a:gd name="connsiteY22" fmla="*/ 996696 h 1058050"/>
                  <a:gd name="connsiteX23" fmla="*/ 227076 w 1265371"/>
                  <a:gd name="connsiteY23" fmla="*/ 1019937 h 1058050"/>
                  <a:gd name="connsiteX24" fmla="*/ 275558 w 1265371"/>
                  <a:gd name="connsiteY24" fmla="*/ 1020032 h 1058050"/>
                  <a:gd name="connsiteX25" fmla="*/ 304990 w 1265371"/>
                  <a:gd name="connsiteY25" fmla="*/ 1028224 h 1058050"/>
                  <a:gd name="connsiteX26" fmla="*/ 374999 w 1265371"/>
                  <a:gd name="connsiteY26" fmla="*/ 1028224 h 1058050"/>
                  <a:gd name="connsiteX27" fmla="*/ 360521 w 1265371"/>
                  <a:gd name="connsiteY27" fmla="*/ 1038034 h 1058050"/>
                  <a:gd name="connsiteX28" fmla="*/ 280797 w 1265371"/>
                  <a:gd name="connsiteY28" fmla="*/ 1038606 h 1058050"/>
                  <a:gd name="connsiteX29" fmla="*/ 96774 w 1265371"/>
                  <a:gd name="connsiteY29" fmla="*/ 1050798 h 1058050"/>
                  <a:gd name="connsiteX30" fmla="*/ 24003 w 1265371"/>
                  <a:gd name="connsiteY30" fmla="*/ 1058037 h 1058050"/>
                  <a:gd name="connsiteX31" fmla="*/ 0 w 1265371"/>
                  <a:gd name="connsiteY31" fmla="*/ 1049750 h 1058050"/>
                  <a:gd name="connsiteX32" fmla="*/ 11525 w 1265371"/>
                  <a:gd name="connsiteY32" fmla="*/ 824770 h 1058050"/>
                  <a:gd name="connsiteX33" fmla="*/ 34576 w 1265371"/>
                  <a:gd name="connsiteY33" fmla="*/ 396431 h 1058050"/>
                  <a:gd name="connsiteX34" fmla="*/ 43720 w 1265371"/>
                  <a:gd name="connsiteY34" fmla="*/ 290322 h 1058050"/>
                  <a:gd name="connsiteX0" fmla="*/ 43720 w 1265371"/>
                  <a:gd name="connsiteY0" fmla="*/ 290322 h 1058050"/>
                  <a:gd name="connsiteX1" fmla="*/ 310039 w 1265371"/>
                  <a:gd name="connsiteY1" fmla="*/ 285369 h 1058050"/>
                  <a:gd name="connsiteX2" fmla="*/ 619887 w 1265371"/>
                  <a:gd name="connsiteY2" fmla="*/ 276320 h 1058050"/>
                  <a:gd name="connsiteX3" fmla="*/ 1041082 w 1265371"/>
                  <a:gd name="connsiteY3" fmla="*/ 263081 h 1058050"/>
                  <a:gd name="connsiteX4" fmla="*/ 1071182 w 1265371"/>
                  <a:gd name="connsiteY4" fmla="*/ 244697 h 1058050"/>
                  <a:gd name="connsiteX5" fmla="*/ 1214247 w 1265371"/>
                  <a:gd name="connsiteY5" fmla="*/ 0 h 1058050"/>
                  <a:gd name="connsiteX6" fmla="*/ 1220534 w 1265371"/>
                  <a:gd name="connsiteY6" fmla="*/ 13716 h 1058050"/>
                  <a:gd name="connsiteX7" fmla="*/ 1231202 w 1265371"/>
                  <a:gd name="connsiteY7" fmla="*/ 46673 h 1058050"/>
                  <a:gd name="connsiteX8" fmla="*/ 1241774 w 1265371"/>
                  <a:gd name="connsiteY8" fmla="*/ 324517 h 1058050"/>
                  <a:gd name="connsiteX9" fmla="*/ 1256633 w 1265371"/>
                  <a:gd name="connsiteY9" fmla="*/ 708660 h 1058050"/>
                  <a:gd name="connsiteX10" fmla="*/ 1265301 w 1265371"/>
                  <a:gd name="connsiteY10" fmla="*/ 933259 h 1058050"/>
                  <a:gd name="connsiteX11" fmla="*/ 1256919 w 1265371"/>
                  <a:gd name="connsiteY11" fmla="*/ 969931 h 1058050"/>
                  <a:gd name="connsiteX12" fmla="*/ 1240536 w 1265371"/>
                  <a:gd name="connsiteY12" fmla="*/ 980980 h 1058050"/>
                  <a:gd name="connsiteX13" fmla="*/ 1080516 w 1265371"/>
                  <a:gd name="connsiteY13" fmla="*/ 991457 h 1058050"/>
                  <a:gd name="connsiteX14" fmla="*/ 874586 w 1265371"/>
                  <a:gd name="connsiteY14" fmla="*/ 1002316 h 1058050"/>
                  <a:gd name="connsiteX15" fmla="*/ 746093 w 1265371"/>
                  <a:gd name="connsiteY15" fmla="*/ 1011460 h 1058050"/>
                  <a:gd name="connsiteX16" fmla="*/ 600265 w 1265371"/>
                  <a:gd name="connsiteY16" fmla="*/ 1019651 h 1058050"/>
                  <a:gd name="connsiteX17" fmla="*/ 576358 w 1265371"/>
                  <a:gd name="connsiteY17" fmla="*/ 996791 h 1058050"/>
                  <a:gd name="connsiteX18" fmla="*/ 572262 w 1265371"/>
                  <a:gd name="connsiteY18" fmla="*/ 922877 h 1058050"/>
                  <a:gd name="connsiteX19" fmla="*/ 563308 w 1265371"/>
                  <a:gd name="connsiteY19" fmla="*/ 901256 h 1058050"/>
                  <a:gd name="connsiteX20" fmla="*/ 198120 w 1265371"/>
                  <a:gd name="connsiteY20" fmla="*/ 977456 h 1058050"/>
                  <a:gd name="connsiteX21" fmla="*/ 199834 w 1265371"/>
                  <a:gd name="connsiteY21" fmla="*/ 996696 h 1058050"/>
                  <a:gd name="connsiteX22" fmla="*/ 227076 w 1265371"/>
                  <a:gd name="connsiteY22" fmla="*/ 1019937 h 1058050"/>
                  <a:gd name="connsiteX23" fmla="*/ 275558 w 1265371"/>
                  <a:gd name="connsiteY23" fmla="*/ 1020032 h 1058050"/>
                  <a:gd name="connsiteX24" fmla="*/ 304990 w 1265371"/>
                  <a:gd name="connsiteY24" fmla="*/ 1028224 h 1058050"/>
                  <a:gd name="connsiteX25" fmla="*/ 374999 w 1265371"/>
                  <a:gd name="connsiteY25" fmla="*/ 1028224 h 1058050"/>
                  <a:gd name="connsiteX26" fmla="*/ 360521 w 1265371"/>
                  <a:gd name="connsiteY26" fmla="*/ 1038034 h 1058050"/>
                  <a:gd name="connsiteX27" fmla="*/ 280797 w 1265371"/>
                  <a:gd name="connsiteY27" fmla="*/ 1038606 h 1058050"/>
                  <a:gd name="connsiteX28" fmla="*/ 96774 w 1265371"/>
                  <a:gd name="connsiteY28" fmla="*/ 1050798 h 1058050"/>
                  <a:gd name="connsiteX29" fmla="*/ 24003 w 1265371"/>
                  <a:gd name="connsiteY29" fmla="*/ 1058037 h 1058050"/>
                  <a:gd name="connsiteX30" fmla="*/ 0 w 1265371"/>
                  <a:gd name="connsiteY30" fmla="*/ 1049750 h 1058050"/>
                  <a:gd name="connsiteX31" fmla="*/ 11525 w 1265371"/>
                  <a:gd name="connsiteY31" fmla="*/ 824770 h 1058050"/>
                  <a:gd name="connsiteX32" fmla="*/ 34576 w 1265371"/>
                  <a:gd name="connsiteY32" fmla="*/ 396431 h 1058050"/>
                  <a:gd name="connsiteX33" fmla="*/ 43720 w 1265371"/>
                  <a:gd name="connsiteY33" fmla="*/ 290322 h 1058050"/>
                  <a:gd name="connsiteX0" fmla="*/ 43720 w 1265371"/>
                  <a:gd name="connsiteY0" fmla="*/ 290322 h 1058050"/>
                  <a:gd name="connsiteX1" fmla="*/ 310039 w 1265371"/>
                  <a:gd name="connsiteY1" fmla="*/ 285369 h 1058050"/>
                  <a:gd name="connsiteX2" fmla="*/ 619887 w 1265371"/>
                  <a:gd name="connsiteY2" fmla="*/ 276320 h 1058050"/>
                  <a:gd name="connsiteX3" fmla="*/ 1041082 w 1265371"/>
                  <a:gd name="connsiteY3" fmla="*/ 263081 h 1058050"/>
                  <a:gd name="connsiteX4" fmla="*/ 1071182 w 1265371"/>
                  <a:gd name="connsiteY4" fmla="*/ 244697 h 1058050"/>
                  <a:gd name="connsiteX5" fmla="*/ 1214247 w 1265371"/>
                  <a:gd name="connsiteY5" fmla="*/ 0 h 1058050"/>
                  <a:gd name="connsiteX6" fmla="*/ 1220534 w 1265371"/>
                  <a:gd name="connsiteY6" fmla="*/ 13716 h 1058050"/>
                  <a:gd name="connsiteX7" fmla="*/ 1231202 w 1265371"/>
                  <a:gd name="connsiteY7" fmla="*/ 46673 h 1058050"/>
                  <a:gd name="connsiteX8" fmla="*/ 1241774 w 1265371"/>
                  <a:gd name="connsiteY8" fmla="*/ 324517 h 1058050"/>
                  <a:gd name="connsiteX9" fmla="*/ 1256633 w 1265371"/>
                  <a:gd name="connsiteY9" fmla="*/ 708660 h 1058050"/>
                  <a:gd name="connsiteX10" fmla="*/ 1265301 w 1265371"/>
                  <a:gd name="connsiteY10" fmla="*/ 933259 h 1058050"/>
                  <a:gd name="connsiteX11" fmla="*/ 1256919 w 1265371"/>
                  <a:gd name="connsiteY11" fmla="*/ 969931 h 1058050"/>
                  <a:gd name="connsiteX12" fmla="*/ 1240536 w 1265371"/>
                  <a:gd name="connsiteY12" fmla="*/ 980980 h 1058050"/>
                  <a:gd name="connsiteX13" fmla="*/ 1080516 w 1265371"/>
                  <a:gd name="connsiteY13" fmla="*/ 991457 h 1058050"/>
                  <a:gd name="connsiteX14" fmla="*/ 874586 w 1265371"/>
                  <a:gd name="connsiteY14" fmla="*/ 1002316 h 1058050"/>
                  <a:gd name="connsiteX15" fmla="*/ 746093 w 1265371"/>
                  <a:gd name="connsiteY15" fmla="*/ 1011460 h 1058050"/>
                  <a:gd name="connsiteX16" fmla="*/ 600265 w 1265371"/>
                  <a:gd name="connsiteY16" fmla="*/ 1019651 h 1058050"/>
                  <a:gd name="connsiteX17" fmla="*/ 576358 w 1265371"/>
                  <a:gd name="connsiteY17" fmla="*/ 996791 h 1058050"/>
                  <a:gd name="connsiteX18" fmla="*/ 572262 w 1265371"/>
                  <a:gd name="connsiteY18" fmla="*/ 922877 h 1058050"/>
                  <a:gd name="connsiteX19" fmla="*/ 198120 w 1265371"/>
                  <a:gd name="connsiteY19" fmla="*/ 977456 h 1058050"/>
                  <a:gd name="connsiteX20" fmla="*/ 199834 w 1265371"/>
                  <a:gd name="connsiteY20" fmla="*/ 996696 h 1058050"/>
                  <a:gd name="connsiteX21" fmla="*/ 227076 w 1265371"/>
                  <a:gd name="connsiteY21" fmla="*/ 1019937 h 1058050"/>
                  <a:gd name="connsiteX22" fmla="*/ 275558 w 1265371"/>
                  <a:gd name="connsiteY22" fmla="*/ 1020032 h 1058050"/>
                  <a:gd name="connsiteX23" fmla="*/ 304990 w 1265371"/>
                  <a:gd name="connsiteY23" fmla="*/ 1028224 h 1058050"/>
                  <a:gd name="connsiteX24" fmla="*/ 374999 w 1265371"/>
                  <a:gd name="connsiteY24" fmla="*/ 1028224 h 1058050"/>
                  <a:gd name="connsiteX25" fmla="*/ 360521 w 1265371"/>
                  <a:gd name="connsiteY25" fmla="*/ 1038034 h 1058050"/>
                  <a:gd name="connsiteX26" fmla="*/ 280797 w 1265371"/>
                  <a:gd name="connsiteY26" fmla="*/ 1038606 h 1058050"/>
                  <a:gd name="connsiteX27" fmla="*/ 96774 w 1265371"/>
                  <a:gd name="connsiteY27" fmla="*/ 1050798 h 1058050"/>
                  <a:gd name="connsiteX28" fmla="*/ 24003 w 1265371"/>
                  <a:gd name="connsiteY28" fmla="*/ 1058037 h 1058050"/>
                  <a:gd name="connsiteX29" fmla="*/ 0 w 1265371"/>
                  <a:gd name="connsiteY29" fmla="*/ 1049750 h 1058050"/>
                  <a:gd name="connsiteX30" fmla="*/ 11525 w 1265371"/>
                  <a:gd name="connsiteY30" fmla="*/ 824770 h 1058050"/>
                  <a:gd name="connsiteX31" fmla="*/ 34576 w 1265371"/>
                  <a:gd name="connsiteY31" fmla="*/ 396431 h 1058050"/>
                  <a:gd name="connsiteX32" fmla="*/ 43720 w 1265371"/>
                  <a:gd name="connsiteY32" fmla="*/ 290322 h 1058050"/>
                  <a:gd name="connsiteX0" fmla="*/ 43720 w 1265371"/>
                  <a:gd name="connsiteY0" fmla="*/ 290322 h 1058050"/>
                  <a:gd name="connsiteX1" fmla="*/ 310039 w 1265371"/>
                  <a:gd name="connsiteY1" fmla="*/ 285369 h 1058050"/>
                  <a:gd name="connsiteX2" fmla="*/ 619887 w 1265371"/>
                  <a:gd name="connsiteY2" fmla="*/ 276320 h 1058050"/>
                  <a:gd name="connsiteX3" fmla="*/ 1041082 w 1265371"/>
                  <a:gd name="connsiteY3" fmla="*/ 263081 h 1058050"/>
                  <a:gd name="connsiteX4" fmla="*/ 1071182 w 1265371"/>
                  <a:gd name="connsiteY4" fmla="*/ 244697 h 1058050"/>
                  <a:gd name="connsiteX5" fmla="*/ 1214247 w 1265371"/>
                  <a:gd name="connsiteY5" fmla="*/ 0 h 1058050"/>
                  <a:gd name="connsiteX6" fmla="*/ 1220534 w 1265371"/>
                  <a:gd name="connsiteY6" fmla="*/ 13716 h 1058050"/>
                  <a:gd name="connsiteX7" fmla="*/ 1231202 w 1265371"/>
                  <a:gd name="connsiteY7" fmla="*/ 46673 h 1058050"/>
                  <a:gd name="connsiteX8" fmla="*/ 1241774 w 1265371"/>
                  <a:gd name="connsiteY8" fmla="*/ 324517 h 1058050"/>
                  <a:gd name="connsiteX9" fmla="*/ 1256633 w 1265371"/>
                  <a:gd name="connsiteY9" fmla="*/ 708660 h 1058050"/>
                  <a:gd name="connsiteX10" fmla="*/ 1265301 w 1265371"/>
                  <a:gd name="connsiteY10" fmla="*/ 933259 h 1058050"/>
                  <a:gd name="connsiteX11" fmla="*/ 1256919 w 1265371"/>
                  <a:gd name="connsiteY11" fmla="*/ 969931 h 1058050"/>
                  <a:gd name="connsiteX12" fmla="*/ 1240536 w 1265371"/>
                  <a:gd name="connsiteY12" fmla="*/ 980980 h 1058050"/>
                  <a:gd name="connsiteX13" fmla="*/ 1080516 w 1265371"/>
                  <a:gd name="connsiteY13" fmla="*/ 991457 h 1058050"/>
                  <a:gd name="connsiteX14" fmla="*/ 874586 w 1265371"/>
                  <a:gd name="connsiteY14" fmla="*/ 1002316 h 1058050"/>
                  <a:gd name="connsiteX15" fmla="*/ 746093 w 1265371"/>
                  <a:gd name="connsiteY15" fmla="*/ 1011460 h 1058050"/>
                  <a:gd name="connsiteX16" fmla="*/ 600265 w 1265371"/>
                  <a:gd name="connsiteY16" fmla="*/ 1019651 h 1058050"/>
                  <a:gd name="connsiteX17" fmla="*/ 576358 w 1265371"/>
                  <a:gd name="connsiteY17" fmla="*/ 996791 h 1058050"/>
                  <a:gd name="connsiteX18" fmla="*/ 198120 w 1265371"/>
                  <a:gd name="connsiteY18" fmla="*/ 977456 h 1058050"/>
                  <a:gd name="connsiteX19" fmla="*/ 199834 w 1265371"/>
                  <a:gd name="connsiteY19" fmla="*/ 996696 h 1058050"/>
                  <a:gd name="connsiteX20" fmla="*/ 227076 w 1265371"/>
                  <a:gd name="connsiteY20" fmla="*/ 1019937 h 1058050"/>
                  <a:gd name="connsiteX21" fmla="*/ 275558 w 1265371"/>
                  <a:gd name="connsiteY21" fmla="*/ 1020032 h 1058050"/>
                  <a:gd name="connsiteX22" fmla="*/ 304990 w 1265371"/>
                  <a:gd name="connsiteY22" fmla="*/ 1028224 h 1058050"/>
                  <a:gd name="connsiteX23" fmla="*/ 374999 w 1265371"/>
                  <a:gd name="connsiteY23" fmla="*/ 1028224 h 1058050"/>
                  <a:gd name="connsiteX24" fmla="*/ 360521 w 1265371"/>
                  <a:gd name="connsiteY24" fmla="*/ 1038034 h 1058050"/>
                  <a:gd name="connsiteX25" fmla="*/ 280797 w 1265371"/>
                  <a:gd name="connsiteY25" fmla="*/ 1038606 h 1058050"/>
                  <a:gd name="connsiteX26" fmla="*/ 96774 w 1265371"/>
                  <a:gd name="connsiteY26" fmla="*/ 1050798 h 1058050"/>
                  <a:gd name="connsiteX27" fmla="*/ 24003 w 1265371"/>
                  <a:gd name="connsiteY27" fmla="*/ 1058037 h 1058050"/>
                  <a:gd name="connsiteX28" fmla="*/ 0 w 1265371"/>
                  <a:gd name="connsiteY28" fmla="*/ 1049750 h 1058050"/>
                  <a:gd name="connsiteX29" fmla="*/ 11525 w 1265371"/>
                  <a:gd name="connsiteY29" fmla="*/ 824770 h 1058050"/>
                  <a:gd name="connsiteX30" fmla="*/ 34576 w 1265371"/>
                  <a:gd name="connsiteY30" fmla="*/ 396431 h 1058050"/>
                  <a:gd name="connsiteX31" fmla="*/ 43720 w 1265371"/>
                  <a:gd name="connsiteY31" fmla="*/ 290322 h 1058050"/>
                  <a:gd name="connsiteX0" fmla="*/ 43720 w 1265371"/>
                  <a:gd name="connsiteY0" fmla="*/ 290322 h 1058050"/>
                  <a:gd name="connsiteX1" fmla="*/ 310039 w 1265371"/>
                  <a:gd name="connsiteY1" fmla="*/ 285369 h 1058050"/>
                  <a:gd name="connsiteX2" fmla="*/ 619887 w 1265371"/>
                  <a:gd name="connsiteY2" fmla="*/ 276320 h 1058050"/>
                  <a:gd name="connsiteX3" fmla="*/ 1041082 w 1265371"/>
                  <a:gd name="connsiteY3" fmla="*/ 263081 h 1058050"/>
                  <a:gd name="connsiteX4" fmla="*/ 1071182 w 1265371"/>
                  <a:gd name="connsiteY4" fmla="*/ 244697 h 1058050"/>
                  <a:gd name="connsiteX5" fmla="*/ 1214247 w 1265371"/>
                  <a:gd name="connsiteY5" fmla="*/ 0 h 1058050"/>
                  <a:gd name="connsiteX6" fmla="*/ 1220534 w 1265371"/>
                  <a:gd name="connsiteY6" fmla="*/ 13716 h 1058050"/>
                  <a:gd name="connsiteX7" fmla="*/ 1231202 w 1265371"/>
                  <a:gd name="connsiteY7" fmla="*/ 46673 h 1058050"/>
                  <a:gd name="connsiteX8" fmla="*/ 1241774 w 1265371"/>
                  <a:gd name="connsiteY8" fmla="*/ 324517 h 1058050"/>
                  <a:gd name="connsiteX9" fmla="*/ 1256633 w 1265371"/>
                  <a:gd name="connsiteY9" fmla="*/ 708660 h 1058050"/>
                  <a:gd name="connsiteX10" fmla="*/ 1265301 w 1265371"/>
                  <a:gd name="connsiteY10" fmla="*/ 933259 h 1058050"/>
                  <a:gd name="connsiteX11" fmla="*/ 1256919 w 1265371"/>
                  <a:gd name="connsiteY11" fmla="*/ 969931 h 1058050"/>
                  <a:gd name="connsiteX12" fmla="*/ 1240536 w 1265371"/>
                  <a:gd name="connsiteY12" fmla="*/ 980980 h 1058050"/>
                  <a:gd name="connsiteX13" fmla="*/ 1080516 w 1265371"/>
                  <a:gd name="connsiteY13" fmla="*/ 991457 h 1058050"/>
                  <a:gd name="connsiteX14" fmla="*/ 874586 w 1265371"/>
                  <a:gd name="connsiteY14" fmla="*/ 1002316 h 1058050"/>
                  <a:gd name="connsiteX15" fmla="*/ 746093 w 1265371"/>
                  <a:gd name="connsiteY15" fmla="*/ 1011460 h 1058050"/>
                  <a:gd name="connsiteX16" fmla="*/ 600265 w 1265371"/>
                  <a:gd name="connsiteY16" fmla="*/ 1019651 h 1058050"/>
                  <a:gd name="connsiteX17" fmla="*/ 198120 w 1265371"/>
                  <a:gd name="connsiteY17" fmla="*/ 977456 h 1058050"/>
                  <a:gd name="connsiteX18" fmla="*/ 199834 w 1265371"/>
                  <a:gd name="connsiteY18" fmla="*/ 996696 h 1058050"/>
                  <a:gd name="connsiteX19" fmla="*/ 227076 w 1265371"/>
                  <a:gd name="connsiteY19" fmla="*/ 1019937 h 1058050"/>
                  <a:gd name="connsiteX20" fmla="*/ 275558 w 1265371"/>
                  <a:gd name="connsiteY20" fmla="*/ 1020032 h 1058050"/>
                  <a:gd name="connsiteX21" fmla="*/ 304990 w 1265371"/>
                  <a:gd name="connsiteY21" fmla="*/ 1028224 h 1058050"/>
                  <a:gd name="connsiteX22" fmla="*/ 374999 w 1265371"/>
                  <a:gd name="connsiteY22" fmla="*/ 1028224 h 1058050"/>
                  <a:gd name="connsiteX23" fmla="*/ 360521 w 1265371"/>
                  <a:gd name="connsiteY23" fmla="*/ 1038034 h 1058050"/>
                  <a:gd name="connsiteX24" fmla="*/ 280797 w 1265371"/>
                  <a:gd name="connsiteY24" fmla="*/ 1038606 h 1058050"/>
                  <a:gd name="connsiteX25" fmla="*/ 96774 w 1265371"/>
                  <a:gd name="connsiteY25" fmla="*/ 1050798 h 1058050"/>
                  <a:gd name="connsiteX26" fmla="*/ 24003 w 1265371"/>
                  <a:gd name="connsiteY26" fmla="*/ 1058037 h 1058050"/>
                  <a:gd name="connsiteX27" fmla="*/ 0 w 1265371"/>
                  <a:gd name="connsiteY27" fmla="*/ 1049750 h 1058050"/>
                  <a:gd name="connsiteX28" fmla="*/ 11525 w 1265371"/>
                  <a:gd name="connsiteY28" fmla="*/ 824770 h 1058050"/>
                  <a:gd name="connsiteX29" fmla="*/ 34576 w 1265371"/>
                  <a:gd name="connsiteY29" fmla="*/ 396431 h 1058050"/>
                  <a:gd name="connsiteX30" fmla="*/ 43720 w 1265371"/>
                  <a:gd name="connsiteY30" fmla="*/ 290322 h 1058050"/>
                  <a:gd name="connsiteX0" fmla="*/ 43720 w 1265371"/>
                  <a:gd name="connsiteY0" fmla="*/ 290322 h 1058050"/>
                  <a:gd name="connsiteX1" fmla="*/ 310039 w 1265371"/>
                  <a:gd name="connsiteY1" fmla="*/ 285369 h 1058050"/>
                  <a:gd name="connsiteX2" fmla="*/ 619887 w 1265371"/>
                  <a:gd name="connsiteY2" fmla="*/ 276320 h 1058050"/>
                  <a:gd name="connsiteX3" fmla="*/ 1041082 w 1265371"/>
                  <a:gd name="connsiteY3" fmla="*/ 263081 h 1058050"/>
                  <a:gd name="connsiteX4" fmla="*/ 1071182 w 1265371"/>
                  <a:gd name="connsiteY4" fmla="*/ 244697 h 1058050"/>
                  <a:gd name="connsiteX5" fmla="*/ 1214247 w 1265371"/>
                  <a:gd name="connsiteY5" fmla="*/ 0 h 1058050"/>
                  <a:gd name="connsiteX6" fmla="*/ 1220534 w 1265371"/>
                  <a:gd name="connsiteY6" fmla="*/ 13716 h 1058050"/>
                  <a:gd name="connsiteX7" fmla="*/ 1231202 w 1265371"/>
                  <a:gd name="connsiteY7" fmla="*/ 46673 h 1058050"/>
                  <a:gd name="connsiteX8" fmla="*/ 1241774 w 1265371"/>
                  <a:gd name="connsiteY8" fmla="*/ 324517 h 1058050"/>
                  <a:gd name="connsiteX9" fmla="*/ 1256633 w 1265371"/>
                  <a:gd name="connsiteY9" fmla="*/ 708660 h 1058050"/>
                  <a:gd name="connsiteX10" fmla="*/ 1265301 w 1265371"/>
                  <a:gd name="connsiteY10" fmla="*/ 933259 h 1058050"/>
                  <a:gd name="connsiteX11" fmla="*/ 1256919 w 1265371"/>
                  <a:gd name="connsiteY11" fmla="*/ 969931 h 1058050"/>
                  <a:gd name="connsiteX12" fmla="*/ 1240536 w 1265371"/>
                  <a:gd name="connsiteY12" fmla="*/ 980980 h 1058050"/>
                  <a:gd name="connsiteX13" fmla="*/ 1080516 w 1265371"/>
                  <a:gd name="connsiteY13" fmla="*/ 991457 h 1058050"/>
                  <a:gd name="connsiteX14" fmla="*/ 874586 w 1265371"/>
                  <a:gd name="connsiteY14" fmla="*/ 1002316 h 1058050"/>
                  <a:gd name="connsiteX15" fmla="*/ 746093 w 1265371"/>
                  <a:gd name="connsiteY15" fmla="*/ 1011460 h 1058050"/>
                  <a:gd name="connsiteX16" fmla="*/ 600265 w 1265371"/>
                  <a:gd name="connsiteY16" fmla="*/ 1019651 h 1058050"/>
                  <a:gd name="connsiteX17" fmla="*/ 198120 w 1265371"/>
                  <a:gd name="connsiteY17" fmla="*/ 977456 h 1058050"/>
                  <a:gd name="connsiteX18" fmla="*/ 199834 w 1265371"/>
                  <a:gd name="connsiteY18" fmla="*/ 996696 h 1058050"/>
                  <a:gd name="connsiteX19" fmla="*/ 227076 w 1265371"/>
                  <a:gd name="connsiteY19" fmla="*/ 1019937 h 1058050"/>
                  <a:gd name="connsiteX20" fmla="*/ 275558 w 1265371"/>
                  <a:gd name="connsiteY20" fmla="*/ 1020032 h 1058050"/>
                  <a:gd name="connsiteX21" fmla="*/ 304990 w 1265371"/>
                  <a:gd name="connsiteY21" fmla="*/ 1028224 h 1058050"/>
                  <a:gd name="connsiteX22" fmla="*/ 374999 w 1265371"/>
                  <a:gd name="connsiteY22" fmla="*/ 1028224 h 1058050"/>
                  <a:gd name="connsiteX23" fmla="*/ 280797 w 1265371"/>
                  <a:gd name="connsiteY23" fmla="*/ 1038606 h 1058050"/>
                  <a:gd name="connsiteX24" fmla="*/ 96774 w 1265371"/>
                  <a:gd name="connsiteY24" fmla="*/ 1050798 h 1058050"/>
                  <a:gd name="connsiteX25" fmla="*/ 24003 w 1265371"/>
                  <a:gd name="connsiteY25" fmla="*/ 1058037 h 1058050"/>
                  <a:gd name="connsiteX26" fmla="*/ 0 w 1265371"/>
                  <a:gd name="connsiteY26" fmla="*/ 1049750 h 1058050"/>
                  <a:gd name="connsiteX27" fmla="*/ 11525 w 1265371"/>
                  <a:gd name="connsiteY27" fmla="*/ 824770 h 1058050"/>
                  <a:gd name="connsiteX28" fmla="*/ 34576 w 1265371"/>
                  <a:gd name="connsiteY28" fmla="*/ 396431 h 1058050"/>
                  <a:gd name="connsiteX29" fmla="*/ 43720 w 1265371"/>
                  <a:gd name="connsiteY29" fmla="*/ 290322 h 1058050"/>
                  <a:gd name="connsiteX0" fmla="*/ 43720 w 1265371"/>
                  <a:gd name="connsiteY0" fmla="*/ 290322 h 1058050"/>
                  <a:gd name="connsiteX1" fmla="*/ 310039 w 1265371"/>
                  <a:gd name="connsiteY1" fmla="*/ 285369 h 1058050"/>
                  <a:gd name="connsiteX2" fmla="*/ 619887 w 1265371"/>
                  <a:gd name="connsiteY2" fmla="*/ 276320 h 1058050"/>
                  <a:gd name="connsiteX3" fmla="*/ 1041082 w 1265371"/>
                  <a:gd name="connsiteY3" fmla="*/ 263081 h 1058050"/>
                  <a:gd name="connsiteX4" fmla="*/ 1071182 w 1265371"/>
                  <a:gd name="connsiteY4" fmla="*/ 244697 h 1058050"/>
                  <a:gd name="connsiteX5" fmla="*/ 1214247 w 1265371"/>
                  <a:gd name="connsiteY5" fmla="*/ 0 h 1058050"/>
                  <a:gd name="connsiteX6" fmla="*/ 1220534 w 1265371"/>
                  <a:gd name="connsiteY6" fmla="*/ 13716 h 1058050"/>
                  <a:gd name="connsiteX7" fmla="*/ 1231202 w 1265371"/>
                  <a:gd name="connsiteY7" fmla="*/ 46673 h 1058050"/>
                  <a:gd name="connsiteX8" fmla="*/ 1241774 w 1265371"/>
                  <a:gd name="connsiteY8" fmla="*/ 324517 h 1058050"/>
                  <a:gd name="connsiteX9" fmla="*/ 1256633 w 1265371"/>
                  <a:gd name="connsiteY9" fmla="*/ 708660 h 1058050"/>
                  <a:gd name="connsiteX10" fmla="*/ 1265301 w 1265371"/>
                  <a:gd name="connsiteY10" fmla="*/ 933259 h 1058050"/>
                  <a:gd name="connsiteX11" fmla="*/ 1256919 w 1265371"/>
                  <a:gd name="connsiteY11" fmla="*/ 969931 h 1058050"/>
                  <a:gd name="connsiteX12" fmla="*/ 1240536 w 1265371"/>
                  <a:gd name="connsiteY12" fmla="*/ 980980 h 1058050"/>
                  <a:gd name="connsiteX13" fmla="*/ 1080516 w 1265371"/>
                  <a:gd name="connsiteY13" fmla="*/ 991457 h 1058050"/>
                  <a:gd name="connsiteX14" fmla="*/ 874586 w 1265371"/>
                  <a:gd name="connsiteY14" fmla="*/ 1002316 h 1058050"/>
                  <a:gd name="connsiteX15" fmla="*/ 746093 w 1265371"/>
                  <a:gd name="connsiteY15" fmla="*/ 1011460 h 1058050"/>
                  <a:gd name="connsiteX16" fmla="*/ 600265 w 1265371"/>
                  <a:gd name="connsiteY16" fmla="*/ 1019651 h 1058050"/>
                  <a:gd name="connsiteX17" fmla="*/ 198120 w 1265371"/>
                  <a:gd name="connsiteY17" fmla="*/ 977456 h 1058050"/>
                  <a:gd name="connsiteX18" fmla="*/ 199834 w 1265371"/>
                  <a:gd name="connsiteY18" fmla="*/ 996696 h 1058050"/>
                  <a:gd name="connsiteX19" fmla="*/ 227076 w 1265371"/>
                  <a:gd name="connsiteY19" fmla="*/ 1019937 h 1058050"/>
                  <a:gd name="connsiteX20" fmla="*/ 275558 w 1265371"/>
                  <a:gd name="connsiteY20" fmla="*/ 1020032 h 1058050"/>
                  <a:gd name="connsiteX21" fmla="*/ 304990 w 1265371"/>
                  <a:gd name="connsiteY21" fmla="*/ 1028224 h 1058050"/>
                  <a:gd name="connsiteX22" fmla="*/ 374999 w 1265371"/>
                  <a:gd name="connsiteY22" fmla="*/ 1028224 h 1058050"/>
                  <a:gd name="connsiteX23" fmla="*/ 96774 w 1265371"/>
                  <a:gd name="connsiteY23" fmla="*/ 1050798 h 1058050"/>
                  <a:gd name="connsiteX24" fmla="*/ 24003 w 1265371"/>
                  <a:gd name="connsiteY24" fmla="*/ 1058037 h 1058050"/>
                  <a:gd name="connsiteX25" fmla="*/ 0 w 1265371"/>
                  <a:gd name="connsiteY25" fmla="*/ 1049750 h 1058050"/>
                  <a:gd name="connsiteX26" fmla="*/ 11525 w 1265371"/>
                  <a:gd name="connsiteY26" fmla="*/ 824770 h 1058050"/>
                  <a:gd name="connsiteX27" fmla="*/ 34576 w 1265371"/>
                  <a:gd name="connsiteY27" fmla="*/ 396431 h 1058050"/>
                  <a:gd name="connsiteX28" fmla="*/ 43720 w 1265371"/>
                  <a:gd name="connsiteY28" fmla="*/ 290322 h 1058050"/>
                  <a:gd name="connsiteX0" fmla="*/ 43720 w 1265371"/>
                  <a:gd name="connsiteY0" fmla="*/ 290322 h 1058050"/>
                  <a:gd name="connsiteX1" fmla="*/ 310039 w 1265371"/>
                  <a:gd name="connsiteY1" fmla="*/ 285369 h 1058050"/>
                  <a:gd name="connsiteX2" fmla="*/ 619887 w 1265371"/>
                  <a:gd name="connsiteY2" fmla="*/ 276320 h 1058050"/>
                  <a:gd name="connsiteX3" fmla="*/ 1041082 w 1265371"/>
                  <a:gd name="connsiteY3" fmla="*/ 263081 h 1058050"/>
                  <a:gd name="connsiteX4" fmla="*/ 1071182 w 1265371"/>
                  <a:gd name="connsiteY4" fmla="*/ 244697 h 1058050"/>
                  <a:gd name="connsiteX5" fmla="*/ 1214247 w 1265371"/>
                  <a:gd name="connsiteY5" fmla="*/ 0 h 1058050"/>
                  <a:gd name="connsiteX6" fmla="*/ 1220534 w 1265371"/>
                  <a:gd name="connsiteY6" fmla="*/ 13716 h 1058050"/>
                  <a:gd name="connsiteX7" fmla="*/ 1231202 w 1265371"/>
                  <a:gd name="connsiteY7" fmla="*/ 46673 h 1058050"/>
                  <a:gd name="connsiteX8" fmla="*/ 1241774 w 1265371"/>
                  <a:gd name="connsiteY8" fmla="*/ 324517 h 1058050"/>
                  <a:gd name="connsiteX9" fmla="*/ 1256633 w 1265371"/>
                  <a:gd name="connsiteY9" fmla="*/ 708660 h 1058050"/>
                  <a:gd name="connsiteX10" fmla="*/ 1265301 w 1265371"/>
                  <a:gd name="connsiteY10" fmla="*/ 933259 h 1058050"/>
                  <a:gd name="connsiteX11" fmla="*/ 1256919 w 1265371"/>
                  <a:gd name="connsiteY11" fmla="*/ 969931 h 1058050"/>
                  <a:gd name="connsiteX12" fmla="*/ 1240536 w 1265371"/>
                  <a:gd name="connsiteY12" fmla="*/ 980980 h 1058050"/>
                  <a:gd name="connsiteX13" fmla="*/ 1080516 w 1265371"/>
                  <a:gd name="connsiteY13" fmla="*/ 991457 h 1058050"/>
                  <a:gd name="connsiteX14" fmla="*/ 874586 w 1265371"/>
                  <a:gd name="connsiteY14" fmla="*/ 1002316 h 1058050"/>
                  <a:gd name="connsiteX15" fmla="*/ 746093 w 1265371"/>
                  <a:gd name="connsiteY15" fmla="*/ 1011460 h 1058050"/>
                  <a:gd name="connsiteX16" fmla="*/ 600265 w 1265371"/>
                  <a:gd name="connsiteY16" fmla="*/ 1019651 h 1058050"/>
                  <a:gd name="connsiteX17" fmla="*/ 198120 w 1265371"/>
                  <a:gd name="connsiteY17" fmla="*/ 977456 h 1058050"/>
                  <a:gd name="connsiteX18" fmla="*/ 199834 w 1265371"/>
                  <a:gd name="connsiteY18" fmla="*/ 996696 h 1058050"/>
                  <a:gd name="connsiteX19" fmla="*/ 227076 w 1265371"/>
                  <a:gd name="connsiteY19" fmla="*/ 1019937 h 1058050"/>
                  <a:gd name="connsiteX20" fmla="*/ 275558 w 1265371"/>
                  <a:gd name="connsiteY20" fmla="*/ 1020032 h 1058050"/>
                  <a:gd name="connsiteX21" fmla="*/ 374999 w 1265371"/>
                  <a:gd name="connsiteY21" fmla="*/ 1028224 h 1058050"/>
                  <a:gd name="connsiteX22" fmla="*/ 96774 w 1265371"/>
                  <a:gd name="connsiteY22" fmla="*/ 1050798 h 1058050"/>
                  <a:gd name="connsiteX23" fmla="*/ 24003 w 1265371"/>
                  <a:gd name="connsiteY23" fmla="*/ 1058037 h 1058050"/>
                  <a:gd name="connsiteX24" fmla="*/ 0 w 1265371"/>
                  <a:gd name="connsiteY24" fmla="*/ 1049750 h 1058050"/>
                  <a:gd name="connsiteX25" fmla="*/ 11525 w 1265371"/>
                  <a:gd name="connsiteY25" fmla="*/ 824770 h 1058050"/>
                  <a:gd name="connsiteX26" fmla="*/ 34576 w 1265371"/>
                  <a:gd name="connsiteY26" fmla="*/ 396431 h 1058050"/>
                  <a:gd name="connsiteX27" fmla="*/ 43720 w 1265371"/>
                  <a:gd name="connsiteY27" fmla="*/ 290322 h 1058050"/>
                  <a:gd name="connsiteX0" fmla="*/ 43720 w 1265371"/>
                  <a:gd name="connsiteY0" fmla="*/ 290322 h 1058050"/>
                  <a:gd name="connsiteX1" fmla="*/ 310039 w 1265371"/>
                  <a:gd name="connsiteY1" fmla="*/ 285369 h 1058050"/>
                  <a:gd name="connsiteX2" fmla="*/ 619887 w 1265371"/>
                  <a:gd name="connsiteY2" fmla="*/ 276320 h 1058050"/>
                  <a:gd name="connsiteX3" fmla="*/ 1041082 w 1265371"/>
                  <a:gd name="connsiteY3" fmla="*/ 263081 h 1058050"/>
                  <a:gd name="connsiteX4" fmla="*/ 1071182 w 1265371"/>
                  <a:gd name="connsiteY4" fmla="*/ 244697 h 1058050"/>
                  <a:gd name="connsiteX5" fmla="*/ 1214247 w 1265371"/>
                  <a:gd name="connsiteY5" fmla="*/ 0 h 1058050"/>
                  <a:gd name="connsiteX6" fmla="*/ 1220534 w 1265371"/>
                  <a:gd name="connsiteY6" fmla="*/ 13716 h 1058050"/>
                  <a:gd name="connsiteX7" fmla="*/ 1231202 w 1265371"/>
                  <a:gd name="connsiteY7" fmla="*/ 46673 h 1058050"/>
                  <a:gd name="connsiteX8" fmla="*/ 1241774 w 1265371"/>
                  <a:gd name="connsiteY8" fmla="*/ 324517 h 1058050"/>
                  <a:gd name="connsiteX9" fmla="*/ 1256633 w 1265371"/>
                  <a:gd name="connsiteY9" fmla="*/ 708660 h 1058050"/>
                  <a:gd name="connsiteX10" fmla="*/ 1265301 w 1265371"/>
                  <a:gd name="connsiteY10" fmla="*/ 933259 h 1058050"/>
                  <a:gd name="connsiteX11" fmla="*/ 1256919 w 1265371"/>
                  <a:gd name="connsiteY11" fmla="*/ 969931 h 1058050"/>
                  <a:gd name="connsiteX12" fmla="*/ 1240536 w 1265371"/>
                  <a:gd name="connsiteY12" fmla="*/ 980980 h 1058050"/>
                  <a:gd name="connsiteX13" fmla="*/ 1080516 w 1265371"/>
                  <a:gd name="connsiteY13" fmla="*/ 991457 h 1058050"/>
                  <a:gd name="connsiteX14" fmla="*/ 874586 w 1265371"/>
                  <a:gd name="connsiteY14" fmla="*/ 1002316 h 1058050"/>
                  <a:gd name="connsiteX15" fmla="*/ 746093 w 1265371"/>
                  <a:gd name="connsiteY15" fmla="*/ 1011460 h 1058050"/>
                  <a:gd name="connsiteX16" fmla="*/ 600265 w 1265371"/>
                  <a:gd name="connsiteY16" fmla="*/ 1019651 h 1058050"/>
                  <a:gd name="connsiteX17" fmla="*/ 198120 w 1265371"/>
                  <a:gd name="connsiteY17" fmla="*/ 977456 h 1058050"/>
                  <a:gd name="connsiteX18" fmla="*/ 199834 w 1265371"/>
                  <a:gd name="connsiteY18" fmla="*/ 996696 h 1058050"/>
                  <a:gd name="connsiteX19" fmla="*/ 227076 w 1265371"/>
                  <a:gd name="connsiteY19" fmla="*/ 1019937 h 1058050"/>
                  <a:gd name="connsiteX20" fmla="*/ 374999 w 1265371"/>
                  <a:gd name="connsiteY20" fmla="*/ 1028224 h 1058050"/>
                  <a:gd name="connsiteX21" fmla="*/ 96774 w 1265371"/>
                  <a:gd name="connsiteY21" fmla="*/ 1050798 h 1058050"/>
                  <a:gd name="connsiteX22" fmla="*/ 24003 w 1265371"/>
                  <a:gd name="connsiteY22" fmla="*/ 1058037 h 1058050"/>
                  <a:gd name="connsiteX23" fmla="*/ 0 w 1265371"/>
                  <a:gd name="connsiteY23" fmla="*/ 1049750 h 1058050"/>
                  <a:gd name="connsiteX24" fmla="*/ 11525 w 1265371"/>
                  <a:gd name="connsiteY24" fmla="*/ 824770 h 1058050"/>
                  <a:gd name="connsiteX25" fmla="*/ 34576 w 1265371"/>
                  <a:gd name="connsiteY25" fmla="*/ 396431 h 1058050"/>
                  <a:gd name="connsiteX26" fmla="*/ 43720 w 1265371"/>
                  <a:gd name="connsiteY26" fmla="*/ 290322 h 1058050"/>
                  <a:gd name="connsiteX0" fmla="*/ 43720 w 1265371"/>
                  <a:gd name="connsiteY0" fmla="*/ 290322 h 1058050"/>
                  <a:gd name="connsiteX1" fmla="*/ 310039 w 1265371"/>
                  <a:gd name="connsiteY1" fmla="*/ 285369 h 1058050"/>
                  <a:gd name="connsiteX2" fmla="*/ 619887 w 1265371"/>
                  <a:gd name="connsiteY2" fmla="*/ 276320 h 1058050"/>
                  <a:gd name="connsiteX3" fmla="*/ 1041082 w 1265371"/>
                  <a:gd name="connsiteY3" fmla="*/ 263081 h 1058050"/>
                  <a:gd name="connsiteX4" fmla="*/ 1071182 w 1265371"/>
                  <a:gd name="connsiteY4" fmla="*/ 244697 h 1058050"/>
                  <a:gd name="connsiteX5" fmla="*/ 1214247 w 1265371"/>
                  <a:gd name="connsiteY5" fmla="*/ 0 h 1058050"/>
                  <a:gd name="connsiteX6" fmla="*/ 1220534 w 1265371"/>
                  <a:gd name="connsiteY6" fmla="*/ 13716 h 1058050"/>
                  <a:gd name="connsiteX7" fmla="*/ 1231202 w 1265371"/>
                  <a:gd name="connsiteY7" fmla="*/ 46673 h 1058050"/>
                  <a:gd name="connsiteX8" fmla="*/ 1241774 w 1265371"/>
                  <a:gd name="connsiteY8" fmla="*/ 324517 h 1058050"/>
                  <a:gd name="connsiteX9" fmla="*/ 1256633 w 1265371"/>
                  <a:gd name="connsiteY9" fmla="*/ 708660 h 1058050"/>
                  <a:gd name="connsiteX10" fmla="*/ 1265301 w 1265371"/>
                  <a:gd name="connsiteY10" fmla="*/ 933259 h 1058050"/>
                  <a:gd name="connsiteX11" fmla="*/ 1256919 w 1265371"/>
                  <a:gd name="connsiteY11" fmla="*/ 969931 h 1058050"/>
                  <a:gd name="connsiteX12" fmla="*/ 1240536 w 1265371"/>
                  <a:gd name="connsiteY12" fmla="*/ 980980 h 1058050"/>
                  <a:gd name="connsiteX13" fmla="*/ 1080516 w 1265371"/>
                  <a:gd name="connsiteY13" fmla="*/ 991457 h 1058050"/>
                  <a:gd name="connsiteX14" fmla="*/ 874586 w 1265371"/>
                  <a:gd name="connsiteY14" fmla="*/ 1002316 h 1058050"/>
                  <a:gd name="connsiteX15" fmla="*/ 746093 w 1265371"/>
                  <a:gd name="connsiteY15" fmla="*/ 1011460 h 1058050"/>
                  <a:gd name="connsiteX16" fmla="*/ 600265 w 1265371"/>
                  <a:gd name="connsiteY16" fmla="*/ 1019651 h 1058050"/>
                  <a:gd name="connsiteX17" fmla="*/ 198120 w 1265371"/>
                  <a:gd name="connsiteY17" fmla="*/ 977456 h 1058050"/>
                  <a:gd name="connsiteX18" fmla="*/ 199834 w 1265371"/>
                  <a:gd name="connsiteY18" fmla="*/ 996696 h 1058050"/>
                  <a:gd name="connsiteX19" fmla="*/ 374999 w 1265371"/>
                  <a:gd name="connsiteY19" fmla="*/ 1028224 h 1058050"/>
                  <a:gd name="connsiteX20" fmla="*/ 96774 w 1265371"/>
                  <a:gd name="connsiteY20" fmla="*/ 1050798 h 1058050"/>
                  <a:gd name="connsiteX21" fmla="*/ 24003 w 1265371"/>
                  <a:gd name="connsiteY21" fmla="*/ 1058037 h 1058050"/>
                  <a:gd name="connsiteX22" fmla="*/ 0 w 1265371"/>
                  <a:gd name="connsiteY22" fmla="*/ 1049750 h 1058050"/>
                  <a:gd name="connsiteX23" fmla="*/ 11525 w 1265371"/>
                  <a:gd name="connsiteY23" fmla="*/ 824770 h 1058050"/>
                  <a:gd name="connsiteX24" fmla="*/ 34576 w 1265371"/>
                  <a:gd name="connsiteY24" fmla="*/ 396431 h 1058050"/>
                  <a:gd name="connsiteX25" fmla="*/ 43720 w 1265371"/>
                  <a:gd name="connsiteY25" fmla="*/ 290322 h 1058050"/>
                  <a:gd name="connsiteX0" fmla="*/ 43720 w 1265371"/>
                  <a:gd name="connsiteY0" fmla="*/ 290322 h 1058050"/>
                  <a:gd name="connsiteX1" fmla="*/ 310039 w 1265371"/>
                  <a:gd name="connsiteY1" fmla="*/ 285369 h 1058050"/>
                  <a:gd name="connsiteX2" fmla="*/ 619887 w 1265371"/>
                  <a:gd name="connsiteY2" fmla="*/ 276320 h 1058050"/>
                  <a:gd name="connsiteX3" fmla="*/ 1041082 w 1265371"/>
                  <a:gd name="connsiteY3" fmla="*/ 263081 h 1058050"/>
                  <a:gd name="connsiteX4" fmla="*/ 1071182 w 1265371"/>
                  <a:gd name="connsiteY4" fmla="*/ 244697 h 1058050"/>
                  <a:gd name="connsiteX5" fmla="*/ 1214247 w 1265371"/>
                  <a:gd name="connsiteY5" fmla="*/ 0 h 1058050"/>
                  <a:gd name="connsiteX6" fmla="*/ 1220534 w 1265371"/>
                  <a:gd name="connsiteY6" fmla="*/ 13716 h 1058050"/>
                  <a:gd name="connsiteX7" fmla="*/ 1231202 w 1265371"/>
                  <a:gd name="connsiteY7" fmla="*/ 46673 h 1058050"/>
                  <a:gd name="connsiteX8" fmla="*/ 1241774 w 1265371"/>
                  <a:gd name="connsiteY8" fmla="*/ 324517 h 1058050"/>
                  <a:gd name="connsiteX9" fmla="*/ 1256633 w 1265371"/>
                  <a:gd name="connsiteY9" fmla="*/ 708660 h 1058050"/>
                  <a:gd name="connsiteX10" fmla="*/ 1265301 w 1265371"/>
                  <a:gd name="connsiteY10" fmla="*/ 933259 h 1058050"/>
                  <a:gd name="connsiteX11" fmla="*/ 1256919 w 1265371"/>
                  <a:gd name="connsiteY11" fmla="*/ 969931 h 1058050"/>
                  <a:gd name="connsiteX12" fmla="*/ 1240536 w 1265371"/>
                  <a:gd name="connsiteY12" fmla="*/ 980980 h 1058050"/>
                  <a:gd name="connsiteX13" fmla="*/ 1080516 w 1265371"/>
                  <a:gd name="connsiteY13" fmla="*/ 991457 h 1058050"/>
                  <a:gd name="connsiteX14" fmla="*/ 874586 w 1265371"/>
                  <a:gd name="connsiteY14" fmla="*/ 1002316 h 1058050"/>
                  <a:gd name="connsiteX15" fmla="*/ 746093 w 1265371"/>
                  <a:gd name="connsiteY15" fmla="*/ 1011460 h 1058050"/>
                  <a:gd name="connsiteX16" fmla="*/ 600265 w 1265371"/>
                  <a:gd name="connsiteY16" fmla="*/ 1019651 h 1058050"/>
                  <a:gd name="connsiteX17" fmla="*/ 198120 w 1265371"/>
                  <a:gd name="connsiteY17" fmla="*/ 977456 h 1058050"/>
                  <a:gd name="connsiteX18" fmla="*/ 374999 w 1265371"/>
                  <a:gd name="connsiteY18" fmla="*/ 1028224 h 1058050"/>
                  <a:gd name="connsiteX19" fmla="*/ 96774 w 1265371"/>
                  <a:gd name="connsiteY19" fmla="*/ 1050798 h 1058050"/>
                  <a:gd name="connsiteX20" fmla="*/ 24003 w 1265371"/>
                  <a:gd name="connsiteY20" fmla="*/ 1058037 h 1058050"/>
                  <a:gd name="connsiteX21" fmla="*/ 0 w 1265371"/>
                  <a:gd name="connsiteY21" fmla="*/ 1049750 h 1058050"/>
                  <a:gd name="connsiteX22" fmla="*/ 11525 w 1265371"/>
                  <a:gd name="connsiteY22" fmla="*/ 824770 h 1058050"/>
                  <a:gd name="connsiteX23" fmla="*/ 34576 w 1265371"/>
                  <a:gd name="connsiteY23" fmla="*/ 396431 h 1058050"/>
                  <a:gd name="connsiteX24" fmla="*/ 43720 w 1265371"/>
                  <a:gd name="connsiteY24" fmla="*/ 290322 h 1058050"/>
                  <a:gd name="connsiteX0" fmla="*/ 43720 w 1265371"/>
                  <a:gd name="connsiteY0" fmla="*/ 290322 h 1058050"/>
                  <a:gd name="connsiteX1" fmla="*/ 310039 w 1265371"/>
                  <a:gd name="connsiteY1" fmla="*/ 285369 h 1058050"/>
                  <a:gd name="connsiteX2" fmla="*/ 619887 w 1265371"/>
                  <a:gd name="connsiteY2" fmla="*/ 276320 h 1058050"/>
                  <a:gd name="connsiteX3" fmla="*/ 1041082 w 1265371"/>
                  <a:gd name="connsiteY3" fmla="*/ 263081 h 1058050"/>
                  <a:gd name="connsiteX4" fmla="*/ 1071182 w 1265371"/>
                  <a:gd name="connsiteY4" fmla="*/ 244697 h 1058050"/>
                  <a:gd name="connsiteX5" fmla="*/ 1214247 w 1265371"/>
                  <a:gd name="connsiteY5" fmla="*/ 0 h 1058050"/>
                  <a:gd name="connsiteX6" fmla="*/ 1220534 w 1265371"/>
                  <a:gd name="connsiteY6" fmla="*/ 13716 h 1058050"/>
                  <a:gd name="connsiteX7" fmla="*/ 1231202 w 1265371"/>
                  <a:gd name="connsiteY7" fmla="*/ 46673 h 1058050"/>
                  <a:gd name="connsiteX8" fmla="*/ 1241774 w 1265371"/>
                  <a:gd name="connsiteY8" fmla="*/ 324517 h 1058050"/>
                  <a:gd name="connsiteX9" fmla="*/ 1256633 w 1265371"/>
                  <a:gd name="connsiteY9" fmla="*/ 708660 h 1058050"/>
                  <a:gd name="connsiteX10" fmla="*/ 1265301 w 1265371"/>
                  <a:gd name="connsiteY10" fmla="*/ 933259 h 1058050"/>
                  <a:gd name="connsiteX11" fmla="*/ 1256919 w 1265371"/>
                  <a:gd name="connsiteY11" fmla="*/ 969931 h 1058050"/>
                  <a:gd name="connsiteX12" fmla="*/ 1240536 w 1265371"/>
                  <a:gd name="connsiteY12" fmla="*/ 980980 h 1058050"/>
                  <a:gd name="connsiteX13" fmla="*/ 1080516 w 1265371"/>
                  <a:gd name="connsiteY13" fmla="*/ 991457 h 1058050"/>
                  <a:gd name="connsiteX14" fmla="*/ 874586 w 1265371"/>
                  <a:gd name="connsiteY14" fmla="*/ 1002316 h 1058050"/>
                  <a:gd name="connsiteX15" fmla="*/ 746093 w 1265371"/>
                  <a:gd name="connsiteY15" fmla="*/ 1011460 h 1058050"/>
                  <a:gd name="connsiteX16" fmla="*/ 600265 w 1265371"/>
                  <a:gd name="connsiteY16" fmla="*/ 1019651 h 1058050"/>
                  <a:gd name="connsiteX17" fmla="*/ 374999 w 1265371"/>
                  <a:gd name="connsiteY17" fmla="*/ 1028224 h 1058050"/>
                  <a:gd name="connsiteX18" fmla="*/ 96774 w 1265371"/>
                  <a:gd name="connsiteY18" fmla="*/ 1050798 h 1058050"/>
                  <a:gd name="connsiteX19" fmla="*/ 24003 w 1265371"/>
                  <a:gd name="connsiteY19" fmla="*/ 1058037 h 1058050"/>
                  <a:gd name="connsiteX20" fmla="*/ 0 w 1265371"/>
                  <a:gd name="connsiteY20" fmla="*/ 1049750 h 1058050"/>
                  <a:gd name="connsiteX21" fmla="*/ 11525 w 1265371"/>
                  <a:gd name="connsiteY21" fmla="*/ 824770 h 1058050"/>
                  <a:gd name="connsiteX22" fmla="*/ 34576 w 1265371"/>
                  <a:gd name="connsiteY22" fmla="*/ 396431 h 1058050"/>
                  <a:gd name="connsiteX23" fmla="*/ 43720 w 1265371"/>
                  <a:gd name="connsiteY23" fmla="*/ 290322 h 1058050"/>
                  <a:gd name="connsiteX0" fmla="*/ 43720 w 1265371"/>
                  <a:gd name="connsiteY0" fmla="*/ 290322 h 1058050"/>
                  <a:gd name="connsiteX1" fmla="*/ 310039 w 1265371"/>
                  <a:gd name="connsiteY1" fmla="*/ 285369 h 1058050"/>
                  <a:gd name="connsiteX2" fmla="*/ 619887 w 1265371"/>
                  <a:gd name="connsiteY2" fmla="*/ 276320 h 1058050"/>
                  <a:gd name="connsiteX3" fmla="*/ 1041082 w 1265371"/>
                  <a:gd name="connsiteY3" fmla="*/ 263081 h 1058050"/>
                  <a:gd name="connsiteX4" fmla="*/ 1071182 w 1265371"/>
                  <a:gd name="connsiteY4" fmla="*/ 244697 h 1058050"/>
                  <a:gd name="connsiteX5" fmla="*/ 1214247 w 1265371"/>
                  <a:gd name="connsiteY5" fmla="*/ 0 h 1058050"/>
                  <a:gd name="connsiteX6" fmla="*/ 1220534 w 1265371"/>
                  <a:gd name="connsiteY6" fmla="*/ 13716 h 1058050"/>
                  <a:gd name="connsiteX7" fmla="*/ 1231202 w 1265371"/>
                  <a:gd name="connsiteY7" fmla="*/ 46673 h 1058050"/>
                  <a:gd name="connsiteX8" fmla="*/ 1241774 w 1265371"/>
                  <a:gd name="connsiteY8" fmla="*/ 324517 h 1058050"/>
                  <a:gd name="connsiteX9" fmla="*/ 1256633 w 1265371"/>
                  <a:gd name="connsiteY9" fmla="*/ 708660 h 1058050"/>
                  <a:gd name="connsiteX10" fmla="*/ 1265301 w 1265371"/>
                  <a:gd name="connsiteY10" fmla="*/ 933259 h 1058050"/>
                  <a:gd name="connsiteX11" fmla="*/ 1256919 w 1265371"/>
                  <a:gd name="connsiteY11" fmla="*/ 969931 h 1058050"/>
                  <a:gd name="connsiteX12" fmla="*/ 1240536 w 1265371"/>
                  <a:gd name="connsiteY12" fmla="*/ 980980 h 1058050"/>
                  <a:gd name="connsiteX13" fmla="*/ 1080516 w 1265371"/>
                  <a:gd name="connsiteY13" fmla="*/ 991457 h 1058050"/>
                  <a:gd name="connsiteX14" fmla="*/ 874586 w 1265371"/>
                  <a:gd name="connsiteY14" fmla="*/ 1002316 h 1058050"/>
                  <a:gd name="connsiteX15" fmla="*/ 746093 w 1265371"/>
                  <a:gd name="connsiteY15" fmla="*/ 1011460 h 1058050"/>
                  <a:gd name="connsiteX16" fmla="*/ 600265 w 1265371"/>
                  <a:gd name="connsiteY16" fmla="*/ 1019651 h 1058050"/>
                  <a:gd name="connsiteX17" fmla="*/ 96774 w 1265371"/>
                  <a:gd name="connsiteY17" fmla="*/ 1050798 h 1058050"/>
                  <a:gd name="connsiteX18" fmla="*/ 24003 w 1265371"/>
                  <a:gd name="connsiteY18" fmla="*/ 1058037 h 1058050"/>
                  <a:gd name="connsiteX19" fmla="*/ 0 w 1265371"/>
                  <a:gd name="connsiteY19" fmla="*/ 1049750 h 1058050"/>
                  <a:gd name="connsiteX20" fmla="*/ 11525 w 1265371"/>
                  <a:gd name="connsiteY20" fmla="*/ 824770 h 1058050"/>
                  <a:gd name="connsiteX21" fmla="*/ 34576 w 1265371"/>
                  <a:gd name="connsiteY21" fmla="*/ 396431 h 1058050"/>
                  <a:gd name="connsiteX22" fmla="*/ 43720 w 1265371"/>
                  <a:gd name="connsiteY22" fmla="*/ 290322 h 1058050"/>
                  <a:gd name="connsiteX0" fmla="*/ 43720 w 1265371"/>
                  <a:gd name="connsiteY0" fmla="*/ 290322 h 1058050"/>
                  <a:gd name="connsiteX1" fmla="*/ 310039 w 1265371"/>
                  <a:gd name="connsiteY1" fmla="*/ 285369 h 1058050"/>
                  <a:gd name="connsiteX2" fmla="*/ 619887 w 1265371"/>
                  <a:gd name="connsiteY2" fmla="*/ 276320 h 1058050"/>
                  <a:gd name="connsiteX3" fmla="*/ 1041082 w 1265371"/>
                  <a:gd name="connsiteY3" fmla="*/ 263081 h 1058050"/>
                  <a:gd name="connsiteX4" fmla="*/ 1071182 w 1265371"/>
                  <a:gd name="connsiteY4" fmla="*/ 244697 h 1058050"/>
                  <a:gd name="connsiteX5" fmla="*/ 1214247 w 1265371"/>
                  <a:gd name="connsiteY5" fmla="*/ 0 h 1058050"/>
                  <a:gd name="connsiteX6" fmla="*/ 1220534 w 1265371"/>
                  <a:gd name="connsiteY6" fmla="*/ 13716 h 1058050"/>
                  <a:gd name="connsiteX7" fmla="*/ 1231202 w 1265371"/>
                  <a:gd name="connsiteY7" fmla="*/ 46673 h 1058050"/>
                  <a:gd name="connsiteX8" fmla="*/ 1241774 w 1265371"/>
                  <a:gd name="connsiteY8" fmla="*/ 324517 h 1058050"/>
                  <a:gd name="connsiteX9" fmla="*/ 1256633 w 1265371"/>
                  <a:gd name="connsiteY9" fmla="*/ 708660 h 1058050"/>
                  <a:gd name="connsiteX10" fmla="*/ 1265301 w 1265371"/>
                  <a:gd name="connsiteY10" fmla="*/ 933259 h 1058050"/>
                  <a:gd name="connsiteX11" fmla="*/ 1256919 w 1265371"/>
                  <a:gd name="connsiteY11" fmla="*/ 969931 h 1058050"/>
                  <a:gd name="connsiteX12" fmla="*/ 1240536 w 1265371"/>
                  <a:gd name="connsiteY12" fmla="*/ 980980 h 1058050"/>
                  <a:gd name="connsiteX13" fmla="*/ 1080516 w 1265371"/>
                  <a:gd name="connsiteY13" fmla="*/ 991457 h 1058050"/>
                  <a:gd name="connsiteX14" fmla="*/ 874586 w 1265371"/>
                  <a:gd name="connsiteY14" fmla="*/ 1002316 h 1058050"/>
                  <a:gd name="connsiteX15" fmla="*/ 746093 w 1265371"/>
                  <a:gd name="connsiteY15" fmla="*/ 1011460 h 1058050"/>
                  <a:gd name="connsiteX16" fmla="*/ 96774 w 1265371"/>
                  <a:gd name="connsiteY16" fmla="*/ 1050798 h 1058050"/>
                  <a:gd name="connsiteX17" fmla="*/ 24003 w 1265371"/>
                  <a:gd name="connsiteY17" fmla="*/ 1058037 h 1058050"/>
                  <a:gd name="connsiteX18" fmla="*/ 0 w 1265371"/>
                  <a:gd name="connsiteY18" fmla="*/ 1049750 h 1058050"/>
                  <a:gd name="connsiteX19" fmla="*/ 11525 w 1265371"/>
                  <a:gd name="connsiteY19" fmla="*/ 824770 h 1058050"/>
                  <a:gd name="connsiteX20" fmla="*/ 34576 w 1265371"/>
                  <a:gd name="connsiteY20" fmla="*/ 396431 h 1058050"/>
                  <a:gd name="connsiteX21" fmla="*/ 43720 w 1265371"/>
                  <a:gd name="connsiteY21" fmla="*/ 290322 h 1058050"/>
                  <a:gd name="connsiteX0" fmla="*/ 43720 w 1265371"/>
                  <a:gd name="connsiteY0" fmla="*/ 290322 h 1058050"/>
                  <a:gd name="connsiteX1" fmla="*/ 310039 w 1265371"/>
                  <a:gd name="connsiteY1" fmla="*/ 285369 h 1058050"/>
                  <a:gd name="connsiteX2" fmla="*/ 619887 w 1265371"/>
                  <a:gd name="connsiteY2" fmla="*/ 276320 h 1058050"/>
                  <a:gd name="connsiteX3" fmla="*/ 1041082 w 1265371"/>
                  <a:gd name="connsiteY3" fmla="*/ 263081 h 1058050"/>
                  <a:gd name="connsiteX4" fmla="*/ 1071182 w 1265371"/>
                  <a:gd name="connsiteY4" fmla="*/ 244697 h 1058050"/>
                  <a:gd name="connsiteX5" fmla="*/ 1214247 w 1265371"/>
                  <a:gd name="connsiteY5" fmla="*/ 0 h 1058050"/>
                  <a:gd name="connsiteX6" fmla="*/ 1220534 w 1265371"/>
                  <a:gd name="connsiteY6" fmla="*/ 13716 h 1058050"/>
                  <a:gd name="connsiteX7" fmla="*/ 1231202 w 1265371"/>
                  <a:gd name="connsiteY7" fmla="*/ 46673 h 1058050"/>
                  <a:gd name="connsiteX8" fmla="*/ 1241774 w 1265371"/>
                  <a:gd name="connsiteY8" fmla="*/ 324517 h 1058050"/>
                  <a:gd name="connsiteX9" fmla="*/ 1256633 w 1265371"/>
                  <a:gd name="connsiteY9" fmla="*/ 708660 h 1058050"/>
                  <a:gd name="connsiteX10" fmla="*/ 1265301 w 1265371"/>
                  <a:gd name="connsiteY10" fmla="*/ 933259 h 1058050"/>
                  <a:gd name="connsiteX11" fmla="*/ 1256919 w 1265371"/>
                  <a:gd name="connsiteY11" fmla="*/ 969931 h 1058050"/>
                  <a:gd name="connsiteX12" fmla="*/ 1240536 w 1265371"/>
                  <a:gd name="connsiteY12" fmla="*/ 980980 h 1058050"/>
                  <a:gd name="connsiteX13" fmla="*/ 1080516 w 1265371"/>
                  <a:gd name="connsiteY13" fmla="*/ 991457 h 1058050"/>
                  <a:gd name="connsiteX14" fmla="*/ 874586 w 1265371"/>
                  <a:gd name="connsiteY14" fmla="*/ 1002316 h 1058050"/>
                  <a:gd name="connsiteX15" fmla="*/ 96774 w 1265371"/>
                  <a:gd name="connsiteY15" fmla="*/ 1050798 h 1058050"/>
                  <a:gd name="connsiteX16" fmla="*/ 24003 w 1265371"/>
                  <a:gd name="connsiteY16" fmla="*/ 1058037 h 1058050"/>
                  <a:gd name="connsiteX17" fmla="*/ 0 w 1265371"/>
                  <a:gd name="connsiteY17" fmla="*/ 1049750 h 1058050"/>
                  <a:gd name="connsiteX18" fmla="*/ 11525 w 1265371"/>
                  <a:gd name="connsiteY18" fmla="*/ 824770 h 1058050"/>
                  <a:gd name="connsiteX19" fmla="*/ 34576 w 1265371"/>
                  <a:gd name="connsiteY19" fmla="*/ 396431 h 1058050"/>
                  <a:gd name="connsiteX20" fmla="*/ 43720 w 1265371"/>
                  <a:gd name="connsiteY20" fmla="*/ 290322 h 1058050"/>
                  <a:gd name="connsiteX0" fmla="*/ 43720 w 1265371"/>
                  <a:gd name="connsiteY0" fmla="*/ 290322 h 1058442"/>
                  <a:gd name="connsiteX1" fmla="*/ 310039 w 1265371"/>
                  <a:gd name="connsiteY1" fmla="*/ 285369 h 1058442"/>
                  <a:gd name="connsiteX2" fmla="*/ 619887 w 1265371"/>
                  <a:gd name="connsiteY2" fmla="*/ 276320 h 1058442"/>
                  <a:gd name="connsiteX3" fmla="*/ 1041082 w 1265371"/>
                  <a:gd name="connsiteY3" fmla="*/ 263081 h 1058442"/>
                  <a:gd name="connsiteX4" fmla="*/ 1071182 w 1265371"/>
                  <a:gd name="connsiteY4" fmla="*/ 244697 h 1058442"/>
                  <a:gd name="connsiteX5" fmla="*/ 1214247 w 1265371"/>
                  <a:gd name="connsiteY5" fmla="*/ 0 h 1058442"/>
                  <a:gd name="connsiteX6" fmla="*/ 1220534 w 1265371"/>
                  <a:gd name="connsiteY6" fmla="*/ 13716 h 1058442"/>
                  <a:gd name="connsiteX7" fmla="*/ 1231202 w 1265371"/>
                  <a:gd name="connsiteY7" fmla="*/ 46673 h 1058442"/>
                  <a:gd name="connsiteX8" fmla="*/ 1241774 w 1265371"/>
                  <a:gd name="connsiteY8" fmla="*/ 324517 h 1058442"/>
                  <a:gd name="connsiteX9" fmla="*/ 1256633 w 1265371"/>
                  <a:gd name="connsiteY9" fmla="*/ 708660 h 1058442"/>
                  <a:gd name="connsiteX10" fmla="*/ 1265301 w 1265371"/>
                  <a:gd name="connsiteY10" fmla="*/ 933259 h 1058442"/>
                  <a:gd name="connsiteX11" fmla="*/ 1256919 w 1265371"/>
                  <a:gd name="connsiteY11" fmla="*/ 969931 h 1058442"/>
                  <a:gd name="connsiteX12" fmla="*/ 1240536 w 1265371"/>
                  <a:gd name="connsiteY12" fmla="*/ 980980 h 1058442"/>
                  <a:gd name="connsiteX13" fmla="*/ 1080516 w 1265371"/>
                  <a:gd name="connsiteY13" fmla="*/ 991457 h 1058442"/>
                  <a:gd name="connsiteX14" fmla="*/ 96774 w 1265371"/>
                  <a:gd name="connsiteY14" fmla="*/ 1050798 h 1058442"/>
                  <a:gd name="connsiteX15" fmla="*/ 24003 w 1265371"/>
                  <a:gd name="connsiteY15" fmla="*/ 1058037 h 1058442"/>
                  <a:gd name="connsiteX16" fmla="*/ 0 w 1265371"/>
                  <a:gd name="connsiteY16" fmla="*/ 1049750 h 1058442"/>
                  <a:gd name="connsiteX17" fmla="*/ 11525 w 1265371"/>
                  <a:gd name="connsiteY17" fmla="*/ 824770 h 1058442"/>
                  <a:gd name="connsiteX18" fmla="*/ 34576 w 1265371"/>
                  <a:gd name="connsiteY18" fmla="*/ 396431 h 1058442"/>
                  <a:gd name="connsiteX19" fmla="*/ 43720 w 1265371"/>
                  <a:gd name="connsiteY19" fmla="*/ 290322 h 1058442"/>
                  <a:gd name="connsiteX0" fmla="*/ 53113 w 1339800"/>
                  <a:gd name="connsiteY0" fmla="*/ 290322 h 1059028"/>
                  <a:gd name="connsiteX1" fmla="*/ 319432 w 1339800"/>
                  <a:gd name="connsiteY1" fmla="*/ 285369 h 1059028"/>
                  <a:gd name="connsiteX2" fmla="*/ 629280 w 1339800"/>
                  <a:gd name="connsiteY2" fmla="*/ 276320 h 1059028"/>
                  <a:gd name="connsiteX3" fmla="*/ 1050475 w 1339800"/>
                  <a:gd name="connsiteY3" fmla="*/ 263081 h 1059028"/>
                  <a:gd name="connsiteX4" fmla="*/ 1080575 w 1339800"/>
                  <a:gd name="connsiteY4" fmla="*/ 244697 h 1059028"/>
                  <a:gd name="connsiteX5" fmla="*/ 1223640 w 1339800"/>
                  <a:gd name="connsiteY5" fmla="*/ 0 h 1059028"/>
                  <a:gd name="connsiteX6" fmla="*/ 1229927 w 1339800"/>
                  <a:gd name="connsiteY6" fmla="*/ 13716 h 1059028"/>
                  <a:gd name="connsiteX7" fmla="*/ 1240595 w 1339800"/>
                  <a:gd name="connsiteY7" fmla="*/ 46673 h 1059028"/>
                  <a:gd name="connsiteX8" fmla="*/ 1251167 w 1339800"/>
                  <a:gd name="connsiteY8" fmla="*/ 324517 h 1059028"/>
                  <a:gd name="connsiteX9" fmla="*/ 1266026 w 1339800"/>
                  <a:gd name="connsiteY9" fmla="*/ 708660 h 1059028"/>
                  <a:gd name="connsiteX10" fmla="*/ 1274694 w 1339800"/>
                  <a:gd name="connsiteY10" fmla="*/ 933259 h 1059028"/>
                  <a:gd name="connsiteX11" fmla="*/ 1266312 w 1339800"/>
                  <a:gd name="connsiteY11" fmla="*/ 969931 h 1059028"/>
                  <a:gd name="connsiteX12" fmla="*/ 1249929 w 1339800"/>
                  <a:gd name="connsiteY12" fmla="*/ 980980 h 1059028"/>
                  <a:gd name="connsiteX13" fmla="*/ 106167 w 1339800"/>
                  <a:gd name="connsiteY13" fmla="*/ 1050798 h 1059028"/>
                  <a:gd name="connsiteX14" fmla="*/ 33396 w 1339800"/>
                  <a:gd name="connsiteY14" fmla="*/ 1058037 h 1059028"/>
                  <a:gd name="connsiteX15" fmla="*/ 9393 w 1339800"/>
                  <a:gd name="connsiteY15" fmla="*/ 1049750 h 1059028"/>
                  <a:gd name="connsiteX16" fmla="*/ 20918 w 1339800"/>
                  <a:gd name="connsiteY16" fmla="*/ 824770 h 1059028"/>
                  <a:gd name="connsiteX17" fmla="*/ 43969 w 1339800"/>
                  <a:gd name="connsiteY17" fmla="*/ 396431 h 1059028"/>
                  <a:gd name="connsiteX18" fmla="*/ 53113 w 1339800"/>
                  <a:gd name="connsiteY18" fmla="*/ 290322 h 1059028"/>
                  <a:gd name="connsiteX0" fmla="*/ 53113 w 1339800"/>
                  <a:gd name="connsiteY0" fmla="*/ 290322 h 1059028"/>
                  <a:gd name="connsiteX1" fmla="*/ 319432 w 1339800"/>
                  <a:gd name="connsiteY1" fmla="*/ 285369 h 1059028"/>
                  <a:gd name="connsiteX2" fmla="*/ 1050475 w 1339800"/>
                  <a:gd name="connsiteY2" fmla="*/ 263081 h 1059028"/>
                  <a:gd name="connsiteX3" fmla="*/ 1080575 w 1339800"/>
                  <a:gd name="connsiteY3" fmla="*/ 244697 h 1059028"/>
                  <a:gd name="connsiteX4" fmla="*/ 1223640 w 1339800"/>
                  <a:gd name="connsiteY4" fmla="*/ 0 h 1059028"/>
                  <a:gd name="connsiteX5" fmla="*/ 1229927 w 1339800"/>
                  <a:gd name="connsiteY5" fmla="*/ 13716 h 1059028"/>
                  <a:gd name="connsiteX6" fmla="*/ 1240595 w 1339800"/>
                  <a:gd name="connsiteY6" fmla="*/ 46673 h 1059028"/>
                  <a:gd name="connsiteX7" fmla="*/ 1251167 w 1339800"/>
                  <a:gd name="connsiteY7" fmla="*/ 324517 h 1059028"/>
                  <a:gd name="connsiteX8" fmla="*/ 1266026 w 1339800"/>
                  <a:gd name="connsiteY8" fmla="*/ 708660 h 1059028"/>
                  <a:gd name="connsiteX9" fmla="*/ 1274694 w 1339800"/>
                  <a:gd name="connsiteY9" fmla="*/ 933259 h 1059028"/>
                  <a:gd name="connsiteX10" fmla="*/ 1266312 w 1339800"/>
                  <a:gd name="connsiteY10" fmla="*/ 969931 h 1059028"/>
                  <a:gd name="connsiteX11" fmla="*/ 1249929 w 1339800"/>
                  <a:gd name="connsiteY11" fmla="*/ 980980 h 1059028"/>
                  <a:gd name="connsiteX12" fmla="*/ 106167 w 1339800"/>
                  <a:gd name="connsiteY12" fmla="*/ 1050798 h 1059028"/>
                  <a:gd name="connsiteX13" fmla="*/ 33396 w 1339800"/>
                  <a:gd name="connsiteY13" fmla="*/ 1058037 h 1059028"/>
                  <a:gd name="connsiteX14" fmla="*/ 9393 w 1339800"/>
                  <a:gd name="connsiteY14" fmla="*/ 1049750 h 1059028"/>
                  <a:gd name="connsiteX15" fmla="*/ 20918 w 1339800"/>
                  <a:gd name="connsiteY15" fmla="*/ 824770 h 1059028"/>
                  <a:gd name="connsiteX16" fmla="*/ 43969 w 1339800"/>
                  <a:gd name="connsiteY16" fmla="*/ 396431 h 1059028"/>
                  <a:gd name="connsiteX17" fmla="*/ 53113 w 1339800"/>
                  <a:gd name="connsiteY17" fmla="*/ 290322 h 1059028"/>
                  <a:gd name="connsiteX0" fmla="*/ 53113 w 1339800"/>
                  <a:gd name="connsiteY0" fmla="*/ 290322 h 1059028"/>
                  <a:gd name="connsiteX1" fmla="*/ 1050475 w 1339800"/>
                  <a:gd name="connsiteY1" fmla="*/ 263081 h 1059028"/>
                  <a:gd name="connsiteX2" fmla="*/ 1080575 w 1339800"/>
                  <a:gd name="connsiteY2" fmla="*/ 244697 h 1059028"/>
                  <a:gd name="connsiteX3" fmla="*/ 1223640 w 1339800"/>
                  <a:gd name="connsiteY3" fmla="*/ 0 h 1059028"/>
                  <a:gd name="connsiteX4" fmla="*/ 1229927 w 1339800"/>
                  <a:gd name="connsiteY4" fmla="*/ 13716 h 1059028"/>
                  <a:gd name="connsiteX5" fmla="*/ 1240595 w 1339800"/>
                  <a:gd name="connsiteY5" fmla="*/ 46673 h 1059028"/>
                  <a:gd name="connsiteX6" fmla="*/ 1251167 w 1339800"/>
                  <a:gd name="connsiteY6" fmla="*/ 324517 h 1059028"/>
                  <a:gd name="connsiteX7" fmla="*/ 1266026 w 1339800"/>
                  <a:gd name="connsiteY7" fmla="*/ 708660 h 1059028"/>
                  <a:gd name="connsiteX8" fmla="*/ 1274694 w 1339800"/>
                  <a:gd name="connsiteY8" fmla="*/ 933259 h 1059028"/>
                  <a:gd name="connsiteX9" fmla="*/ 1266312 w 1339800"/>
                  <a:gd name="connsiteY9" fmla="*/ 969931 h 1059028"/>
                  <a:gd name="connsiteX10" fmla="*/ 1249929 w 1339800"/>
                  <a:gd name="connsiteY10" fmla="*/ 980980 h 1059028"/>
                  <a:gd name="connsiteX11" fmla="*/ 106167 w 1339800"/>
                  <a:gd name="connsiteY11" fmla="*/ 1050798 h 1059028"/>
                  <a:gd name="connsiteX12" fmla="*/ 33396 w 1339800"/>
                  <a:gd name="connsiteY12" fmla="*/ 1058037 h 1059028"/>
                  <a:gd name="connsiteX13" fmla="*/ 9393 w 1339800"/>
                  <a:gd name="connsiteY13" fmla="*/ 1049750 h 1059028"/>
                  <a:gd name="connsiteX14" fmla="*/ 20918 w 1339800"/>
                  <a:gd name="connsiteY14" fmla="*/ 824770 h 1059028"/>
                  <a:gd name="connsiteX15" fmla="*/ 43969 w 1339800"/>
                  <a:gd name="connsiteY15" fmla="*/ 396431 h 1059028"/>
                  <a:gd name="connsiteX16" fmla="*/ 53113 w 1339800"/>
                  <a:gd name="connsiteY16" fmla="*/ 290322 h 1059028"/>
                  <a:gd name="connsiteX0" fmla="*/ 53113 w 1339800"/>
                  <a:gd name="connsiteY0" fmla="*/ 290322 h 1059028"/>
                  <a:gd name="connsiteX1" fmla="*/ 1050475 w 1339800"/>
                  <a:gd name="connsiteY1" fmla="*/ 263081 h 1059028"/>
                  <a:gd name="connsiteX2" fmla="*/ 1080575 w 1339800"/>
                  <a:gd name="connsiteY2" fmla="*/ 244697 h 1059028"/>
                  <a:gd name="connsiteX3" fmla="*/ 1223640 w 1339800"/>
                  <a:gd name="connsiteY3" fmla="*/ 0 h 1059028"/>
                  <a:gd name="connsiteX4" fmla="*/ 1229927 w 1339800"/>
                  <a:gd name="connsiteY4" fmla="*/ 13716 h 1059028"/>
                  <a:gd name="connsiteX5" fmla="*/ 1251167 w 1339800"/>
                  <a:gd name="connsiteY5" fmla="*/ 324517 h 1059028"/>
                  <a:gd name="connsiteX6" fmla="*/ 1266026 w 1339800"/>
                  <a:gd name="connsiteY6" fmla="*/ 708660 h 1059028"/>
                  <a:gd name="connsiteX7" fmla="*/ 1274694 w 1339800"/>
                  <a:gd name="connsiteY7" fmla="*/ 933259 h 1059028"/>
                  <a:gd name="connsiteX8" fmla="*/ 1266312 w 1339800"/>
                  <a:gd name="connsiteY8" fmla="*/ 969931 h 1059028"/>
                  <a:gd name="connsiteX9" fmla="*/ 1249929 w 1339800"/>
                  <a:gd name="connsiteY9" fmla="*/ 980980 h 1059028"/>
                  <a:gd name="connsiteX10" fmla="*/ 106167 w 1339800"/>
                  <a:gd name="connsiteY10" fmla="*/ 1050798 h 1059028"/>
                  <a:gd name="connsiteX11" fmla="*/ 33396 w 1339800"/>
                  <a:gd name="connsiteY11" fmla="*/ 1058037 h 1059028"/>
                  <a:gd name="connsiteX12" fmla="*/ 9393 w 1339800"/>
                  <a:gd name="connsiteY12" fmla="*/ 1049750 h 1059028"/>
                  <a:gd name="connsiteX13" fmla="*/ 20918 w 1339800"/>
                  <a:gd name="connsiteY13" fmla="*/ 824770 h 1059028"/>
                  <a:gd name="connsiteX14" fmla="*/ 43969 w 1339800"/>
                  <a:gd name="connsiteY14" fmla="*/ 396431 h 1059028"/>
                  <a:gd name="connsiteX15" fmla="*/ 53113 w 1339800"/>
                  <a:gd name="connsiteY15" fmla="*/ 290322 h 1059028"/>
                  <a:gd name="connsiteX0" fmla="*/ 53113 w 1339800"/>
                  <a:gd name="connsiteY0" fmla="*/ 290322 h 1059028"/>
                  <a:gd name="connsiteX1" fmla="*/ 1050475 w 1339800"/>
                  <a:gd name="connsiteY1" fmla="*/ 263081 h 1059028"/>
                  <a:gd name="connsiteX2" fmla="*/ 1080575 w 1339800"/>
                  <a:gd name="connsiteY2" fmla="*/ 244697 h 1059028"/>
                  <a:gd name="connsiteX3" fmla="*/ 1223640 w 1339800"/>
                  <a:gd name="connsiteY3" fmla="*/ 0 h 1059028"/>
                  <a:gd name="connsiteX4" fmla="*/ 1229927 w 1339800"/>
                  <a:gd name="connsiteY4" fmla="*/ 13716 h 1059028"/>
                  <a:gd name="connsiteX5" fmla="*/ 1266026 w 1339800"/>
                  <a:gd name="connsiteY5" fmla="*/ 708660 h 1059028"/>
                  <a:gd name="connsiteX6" fmla="*/ 1274694 w 1339800"/>
                  <a:gd name="connsiteY6" fmla="*/ 933259 h 1059028"/>
                  <a:gd name="connsiteX7" fmla="*/ 1266312 w 1339800"/>
                  <a:gd name="connsiteY7" fmla="*/ 969931 h 1059028"/>
                  <a:gd name="connsiteX8" fmla="*/ 1249929 w 1339800"/>
                  <a:gd name="connsiteY8" fmla="*/ 980980 h 1059028"/>
                  <a:gd name="connsiteX9" fmla="*/ 106167 w 1339800"/>
                  <a:gd name="connsiteY9" fmla="*/ 1050798 h 1059028"/>
                  <a:gd name="connsiteX10" fmla="*/ 33396 w 1339800"/>
                  <a:gd name="connsiteY10" fmla="*/ 1058037 h 1059028"/>
                  <a:gd name="connsiteX11" fmla="*/ 9393 w 1339800"/>
                  <a:gd name="connsiteY11" fmla="*/ 1049750 h 1059028"/>
                  <a:gd name="connsiteX12" fmla="*/ 20918 w 1339800"/>
                  <a:gd name="connsiteY12" fmla="*/ 824770 h 1059028"/>
                  <a:gd name="connsiteX13" fmla="*/ 43969 w 1339800"/>
                  <a:gd name="connsiteY13" fmla="*/ 396431 h 1059028"/>
                  <a:gd name="connsiteX14" fmla="*/ 53113 w 1339800"/>
                  <a:gd name="connsiteY14" fmla="*/ 290322 h 1059028"/>
                  <a:gd name="connsiteX0" fmla="*/ 53113 w 1339800"/>
                  <a:gd name="connsiteY0" fmla="*/ 290322 h 1059028"/>
                  <a:gd name="connsiteX1" fmla="*/ 1050475 w 1339800"/>
                  <a:gd name="connsiteY1" fmla="*/ 263081 h 1059028"/>
                  <a:gd name="connsiteX2" fmla="*/ 1080575 w 1339800"/>
                  <a:gd name="connsiteY2" fmla="*/ 244697 h 1059028"/>
                  <a:gd name="connsiteX3" fmla="*/ 1223640 w 1339800"/>
                  <a:gd name="connsiteY3" fmla="*/ 0 h 1059028"/>
                  <a:gd name="connsiteX4" fmla="*/ 1229927 w 1339800"/>
                  <a:gd name="connsiteY4" fmla="*/ 13716 h 1059028"/>
                  <a:gd name="connsiteX5" fmla="*/ 1274694 w 1339800"/>
                  <a:gd name="connsiteY5" fmla="*/ 933259 h 1059028"/>
                  <a:gd name="connsiteX6" fmla="*/ 1266312 w 1339800"/>
                  <a:gd name="connsiteY6" fmla="*/ 969931 h 1059028"/>
                  <a:gd name="connsiteX7" fmla="*/ 1249929 w 1339800"/>
                  <a:gd name="connsiteY7" fmla="*/ 980980 h 1059028"/>
                  <a:gd name="connsiteX8" fmla="*/ 106167 w 1339800"/>
                  <a:gd name="connsiteY8" fmla="*/ 1050798 h 1059028"/>
                  <a:gd name="connsiteX9" fmla="*/ 33396 w 1339800"/>
                  <a:gd name="connsiteY9" fmla="*/ 1058037 h 1059028"/>
                  <a:gd name="connsiteX10" fmla="*/ 9393 w 1339800"/>
                  <a:gd name="connsiteY10" fmla="*/ 1049750 h 1059028"/>
                  <a:gd name="connsiteX11" fmla="*/ 20918 w 1339800"/>
                  <a:gd name="connsiteY11" fmla="*/ 824770 h 1059028"/>
                  <a:gd name="connsiteX12" fmla="*/ 43969 w 1339800"/>
                  <a:gd name="connsiteY12" fmla="*/ 396431 h 1059028"/>
                  <a:gd name="connsiteX13" fmla="*/ 53113 w 1339800"/>
                  <a:gd name="connsiteY13" fmla="*/ 290322 h 1059028"/>
                  <a:gd name="connsiteX0" fmla="*/ 53113 w 1344257"/>
                  <a:gd name="connsiteY0" fmla="*/ 290322 h 1059028"/>
                  <a:gd name="connsiteX1" fmla="*/ 1050475 w 1344257"/>
                  <a:gd name="connsiteY1" fmla="*/ 263081 h 1059028"/>
                  <a:gd name="connsiteX2" fmla="*/ 1080575 w 1344257"/>
                  <a:gd name="connsiteY2" fmla="*/ 244697 h 1059028"/>
                  <a:gd name="connsiteX3" fmla="*/ 1223640 w 1344257"/>
                  <a:gd name="connsiteY3" fmla="*/ 0 h 1059028"/>
                  <a:gd name="connsiteX4" fmla="*/ 1229927 w 1344257"/>
                  <a:gd name="connsiteY4" fmla="*/ 13716 h 1059028"/>
                  <a:gd name="connsiteX5" fmla="*/ 1274694 w 1344257"/>
                  <a:gd name="connsiteY5" fmla="*/ 933259 h 1059028"/>
                  <a:gd name="connsiteX6" fmla="*/ 1249929 w 1344257"/>
                  <a:gd name="connsiteY6" fmla="*/ 980980 h 1059028"/>
                  <a:gd name="connsiteX7" fmla="*/ 106167 w 1344257"/>
                  <a:gd name="connsiteY7" fmla="*/ 1050798 h 1059028"/>
                  <a:gd name="connsiteX8" fmla="*/ 33396 w 1344257"/>
                  <a:gd name="connsiteY8" fmla="*/ 1058037 h 1059028"/>
                  <a:gd name="connsiteX9" fmla="*/ 9393 w 1344257"/>
                  <a:gd name="connsiteY9" fmla="*/ 1049750 h 1059028"/>
                  <a:gd name="connsiteX10" fmla="*/ 20918 w 1344257"/>
                  <a:gd name="connsiteY10" fmla="*/ 824770 h 1059028"/>
                  <a:gd name="connsiteX11" fmla="*/ 43969 w 1344257"/>
                  <a:gd name="connsiteY11" fmla="*/ 396431 h 1059028"/>
                  <a:gd name="connsiteX12" fmla="*/ 53113 w 1344257"/>
                  <a:gd name="connsiteY12" fmla="*/ 290322 h 1059028"/>
                  <a:gd name="connsiteX0" fmla="*/ 53113 w 1329167"/>
                  <a:gd name="connsiteY0" fmla="*/ 290322 h 1073706"/>
                  <a:gd name="connsiteX1" fmla="*/ 1050475 w 1329167"/>
                  <a:gd name="connsiteY1" fmla="*/ 263081 h 1073706"/>
                  <a:gd name="connsiteX2" fmla="*/ 1080575 w 1329167"/>
                  <a:gd name="connsiteY2" fmla="*/ 244697 h 1073706"/>
                  <a:gd name="connsiteX3" fmla="*/ 1223640 w 1329167"/>
                  <a:gd name="connsiteY3" fmla="*/ 0 h 1073706"/>
                  <a:gd name="connsiteX4" fmla="*/ 1229927 w 1329167"/>
                  <a:gd name="connsiteY4" fmla="*/ 13716 h 1073706"/>
                  <a:gd name="connsiteX5" fmla="*/ 1249929 w 1329167"/>
                  <a:gd name="connsiteY5" fmla="*/ 980980 h 1073706"/>
                  <a:gd name="connsiteX6" fmla="*/ 106167 w 1329167"/>
                  <a:gd name="connsiteY6" fmla="*/ 1050798 h 1073706"/>
                  <a:gd name="connsiteX7" fmla="*/ 33396 w 1329167"/>
                  <a:gd name="connsiteY7" fmla="*/ 1058037 h 1073706"/>
                  <a:gd name="connsiteX8" fmla="*/ 9393 w 1329167"/>
                  <a:gd name="connsiteY8" fmla="*/ 1049750 h 1073706"/>
                  <a:gd name="connsiteX9" fmla="*/ 20918 w 1329167"/>
                  <a:gd name="connsiteY9" fmla="*/ 824770 h 1073706"/>
                  <a:gd name="connsiteX10" fmla="*/ 43969 w 1329167"/>
                  <a:gd name="connsiteY10" fmla="*/ 396431 h 1073706"/>
                  <a:gd name="connsiteX11" fmla="*/ 53113 w 1329167"/>
                  <a:gd name="connsiteY11" fmla="*/ 290322 h 1073706"/>
                  <a:gd name="connsiteX0" fmla="*/ 53113 w 1250589"/>
                  <a:gd name="connsiteY0" fmla="*/ 290322 h 1073706"/>
                  <a:gd name="connsiteX1" fmla="*/ 1050475 w 1250589"/>
                  <a:gd name="connsiteY1" fmla="*/ 263081 h 1073706"/>
                  <a:gd name="connsiteX2" fmla="*/ 1080575 w 1250589"/>
                  <a:gd name="connsiteY2" fmla="*/ 244697 h 1073706"/>
                  <a:gd name="connsiteX3" fmla="*/ 1223640 w 1250589"/>
                  <a:gd name="connsiteY3" fmla="*/ 0 h 1073706"/>
                  <a:gd name="connsiteX4" fmla="*/ 1229927 w 1250589"/>
                  <a:gd name="connsiteY4" fmla="*/ 13716 h 1073706"/>
                  <a:gd name="connsiteX5" fmla="*/ 1249929 w 1250589"/>
                  <a:gd name="connsiteY5" fmla="*/ 980980 h 1073706"/>
                  <a:gd name="connsiteX6" fmla="*/ 106167 w 1250589"/>
                  <a:gd name="connsiteY6" fmla="*/ 1050798 h 1073706"/>
                  <a:gd name="connsiteX7" fmla="*/ 33396 w 1250589"/>
                  <a:gd name="connsiteY7" fmla="*/ 1058037 h 1073706"/>
                  <a:gd name="connsiteX8" fmla="*/ 9393 w 1250589"/>
                  <a:gd name="connsiteY8" fmla="*/ 1049750 h 1073706"/>
                  <a:gd name="connsiteX9" fmla="*/ 20918 w 1250589"/>
                  <a:gd name="connsiteY9" fmla="*/ 824770 h 1073706"/>
                  <a:gd name="connsiteX10" fmla="*/ 43969 w 1250589"/>
                  <a:gd name="connsiteY10" fmla="*/ 396431 h 1073706"/>
                  <a:gd name="connsiteX11" fmla="*/ 53113 w 1250589"/>
                  <a:gd name="connsiteY11" fmla="*/ 290322 h 1073706"/>
                  <a:gd name="connsiteX0" fmla="*/ 53113 w 1250589"/>
                  <a:gd name="connsiteY0" fmla="*/ 290322 h 1082009"/>
                  <a:gd name="connsiteX1" fmla="*/ 1050475 w 1250589"/>
                  <a:gd name="connsiteY1" fmla="*/ 263081 h 1082009"/>
                  <a:gd name="connsiteX2" fmla="*/ 1080575 w 1250589"/>
                  <a:gd name="connsiteY2" fmla="*/ 244697 h 1082009"/>
                  <a:gd name="connsiteX3" fmla="*/ 1223640 w 1250589"/>
                  <a:gd name="connsiteY3" fmla="*/ 0 h 1082009"/>
                  <a:gd name="connsiteX4" fmla="*/ 1229927 w 1250589"/>
                  <a:gd name="connsiteY4" fmla="*/ 13716 h 1082009"/>
                  <a:gd name="connsiteX5" fmla="*/ 1249929 w 1250589"/>
                  <a:gd name="connsiteY5" fmla="*/ 988595 h 1082009"/>
                  <a:gd name="connsiteX6" fmla="*/ 106167 w 1250589"/>
                  <a:gd name="connsiteY6" fmla="*/ 1050798 h 1082009"/>
                  <a:gd name="connsiteX7" fmla="*/ 33396 w 1250589"/>
                  <a:gd name="connsiteY7" fmla="*/ 1058037 h 1082009"/>
                  <a:gd name="connsiteX8" fmla="*/ 9393 w 1250589"/>
                  <a:gd name="connsiteY8" fmla="*/ 1049750 h 1082009"/>
                  <a:gd name="connsiteX9" fmla="*/ 20918 w 1250589"/>
                  <a:gd name="connsiteY9" fmla="*/ 824770 h 1082009"/>
                  <a:gd name="connsiteX10" fmla="*/ 43969 w 1250589"/>
                  <a:gd name="connsiteY10" fmla="*/ 396431 h 1082009"/>
                  <a:gd name="connsiteX11" fmla="*/ 53113 w 1250589"/>
                  <a:gd name="connsiteY11" fmla="*/ 290322 h 1082009"/>
                  <a:gd name="connsiteX0" fmla="*/ 53113 w 1250589"/>
                  <a:gd name="connsiteY0" fmla="*/ 290322 h 1058593"/>
                  <a:gd name="connsiteX1" fmla="*/ 1050475 w 1250589"/>
                  <a:gd name="connsiteY1" fmla="*/ 263081 h 1058593"/>
                  <a:gd name="connsiteX2" fmla="*/ 1080575 w 1250589"/>
                  <a:gd name="connsiteY2" fmla="*/ 244697 h 1058593"/>
                  <a:gd name="connsiteX3" fmla="*/ 1223640 w 1250589"/>
                  <a:gd name="connsiteY3" fmla="*/ 0 h 1058593"/>
                  <a:gd name="connsiteX4" fmla="*/ 1229927 w 1250589"/>
                  <a:gd name="connsiteY4" fmla="*/ 13716 h 1058593"/>
                  <a:gd name="connsiteX5" fmla="*/ 1249929 w 1250589"/>
                  <a:gd name="connsiteY5" fmla="*/ 988595 h 1058593"/>
                  <a:gd name="connsiteX6" fmla="*/ 106167 w 1250589"/>
                  <a:gd name="connsiteY6" fmla="*/ 1050798 h 1058593"/>
                  <a:gd name="connsiteX7" fmla="*/ 33396 w 1250589"/>
                  <a:gd name="connsiteY7" fmla="*/ 1058037 h 1058593"/>
                  <a:gd name="connsiteX8" fmla="*/ 9393 w 1250589"/>
                  <a:gd name="connsiteY8" fmla="*/ 1049750 h 1058593"/>
                  <a:gd name="connsiteX9" fmla="*/ 20918 w 1250589"/>
                  <a:gd name="connsiteY9" fmla="*/ 824770 h 1058593"/>
                  <a:gd name="connsiteX10" fmla="*/ 43969 w 1250589"/>
                  <a:gd name="connsiteY10" fmla="*/ 396431 h 1058593"/>
                  <a:gd name="connsiteX11" fmla="*/ 53113 w 1250589"/>
                  <a:gd name="connsiteY11" fmla="*/ 290322 h 1058593"/>
                  <a:gd name="connsiteX0" fmla="*/ 53114 w 1250590"/>
                  <a:gd name="connsiteY0" fmla="*/ 290322 h 1058050"/>
                  <a:gd name="connsiteX1" fmla="*/ 1050476 w 1250590"/>
                  <a:gd name="connsiteY1" fmla="*/ 263081 h 1058050"/>
                  <a:gd name="connsiteX2" fmla="*/ 1080576 w 1250590"/>
                  <a:gd name="connsiteY2" fmla="*/ 244697 h 1058050"/>
                  <a:gd name="connsiteX3" fmla="*/ 1223641 w 1250590"/>
                  <a:gd name="connsiteY3" fmla="*/ 0 h 1058050"/>
                  <a:gd name="connsiteX4" fmla="*/ 1229928 w 1250590"/>
                  <a:gd name="connsiteY4" fmla="*/ 13716 h 1058050"/>
                  <a:gd name="connsiteX5" fmla="*/ 1249930 w 1250590"/>
                  <a:gd name="connsiteY5" fmla="*/ 1011439 h 1058050"/>
                  <a:gd name="connsiteX6" fmla="*/ 106168 w 1250590"/>
                  <a:gd name="connsiteY6" fmla="*/ 1050798 h 1058050"/>
                  <a:gd name="connsiteX7" fmla="*/ 33397 w 1250590"/>
                  <a:gd name="connsiteY7" fmla="*/ 1058037 h 1058050"/>
                  <a:gd name="connsiteX8" fmla="*/ 9394 w 1250590"/>
                  <a:gd name="connsiteY8" fmla="*/ 1049750 h 1058050"/>
                  <a:gd name="connsiteX9" fmla="*/ 20919 w 1250590"/>
                  <a:gd name="connsiteY9" fmla="*/ 824770 h 1058050"/>
                  <a:gd name="connsiteX10" fmla="*/ 43970 w 1250590"/>
                  <a:gd name="connsiteY10" fmla="*/ 396431 h 1058050"/>
                  <a:gd name="connsiteX11" fmla="*/ 53114 w 1250590"/>
                  <a:gd name="connsiteY11" fmla="*/ 290322 h 1058050"/>
                  <a:gd name="connsiteX0" fmla="*/ 53114 w 1250590"/>
                  <a:gd name="connsiteY0" fmla="*/ 290322 h 1058593"/>
                  <a:gd name="connsiteX1" fmla="*/ 1050476 w 1250590"/>
                  <a:gd name="connsiteY1" fmla="*/ 263081 h 1058593"/>
                  <a:gd name="connsiteX2" fmla="*/ 1080576 w 1250590"/>
                  <a:gd name="connsiteY2" fmla="*/ 244697 h 1058593"/>
                  <a:gd name="connsiteX3" fmla="*/ 1223641 w 1250590"/>
                  <a:gd name="connsiteY3" fmla="*/ 0 h 1058593"/>
                  <a:gd name="connsiteX4" fmla="*/ 1229928 w 1250590"/>
                  <a:gd name="connsiteY4" fmla="*/ 13716 h 1058593"/>
                  <a:gd name="connsiteX5" fmla="*/ 1249930 w 1250590"/>
                  <a:gd name="connsiteY5" fmla="*/ 988594 h 1058593"/>
                  <a:gd name="connsiteX6" fmla="*/ 106168 w 1250590"/>
                  <a:gd name="connsiteY6" fmla="*/ 1050798 h 1058593"/>
                  <a:gd name="connsiteX7" fmla="*/ 33397 w 1250590"/>
                  <a:gd name="connsiteY7" fmla="*/ 1058037 h 1058593"/>
                  <a:gd name="connsiteX8" fmla="*/ 9394 w 1250590"/>
                  <a:gd name="connsiteY8" fmla="*/ 1049750 h 1058593"/>
                  <a:gd name="connsiteX9" fmla="*/ 20919 w 1250590"/>
                  <a:gd name="connsiteY9" fmla="*/ 824770 h 1058593"/>
                  <a:gd name="connsiteX10" fmla="*/ 43970 w 1250590"/>
                  <a:gd name="connsiteY10" fmla="*/ 396431 h 1058593"/>
                  <a:gd name="connsiteX11" fmla="*/ 53114 w 1250590"/>
                  <a:gd name="connsiteY11" fmla="*/ 290322 h 1058593"/>
                  <a:gd name="connsiteX0" fmla="*/ 53114 w 1251733"/>
                  <a:gd name="connsiteY0" fmla="*/ 290322 h 1058593"/>
                  <a:gd name="connsiteX1" fmla="*/ 1050476 w 1251733"/>
                  <a:gd name="connsiteY1" fmla="*/ 263081 h 1058593"/>
                  <a:gd name="connsiteX2" fmla="*/ 1080576 w 1251733"/>
                  <a:gd name="connsiteY2" fmla="*/ 244697 h 1058593"/>
                  <a:gd name="connsiteX3" fmla="*/ 1223641 w 1251733"/>
                  <a:gd name="connsiteY3" fmla="*/ 0 h 1058593"/>
                  <a:gd name="connsiteX4" fmla="*/ 1245158 w 1251733"/>
                  <a:gd name="connsiteY4" fmla="*/ 303083 h 1058593"/>
                  <a:gd name="connsiteX5" fmla="*/ 1249930 w 1251733"/>
                  <a:gd name="connsiteY5" fmla="*/ 988594 h 1058593"/>
                  <a:gd name="connsiteX6" fmla="*/ 106168 w 1251733"/>
                  <a:gd name="connsiteY6" fmla="*/ 1050798 h 1058593"/>
                  <a:gd name="connsiteX7" fmla="*/ 33397 w 1251733"/>
                  <a:gd name="connsiteY7" fmla="*/ 1058037 h 1058593"/>
                  <a:gd name="connsiteX8" fmla="*/ 9394 w 1251733"/>
                  <a:gd name="connsiteY8" fmla="*/ 1049750 h 1058593"/>
                  <a:gd name="connsiteX9" fmla="*/ 20919 w 1251733"/>
                  <a:gd name="connsiteY9" fmla="*/ 824770 h 1058593"/>
                  <a:gd name="connsiteX10" fmla="*/ 43970 w 1251733"/>
                  <a:gd name="connsiteY10" fmla="*/ 396431 h 1058593"/>
                  <a:gd name="connsiteX11" fmla="*/ 53114 w 1251733"/>
                  <a:gd name="connsiteY11" fmla="*/ 290322 h 1058593"/>
                  <a:gd name="connsiteX0" fmla="*/ 53114 w 1482704"/>
                  <a:gd name="connsiteY0" fmla="*/ 929976 h 1698247"/>
                  <a:gd name="connsiteX1" fmla="*/ 1050476 w 1482704"/>
                  <a:gd name="connsiteY1" fmla="*/ 902735 h 1698247"/>
                  <a:gd name="connsiteX2" fmla="*/ 1080576 w 1482704"/>
                  <a:gd name="connsiteY2" fmla="*/ 884351 h 1698247"/>
                  <a:gd name="connsiteX3" fmla="*/ 1482550 w 1482704"/>
                  <a:gd name="connsiteY3" fmla="*/ 0 h 1698247"/>
                  <a:gd name="connsiteX4" fmla="*/ 1245158 w 1482704"/>
                  <a:gd name="connsiteY4" fmla="*/ 942737 h 1698247"/>
                  <a:gd name="connsiteX5" fmla="*/ 1249930 w 1482704"/>
                  <a:gd name="connsiteY5" fmla="*/ 1628248 h 1698247"/>
                  <a:gd name="connsiteX6" fmla="*/ 106168 w 1482704"/>
                  <a:gd name="connsiteY6" fmla="*/ 1690452 h 1698247"/>
                  <a:gd name="connsiteX7" fmla="*/ 33397 w 1482704"/>
                  <a:gd name="connsiteY7" fmla="*/ 1697691 h 1698247"/>
                  <a:gd name="connsiteX8" fmla="*/ 9394 w 1482704"/>
                  <a:gd name="connsiteY8" fmla="*/ 1689404 h 1698247"/>
                  <a:gd name="connsiteX9" fmla="*/ 20919 w 1482704"/>
                  <a:gd name="connsiteY9" fmla="*/ 1464424 h 1698247"/>
                  <a:gd name="connsiteX10" fmla="*/ 43970 w 1482704"/>
                  <a:gd name="connsiteY10" fmla="*/ 1036085 h 1698247"/>
                  <a:gd name="connsiteX11" fmla="*/ 53114 w 1482704"/>
                  <a:gd name="connsiteY11" fmla="*/ 929976 h 1698247"/>
                  <a:gd name="connsiteX0" fmla="*/ 53114 w 1877223"/>
                  <a:gd name="connsiteY0" fmla="*/ 929976 h 1698247"/>
                  <a:gd name="connsiteX1" fmla="*/ 1050476 w 1877223"/>
                  <a:gd name="connsiteY1" fmla="*/ 902735 h 1698247"/>
                  <a:gd name="connsiteX2" fmla="*/ 1080576 w 1877223"/>
                  <a:gd name="connsiteY2" fmla="*/ 884351 h 1698247"/>
                  <a:gd name="connsiteX3" fmla="*/ 1482550 w 1877223"/>
                  <a:gd name="connsiteY3" fmla="*/ 0 h 1698247"/>
                  <a:gd name="connsiteX4" fmla="*/ 1877201 w 1877223"/>
                  <a:gd name="connsiteY4" fmla="*/ 851358 h 1698247"/>
                  <a:gd name="connsiteX5" fmla="*/ 1249930 w 1877223"/>
                  <a:gd name="connsiteY5" fmla="*/ 1628248 h 1698247"/>
                  <a:gd name="connsiteX6" fmla="*/ 106168 w 1877223"/>
                  <a:gd name="connsiteY6" fmla="*/ 1690452 h 1698247"/>
                  <a:gd name="connsiteX7" fmla="*/ 33397 w 1877223"/>
                  <a:gd name="connsiteY7" fmla="*/ 1697691 h 1698247"/>
                  <a:gd name="connsiteX8" fmla="*/ 9394 w 1877223"/>
                  <a:gd name="connsiteY8" fmla="*/ 1689404 h 1698247"/>
                  <a:gd name="connsiteX9" fmla="*/ 20919 w 1877223"/>
                  <a:gd name="connsiteY9" fmla="*/ 1464424 h 1698247"/>
                  <a:gd name="connsiteX10" fmla="*/ 43970 w 1877223"/>
                  <a:gd name="connsiteY10" fmla="*/ 1036085 h 1698247"/>
                  <a:gd name="connsiteX11" fmla="*/ 53114 w 1877223"/>
                  <a:gd name="connsiteY11" fmla="*/ 929976 h 1698247"/>
                  <a:gd name="connsiteX0" fmla="*/ 100010 w 1944759"/>
                  <a:gd name="connsiteY0" fmla="*/ 929976 h 1700142"/>
                  <a:gd name="connsiteX1" fmla="*/ 1097372 w 1944759"/>
                  <a:gd name="connsiteY1" fmla="*/ 902735 h 1700142"/>
                  <a:gd name="connsiteX2" fmla="*/ 1127472 w 1944759"/>
                  <a:gd name="connsiteY2" fmla="*/ 884351 h 1700142"/>
                  <a:gd name="connsiteX3" fmla="*/ 1529446 w 1944759"/>
                  <a:gd name="connsiteY3" fmla="*/ 0 h 1700142"/>
                  <a:gd name="connsiteX4" fmla="*/ 1924097 w 1944759"/>
                  <a:gd name="connsiteY4" fmla="*/ 851358 h 1700142"/>
                  <a:gd name="connsiteX5" fmla="*/ 1944099 w 1944759"/>
                  <a:gd name="connsiteY5" fmla="*/ 1597788 h 1700142"/>
                  <a:gd name="connsiteX6" fmla="*/ 153064 w 1944759"/>
                  <a:gd name="connsiteY6" fmla="*/ 1690452 h 1700142"/>
                  <a:gd name="connsiteX7" fmla="*/ 80293 w 1944759"/>
                  <a:gd name="connsiteY7" fmla="*/ 1697691 h 1700142"/>
                  <a:gd name="connsiteX8" fmla="*/ 56290 w 1944759"/>
                  <a:gd name="connsiteY8" fmla="*/ 1689404 h 1700142"/>
                  <a:gd name="connsiteX9" fmla="*/ 67815 w 1944759"/>
                  <a:gd name="connsiteY9" fmla="*/ 1464424 h 1700142"/>
                  <a:gd name="connsiteX10" fmla="*/ 90866 w 1944759"/>
                  <a:gd name="connsiteY10" fmla="*/ 1036085 h 1700142"/>
                  <a:gd name="connsiteX11" fmla="*/ 100010 w 1944759"/>
                  <a:gd name="connsiteY11" fmla="*/ 929976 h 1700142"/>
                  <a:gd name="connsiteX0" fmla="*/ 770710 w 2615459"/>
                  <a:gd name="connsiteY0" fmla="*/ 929976 h 1700142"/>
                  <a:gd name="connsiteX1" fmla="*/ 1768072 w 2615459"/>
                  <a:gd name="connsiteY1" fmla="*/ 902735 h 1700142"/>
                  <a:gd name="connsiteX2" fmla="*/ 1798172 w 2615459"/>
                  <a:gd name="connsiteY2" fmla="*/ 884351 h 1700142"/>
                  <a:gd name="connsiteX3" fmla="*/ 2200146 w 2615459"/>
                  <a:gd name="connsiteY3" fmla="*/ 0 h 1700142"/>
                  <a:gd name="connsiteX4" fmla="*/ 2594797 w 2615459"/>
                  <a:gd name="connsiteY4" fmla="*/ 851358 h 1700142"/>
                  <a:gd name="connsiteX5" fmla="*/ 2614799 w 2615459"/>
                  <a:gd name="connsiteY5" fmla="*/ 1597788 h 1700142"/>
                  <a:gd name="connsiteX6" fmla="*/ 823764 w 2615459"/>
                  <a:gd name="connsiteY6" fmla="*/ 1690452 h 1700142"/>
                  <a:gd name="connsiteX7" fmla="*/ 750993 w 2615459"/>
                  <a:gd name="connsiteY7" fmla="*/ 1697691 h 1700142"/>
                  <a:gd name="connsiteX8" fmla="*/ 726990 w 2615459"/>
                  <a:gd name="connsiteY8" fmla="*/ 1689404 h 1700142"/>
                  <a:gd name="connsiteX9" fmla="*/ 738515 w 2615459"/>
                  <a:gd name="connsiteY9" fmla="*/ 1464424 h 1700142"/>
                  <a:gd name="connsiteX10" fmla="*/ 69 w 2615459"/>
                  <a:gd name="connsiteY10" fmla="*/ 959936 h 1700142"/>
                  <a:gd name="connsiteX11" fmla="*/ 770710 w 2615459"/>
                  <a:gd name="connsiteY11" fmla="*/ 929976 h 1700142"/>
                  <a:gd name="connsiteX0" fmla="*/ 770706 w 2615455"/>
                  <a:gd name="connsiteY0" fmla="*/ 929976 h 1700142"/>
                  <a:gd name="connsiteX1" fmla="*/ 1768068 w 2615455"/>
                  <a:gd name="connsiteY1" fmla="*/ 902735 h 1700142"/>
                  <a:gd name="connsiteX2" fmla="*/ 1798168 w 2615455"/>
                  <a:gd name="connsiteY2" fmla="*/ 884351 h 1700142"/>
                  <a:gd name="connsiteX3" fmla="*/ 2200142 w 2615455"/>
                  <a:gd name="connsiteY3" fmla="*/ 0 h 1700142"/>
                  <a:gd name="connsiteX4" fmla="*/ 2594793 w 2615455"/>
                  <a:gd name="connsiteY4" fmla="*/ 851358 h 1700142"/>
                  <a:gd name="connsiteX5" fmla="*/ 2614795 w 2615455"/>
                  <a:gd name="connsiteY5" fmla="*/ 1597788 h 1700142"/>
                  <a:gd name="connsiteX6" fmla="*/ 823760 w 2615455"/>
                  <a:gd name="connsiteY6" fmla="*/ 1690452 h 1700142"/>
                  <a:gd name="connsiteX7" fmla="*/ 750989 w 2615455"/>
                  <a:gd name="connsiteY7" fmla="*/ 1697691 h 1700142"/>
                  <a:gd name="connsiteX8" fmla="*/ 726986 w 2615455"/>
                  <a:gd name="connsiteY8" fmla="*/ 1689404 h 1700142"/>
                  <a:gd name="connsiteX9" fmla="*/ 65 w 2615455"/>
                  <a:gd name="connsiteY9" fmla="*/ 959936 h 1700142"/>
                  <a:gd name="connsiteX10" fmla="*/ 770706 w 2615455"/>
                  <a:gd name="connsiteY10" fmla="*/ 929976 h 1700142"/>
                  <a:gd name="connsiteX0" fmla="*/ 770655 w 2615404"/>
                  <a:gd name="connsiteY0" fmla="*/ 929976 h 1753659"/>
                  <a:gd name="connsiteX1" fmla="*/ 1768017 w 2615404"/>
                  <a:gd name="connsiteY1" fmla="*/ 902735 h 1753659"/>
                  <a:gd name="connsiteX2" fmla="*/ 1798117 w 2615404"/>
                  <a:gd name="connsiteY2" fmla="*/ 884351 h 1753659"/>
                  <a:gd name="connsiteX3" fmla="*/ 2200091 w 2615404"/>
                  <a:gd name="connsiteY3" fmla="*/ 0 h 1753659"/>
                  <a:gd name="connsiteX4" fmla="*/ 2594742 w 2615404"/>
                  <a:gd name="connsiteY4" fmla="*/ 851358 h 1753659"/>
                  <a:gd name="connsiteX5" fmla="*/ 2614744 w 2615404"/>
                  <a:gd name="connsiteY5" fmla="*/ 1597788 h 1753659"/>
                  <a:gd name="connsiteX6" fmla="*/ 823709 w 2615404"/>
                  <a:gd name="connsiteY6" fmla="*/ 1690452 h 1753659"/>
                  <a:gd name="connsiteX7" fmla="*/ 750938 w 2615404"/>
                  <a:gd name="connsiteY7" fmla="*/ 1697691 h 1753659"/>
                  <a:gd name="connsiteX8" fmla="*/ 14 w 2615404"/>
                  <a:gd name="connsiteY8" fmla="*/ 959936 h 1753659"/>
                  <a:gd name="connsiteX9" fmla="*/ 770655 w 2615404"/>
                  <a:gd name="connsiteY9" fmla="*/ 929976 h 1753659"/>
                  <a:gd name="connsiteX0" fmla="*/ 770641 w 2615390"/>
                  <a:gd name="connsiteY0" fmla="*/ 929976 h 1725281"/>
                  <a:gd name="connsiteX1" fmla="*/ 1768003 w 2615390"/>
                  <a:gd name="connsiteY1" fmla="*/ 902735 h 1725281"/>
                  <a:gd name="connsiteX2" fmla="*/ 1798103 w 2615390"/>
                  <a:gd name="connsiteY2" fmla="*/ 884351 h 1725281"/>
                  <a:gd name="connsiteX3" fmla="*/ 2200077 w 2615390"/>
                  <a:gd name="connsiteY3" fmla="*/ 0 h 1725281"/>
                  <a:gd name="connsiteX4" fmla="*/ 2594728 w 2615390"/>
                  <a:gd name="connsiteY4" fmla="*/ 851358 h 1725281"/>
                  <a:gd name="connsiteX5" fmla="*/ 2614730 w 2615390"/>
                  <a:gd name="connsiteY5" fmla="*/ 1597788 h 1725281"/>
                  <a:gd name="connsiteX6" fmla="*/ 823695 w 2615390"/>
                  <a:gd name="connsiteY6" fmla="*/ 1690452 h 1725281"/>
                  <a:gd name="connsiteX7" fmla="*/ 0 w 2615390"/>
                  <a:gd name="connsiteY7" fmla="*/ 959936 h 1725281"/>
                  <a:gd name="connsiteX8" fmla="*/ 770641 w 2615390"/>
                  <a:gd name="connsiteY8" fmla="*/ 929976 h 1725281"/>
                  <a:gd name="connsiteX0" fmla="*/ 770641 w 2615390"/>
                  <a:gd name="connsiteY0" fmla="*/ 929976 h 1725281"/>
                  <a:gd name="connsiteX1" fmla="*/ 1768003 w 2615390"/>
                  <a:gd name="connsiteY1" fmla="*/ 902735 h 1725281"/>
                  <a:gd name="connsiteX2" fmla="*/ 1798103 w 2615390"/>
                  <a:gd name="connsiteY2" fmla="*/ 884351 h 1725281"/>
                  <a:gd name="connsiteX3" fmla="*/ 2200077 w 2615390"/>
                  <a:gd name="connsiteY3" fmla="*/ 0 h 1725281"/>
                  <a:gd name="connsiteX4" fmla="*/ 2594728 w 2615390"/>
                  <a:gd name="connsiteY4" fmla="*/ 851358 h 1725281"/>
                  <a:gd name="connsiteX5" fmla="*/ 2614730 w 2615390"/>
                  <a:gd name="connsiteY5" fmla="*/ 1597788 h 1725281"/>
                  <a:gd name="connsiteX6" fmla="*/ 823695 w 2615390"/>
                  <a:gd name="connsiteY6" fmla="*/ 1690452 h 1725281"/>
                  <a:gd name="connsiteX7" fmla="*/ 0 w 2615390"/>
                  <a:gd name="connsiteY7" fmla="*/ 959936 h 1725281"/>
                  <a:gd name="connsiteX8" fmla="*/ 770641 w 2615390"/>
                  <a:gd name="connsiteY8" fmla="*/ 929976 h 1725281"/>
                  <a:gd name="connsiteX0" fmla="*/ 770641 w 2615390"/>
                  <a:gd name="connsiteY0" fmla="*/ 929976 h 1690452"/>
                  <a:gd name="connsiteX1" fmla="*/ 1768003 w 2615390"/>
                  <a:gd name="connsiteY1" fmla="*/ 902735 h 1690452"/>
                  <a:gd name="connsiteX2" fmla="*/ 1798103 w 2615390"/>
                  <a:gd name="connsiteY2" fmla="*/ 884351 h 1690452"/>
                  <a:gd name="connsiteX3" fmla="*/ 2200077 w 2615390"/>
                  <a:gd name="connsiteY3" fmla="*/ 0 h 1690452"/>
                  <a:gd name="connsiteX4" fmla="*/ 2594728 w 2615390"/>
                  <a:gd name="connsiteY4" fmla="*/ 851358 h 1690452"/>
                  <a:gd name="connsiteX5" fmla="*/ 2614730 w 2615390"/>
                  <a:gd name="connsiteY5" fmla="*/ 1597788 h 1690452"/>
                  <a:gd name="connsiteX6" fmla="*/ 823695 w 2615390"/>
                  <a:gd name="connsiteY6" fmla="*/ 1690452 h 1690452"/>
                  <a:gd name="connsiteX7" fmla="*/ 0 w 2615390"/>
                  <a:gd name="connsiteY7" fmla="*/ 959936 h 1690452"/>
                  <a:gd name="connsiteX8" fmla="*/ 770641 w 2615390"/>
                  <a:gd name="connsiteY8" fmla="*/ 929976 h 1690452"/>
                  <a:gd name="connsiteX0" fmla="*/ 770641 w 2615390"/>
                  <a:gd name="connsiteY0" fmla="*/ 929976 h 1659993"/>
                  <a:gd name="connsiteX1" fmla="*/ 1768003 w 2615390"/>
                  <a:gd name="connsiteY1" fmla="*/ 902735 h 1659993"/>
                  <a:gd name="connsiteX2" fmla="*/ 1798103 w 2615390"/>
                  <a:gd name="connsiteY2" fmla="*/ 884351 h 1659993"/>
                  <a:gd name="connsiteX3" fmla="*/ 2200077 w 2615390"/>
                  <a:gd name="connsiteY3" fmla="*/ 0 h 1659993"/>
                  <a:gd name="connsiteX4" fmla="*/ 2594728 w 2615390"/>
                  <a:gd name="connsiteY4" fmla="*/ 851358 h 1659993"/>
                  <a:gd name="connsiteX5" fmla="*/ 2614730 w 2615390"/>
                  <a:gd name="connsiteY5" fmla="*/ 1597788 h 1659993"/>
                  <a:gd name="connsiteX6" fmla="*/ 16508 w 2615390"/>
                  <a:gd name="connsiteY6" fmla="*/ 1659993 h 1659993"/>
                  <a:gd name="connsiteX7" fmla="*/ 0 w 2615390"/>
                  <a:gd name="connsiteY7" fmla="*/ 959936 h 1659993"/>
                  <a:gd name="connsiteX8" fmla="*/ 770641 w 2615390"/>
                  <a:gd name="connsiteY8" fmla="*/ 929976 h 1659993"/>
                  <a:gd name="connsiteX0" fmla="*/ 770641 w 2615390"/>
                  <a:gd name="connsiteY0" fmla="*/ 929976 h 1659993"/>
                  <a:gd name="connsiteX1" fmla="*/ 1768003 w 2615390"/>
                  <a:gd name="connsiteY1" fmla="*/ 902735 h 1659993"/>
                  <a:gd name="connsiteX2" fmla="*/ 1798103 w 2615390"/>
                  <a:gd name="connsiteY2" fmla="*/ 884351 h 1659993"/>
                  <a:gd name="connsiteX3" fmla="*/ 2200077 w 2615390"/>
                  <a:gd name="connsiteY3" fmla="*/ 0 h 1659993"/>
                  <a:gd name="connsiteX4" fmla="*/ 2594728 w 2615390"/>
                  <a:gd name="connsiteY4" fmla="*/ 851358 h 1659993"/>
                  <a:gd name="connsiteX5" fmla="*/ 2614730 w 2615390"/>
                  <a:gd name="connsiteY5" fmla="*/ 1597788 h 1659993"/>
                  <a:gd name="connsiteX6" fmla="*/ 16508 w 2615390"/>
                  <a:gd name="connsiteY6" fmla="*/ 1659993 h 1659993"/>
                  <a:gd name="connsiteX7" fmla="*/ 0 w 2615390"/>
                  <a:gd name="connsiteY7" fmla="*/ 959936 h 1659993"/>
                  <a:gd name="connsiteX8" fmla="*/ 770641 w 2615390"/>
                  <a:gd name="connsiteY8" fmla="*/ 929976 h 1659993"/>
                  <a:gd name="connsiteX0" fmla="*/ 770641 w 2615390"/>
                  <a:gd name="connsiteY0" fmla="*/ 929976 h 1662883"/>
                  <a:gd name="connsiteX1" fmla="*/ 1768003 w 2615390"/>
                  <a:gd name="connsiteY1" fmla="*/ 902735 h 1662883"/>
                  <a:gd name="connsiteX2" fmla="*/ 1798103 w 2615390"/>
                  <a:gd name="connsiteY2" fmla="*/ 884351 h 1662883"/>
                  <a:gd name="connsiteX3" fmla="*/ 2200077 w 2615390"/>
                  <a:gd name="connsiteY3" fmla="*/ 0 h 1662883"/>
                  <a:gd name="connsiteX4" fmla="*/ 2594728 w 2615390"/>
                  <a:gd name="connsiteY4" fmla="*/ 851358 h 1662883"/>
                  <a:gd name="connsiteX5" fmla="*/ 2614730 w 2615390"/>
                  <a:gd name="connsiteY5" fmla="*/ 1597788 h 1662883"/>
                  <a:gd name="connsiteX6" fmla="*/ 16508 w 2615390"/>
                  <a:gd name="connsiteY6" fmla="*/ 1659993 h 1662883"/>
                  <a:gd name="connsiteX7" fmla="*/ 0 w 2615390"/>
                  <a:gd name="connsiteY7" fmla="*/ 959936 h 1662883"/>
                  <a:gd name="connsiteX8" fmla="*/ 770641 w 2615390"/>
                  <a:gd name="connsiteY8" fmla="*/ 929976 h 1662883"/>
                  <a:gd name="connsiteX0" fmla="*/ 770641 w 2615390"/>
                  <a:gd name="connsiteY0" fmla="*/ 929976 h 1663277"/>
                  <a:gd name="connsiteX1" fmla="*/ 1768003 w 2615390"/>
                  <a:gd name="connsiteY1" fmla="*/ 902735 h 1663277"/>
                  <a:gd name="connsiteX2" fmla="*/ 1798103 w 2615390"/>
                  <a:gd name="connsiteY2" fmla="*/ 884351 h 1663277"/>
                  <a:gd name="connsiteX3" fmla="*/ 2200077 w 2615390"/>
                  <a:gd name="connsiteY3" fmla="*/ 0 h 1663277"/>
                  <a:gd name="connsiteX4" fmla="*/ 2594728 w 2615390"/>
                  <a:gd name="connsiteY4" fmla="*/ 851358 h 1663277"/>
                  <a:gd name="connsiteX5" fmla="*/ 2614730 w 2615390"/>
                  <a:gd name="connsiteY5" fmla="*/ 1597788 h 1663277"/>
                  <a:gd name="connsiteX6" fmla="*/ 16508 w 2615390"/>
                  <a:gd name="connsiteY6" fmla="*/ 1659993 h 1663277"/>
                  <a:gd name="connsiteX7" fmla="*/ 0 w 2615390"/>
                  <a:gd name="connsiteY7" fmla="*/ 959936 h 1663277"/>
                  <a:gd name="connsiteX8" fmla="*/ 770641 w 2615390"/>
                  <a:gd name="connsiteY8" fmla="*/ 929976 h 1663277"/>
                  <a:gd name="connsiteX0" fmla="*/ 0 w 2615390"/>
                  <a:gd name="connsiteY0" fmla="*/ 959936 h 1663277"/>
                  <a:gd name="connsiteX1" fmla="*/ 1768003 w 2615390"/>
                  <a:gd name="connsiteY1" fmla="*/ 902735 h 1663277"/>
                  <a:gd name="connsiteX2" fmla="*/ 1798103 w 2615390"/>
                  <a:gd name="connsiteY2" fmla="*/ 884351 h 1663277"/>
                  <a:gd name="connsiteX3" fmla="*/ 2200077 w 2615390"/>
                  <a:gd name="connsiteY3" fmla="*/ 0 h 1663277"/>
                  <a:gd name="connsiteX4" fmla="*/ 2594728 w 2615390"/>
                  <a:gd name="connsiteY4" fmla="*/ 851358 h 1663277"/>
                  <a:gd name="connsiteX5" fmla="*/ 2614730 w 2615390"/>
                  <a:gd name="connsiteY5" fmla="*/ 1597788 h 1663277"/>
                  <a:gd name="connsiteX6" fmla="*/ 16508 w 2615390"/>
                  <a:gd name="connsiteY6" fmla="*/ 1659993 h 1663277"/>
                  <a:gd name="connsiteX7" fmla="*/ 0 w 2615390"/>
                  <a:gd name="connsiteY7" fmla="*/ 959936 h 1663277"/>
                  <a:gd name="connsiteX0" fmla="*/ 0 w 2615390"/>
                  <a:gd name="connsiteY0" fmla="*/ 959936 h 1663277"/>
                  <a:gd name="connsiteX1" fmla="*/ 1768003 w 2615390"/>
                  <a:gd name="connsiteY1" fmla="*/ 902735 h 1663277"/>
                  <a:gd name="connsiteX2" fmla="*/ 1798103 w 2615390"/>
                  <a:gd name="connsiteY2" fmla="*/ 884351 h 1663277"/>
                  <a:gd name="connsiteX3" fmla="*/ 2200077 w 2615390"/>
                  <a:gd name="connsiteY3" fmla="*/ 0 h 1663277"/>
                  <a:gd name="connsiteX4" fmla="*/ 2594728 w 2615390"/>
                  <a:gd name="connsiteY4" fmla="*/ 851358 h 1663277"/>
                  <a:gd name="connsiteX5" fmla="*/ 2614730 w 2615390"/>
                  <a:gd name="connsiteY5" fmla="*/ 1597788 h 1663277"/>
                  <a:gd name="connsiteX6" fmla="*/ 16508 w 2615390"/>
                  <a:gd name="connsiteY6" fmla="*/ 1659993 h 1663277"/>
                  <a:gd name="connsiteX7" fmla="*/ 0 w 2615390"/>
                  <a:gd name="connsiteY7" fmla="*/ 959936 h 1663277"/>
                  <a:gd name="connsiteX0" fmla="*/ 0 w 2615390"/>
                  <a:gd name="connsiteY0" fmla="*/ 959936 h 1663277"/>
                  <a:gd name="connsiteX1" fmla="*/ 1798103 w 2615390"/>
                  <a:gd name="connsiteY1" fmla="*/ 884351 h 1663277"/>
                  <a:gd name="connsiteX2" fmla="*/ 2200077 w 2615390"/>
                  <a:gd name="connsiteY2" fmla="*/ 0 h 1663277"/>
                  <a:gd name="connsiteX3" fmla="*/ 2594728 w 2615390"/>
                  <a:gd name="connsiteY3" fmla="*/ 851358 h 1663277"/>
                  <a:gd name="connsiteX4" fmla="*/ 2614730 w 2615390"/>
                  <a:gd name="connsiteY4" fmla="*/ 1597788 h 1663277"/>
                  <a:gd name="connsiteX5" fmla="*/ 16508 w 2615390"/>
                  <a:gd name="connsiteY5" fmla="*/ 1659993 h 1663277"/>
                  <a:gd name="connsiteX6" fmla="*/ 0 w 2615390"/>
                  <a:gd name="connsiteY6" fmla="*/ 959936 h 1663277"/>
                  <a:gd name="connsiteX0" fmla="*/ 0 w 2615390"/>
                  <a:gd name="connsiteY0" fmla="*/ 959936 h 1663277"/>
                  <a:gd name="connsiteX1" fmla="*/ 1798103 w 2615390"/>
                  <a:gd name="connsiteY1" fmla="*/ 884351 h 1663277"/>
                  <a:gd name="connsiteX2" fmla="*/ 2200077 w 2615390"/>
                  <a:gd name="connsiteY2" fmla="*/ 0 h 1663277"/>
                  <a:gd name="connsiteX3" fmla="*/ 2594728 w 2615390"/>
                  <a:gd name="connsiteY3" fmla="*/ 851358 h 1663277"/>
                  <a:gd name="connsiteX4" fmla="*/ 2614730 w 2615390"/>
                  <a:gd name="connsiteY4" fmla="*/ 1597788 h 1663277"/>
                  <a:gd name="connsiteX5" fmla="*/ 16508 w 2615390"/>
                  <a:gd name="connsiteY5" fmla="*/ 1659993 h 1663277"/>
                  <a:gd name="connsiteX6" fmla="*/ 0 w 2615390"/>
                  <a:gd name="connsiteY6" fmla="*/ 959936 h 1663277"/>
                  <a:gd name="connsiteX0" fmla="*/ 0 w 2615390"/>
                  <a:gd name="connsiteY0" fmla="*/ 981496 h 1684837"/>
                  <a:gd name="connsiteX1" fmla="*/ 1798103 w 2615390"/>
                  <a:gd name="connsiteY1" fmla="*/ 905911 h 1684837"/>
                  <a:gd name="connsiteX2" fmla="*/ 2210857 w 2615390"/>
                  <a:gd name="connsiteY2" fmla="*/ 0 h 1684837"/>
                  <a:gd name="connsiteX3" fmla="*/ 2594728 w 2615390"/>
                  <a:gd name="connsiteY3" fmla="*/ 872918 h 1684837"/>
                  <a:gd name="connsiteX4" fmla="*/ 2614730 w 2615390"/>
                  <a:gd name="connsiteY4" fmla="*/ 1619348 h 1684837"/>
                  <a:gd name="connsiteX5" fmla="*/ 16508 w 2615390"/>
                  <a:gd name="connsiteY5" fmla="*/ 1681553 h 1684837"/>
                  <a:gd name="connsiteX6" fmla="*/ 0 w 2615390"/>
                  <a:gd name="connsiteY6" fmla="*/ 981496 h 1684837"/>
                  <a:gd name="connsiteX0" fmla="*/ 0 w 2615390"/>
                  <a:gd name="connsiteY0" fmla="*/ 981496 h 1684837"/>
                  <a:gd name="connsiteX1" fmla="*/ 1798103 w 2615390"/>
                  <a:gd name="connsiteY1" fmla="*/ 905911 h 1684837"/>
                  <a:gd name="connsiteX2" fmla="*/ 2210857 w 2615390"/>
                  <a:gd name="connsiteY2" fmla="*/ 0 h 1684837"/>
                  <a:gd name="connsiteX3" fmla="*/ 2594728 w 2615390"/>
                  <a:gd name="connsiteY3" fmla="*/ 872918 h 1684837"/>
                  <a:gd name="connsiteX4" fmla="*/ 2614730 w 2615390"/>
                  <a:gd name="connsiteY4" fmla="*/ 1619348 h 1684837"/>
                  <a:gd name="connsiteX5" fmla="*/ 16508 w 2615390"/>
                  <a:gd name="connsiteY5" fmla="*/ 1681553 h 1684837"/>
                  <a:gd name="connsiteX6" fmla="*/ 0 w 2615390"/>
                  <a:gd name="connsiteY6" fmla="*/ 981496 h 1684837"/>
                  <a:gd name="connsiteX0" fmla="*/ 0 w 2615390"/>
                  <a:gd name="connsiteY0" fmla="*/ 981496 h 1684837"/>
                  <a:gd name="connsiteX1" fmla="*/ 1798103 w 2615390"/>
                  <a:gd name="connsiteY1" fmla="*/ 905911 h 1684837"/>
                  <a:gd name="connsiteX2" fmla="*/ 2210857 w 2615390"/>
                  <a:gd name="connsiteY2" fmla="*/ 0 h 1684837"/>
                  <a:gd name="connsiteX3" fmla="*/ 2594728 w 2615390"/>
                  <a:gd name="connsiteY3" fmla="*/ 872918 h 1684837"/>
                  <a:gd name="connsiteX4" fmla="*/ 2614730 w 2615390"/>
                  <a:gd name="connsiteY4" fmla="*/ 1619348 h 1684837"/>
                  <a:gd name="connsiteX5" fmla="*/ 16508 w 2615390"/>
                  <a:gd name="connsiteY5" fmla="*/ 1681553 h 1684837"/>
                  <a:gd name="connsiteX6" fmla="*/ 0 w 2615390"/>
                  <a:gd name="connsiteY6" fmla="*/ 981496 h 1684837"/>
                  <a:gd name="connsiteX0" fmla="*/ 0 w 2615390"/>
                  <a:gd name="connsiteY0" fmla="*/ 981496 h 1684837"/>
                  <a:gd name="connsiteX1" fmla="*/ 1793791 w 2615390"/>
                  <a:gd name="connsiteY1" fmla="*/ 918847 h 1684837"/>
                  <a:gd name="connsiteX2" fmla="*/ 2210857 w 2615390"/>
                  <a:gd name="connsiteY2" fmla="*/ 0 h 1684837"/>
                  <a:gd name="connsiteX3" fmla="*/ 2594728 w 2615390"/>
                  <a:gd name="connsiteY3" fmla="*/ 872918 h 1684837"/>
                  <a:gd name="connsiteX4" fmla="*/ 2614730 w 2615390"/>
                  <a:gd name="connsiteY4" fmla="*/ 1619348 h 1684837"/>
                  <a:gd name="connsiteX5" fmla="*/ 16508 w 2615390"/>
                  <a:gd name="connsiteY5" fmla="*/ 1681553 h 1684837"/>
                  <a:gd name="connsiteX6" fmla="*/ 0 w 2615390"/>
                  <a:gd name="connsiteY6" fmla="*/ 981496 h 1684837"/>
                  <a:gd name="connsiteX0" fmla="*/ 0 w 2615390"/>
                  <a:gd name="connsiteY0" fmla="*/ 981496 h 1684837"/>
                  <a:gd name="connsiteX1" fmla="*/ 1793791 w 2615390"/>
                  <a:gd name="connsiteY1" fmla="*/ 918847 h 1684837"/>
                  <a:gd name="connsiteX2" fmla="*/ 2210857 w 2615390"/>
                  <a:gd name="connsiteY2" fmla="*/ 0 h 1684837"/>
                  <a:gd name="connsiteX3" fmla="*/ 2594728 w 2615390"/>
                  <a:gd name="connsiteY3" fmla="*/ 872918 h 1684837"/>
                  <a:gd name="connsiteX4" fmla="*/ 2614730 w 2615390"/>
                  <a:gd name="connsiteY4" fmla="*/ 1619348 h 1684837"/>
                  <a:gd name="connsiteX5" fmla="*/ 16508 w 2615390"/>
                  <a:gd name="connsiteY5" fmla="*/ 1681553 h 1684837"/>
                  <a:gd name="connsiteX6" fmla="*/ 0 w 2615390"/>
                  <a:gd name="connsiteY6" fmla="*/ 981496 h 1684837"/>
                  <a:gd name="connsiteX0" fmla="*/ 0 w 2615390"/>
                  <a:gd name="connsiteY0" fmla="*/ 981496 h 1684837"/>
                  <a:gd name="connsiteX1" fmla="*/ 1793791 w 2615390"/>
                  <a:gd name="connsiteY1" fmla="*/ 918847 h 1684837"/>
                  <a:gd name="connsiteX2" fmla="*/ 2210857 w 2615390"/>
                  <a:gd name="connsiteY2" fmla="*/ 0 h 1684837"/>
                  <a:gd name="connsiteX3" fmla="*/ 2594728 w 2615390"/>
                  <a:gd name="connsiteY3" fmla="*/ 872918 h 1684837"/>
                  <a:gd name="connsiteX4" fmla="*/ 2614730 w 2615390"/>
                  <a:gd name="connsiteY4" fmla="*/ 1619348 h 1684837"/>
                  <a:gd name="connsiteX5" fmla="*/ 16508 w 2615390"/>
                  <a:gd name="connsiteY5" fmla="*/ 1681553 h 1684837"/>
                  <a:gd name="connsiteX6" fmla="*/ 0 w 2615390"/>
                  <a:gd name="connsiteY6" fmla="*/ 981496 h 1684837"/>
                  <a:gd name="connsiteX0" fmla="*/ 0 w 2615390"/>
                  <a:gd name="connsiteY0" fmla="*/ 981496 h 1684837"/>
                  <a:gd name="connsiteX1" fmla="*/ 1793791 w 2615390"/>
                  <a:gd name="connsiteY1" fmla="*/ 918847 h 1684837"/>
                  <a:gd name="connsiteX2" fmla="*/ 2210857 w 2615390"/>
                  <a:gd name="connsiteY2" fmla="*/ 0 h 1684837"/>
                  <a:gd name="connsiteX3" fmla="*/ 2594728 w 2615390"/>
                  <a:gd name="connsiteY3" fmla="*/ 872918 h 1684837"/>
                  <a:gd name="connsiteX4" fmla="*/ 2614730 w 2615390"/>
                  <a:gd name="connsiteY4" fmla="*/ 1619348 h 1684837"/>
                  <a:gd name="connsiteX5" fmla="*/ 16508 w 2615390"/>
                  <a:gd name="connsiteY5" fmla="*/ 1681553 h 1684837"/>
                  <a:gd name="connsiteX6" fmla="*/ 0 w 2615390"/>
                  <a:gd name="connsiteY6" fmla="*/ 981496 h 1684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15390" h="1684837">
                    <a:moveTo>
                      <a:pt x="0" y="981496"/>
                    </a:moveTo>
                    <a:lnTo>
                      <a:pt x="1793791" y="918847"/>
                    </a:lnTo>
                    <a:cubicBezTo>
                      <a:pt x="1983675" y="571282"/>
                      <a:pt x="2137170" y="154935"/>
                      <a:pt x="2210857" y="0"/>
                    </a:cubicBezTo>
                    <a:cubicBezTo>
                      <a:pt x="2282778" y="170362"/>
                      <a:pt x="2590441" y="869394"/>
                      <a:pt x="2594728" y="872918"/>
                    </a:cubicBezTo>
                    <a:cubicBezTo>
                      <a:pt x="2599110" y="1036415"/>
                      <a:pt x="2619264" y="1347506"/>
                      <a:pt x="2614730" y="1619348"/>
                    </a:cubicBezTo>
                    <a:cubicBezTo>
                      <a:pt x="1979643" y="1657851"/>
                      <a:pt x="604596" y="1696484"/>
                      <a:pt x="16508" y="1681553"/>
                    </a:cubicBezTo>
                    <a:cubicBezTo>
                      <a:pt x="7159" y="1483865"/>
                      <a:pt x="8842" y="1108242"/>
                      <a:pt x="0" y="981496"/>
                    </a:cubicBezTo>
                    <a:close/>
                  </a:path>
                </a:pathLst>
              </a:custGeom>
              <a:solidFill>
                <a:schemeClr val="accent2">
                  <a:lumMod val="75000"/>
                </a:schemeClr>
              </a:solidFill>
              <a:ln w="9525" cap="flat">
                <a:noFill/>
                <a:prstDash val="solid"/>
                <a:miter/>
              </a:ln>
            </p:spPr>
            <p:txBody>
              <a:bodyPr rtlCol="0" anchor="ctr"/>
              <a:lstStyle/>
              <a:p>
                <a:endParaRPr lang="en-US" sz="1756"/>
              </a:p>
            </p:txBody>
          </p:sp>
          <p:sp>
            <p:nvSpPr>
              <p:cNvPr id="13" name="Freeform: Shape 495">
                <a:extLst>
                  <a:ext uri="{FF2B5EF4-FFF2-40B4-BE49-F238E27FC236}">
                    <a16:creationId xmlns:a16="http://schemas.microsoft.com/office/drawing/2014/main" id="{6347AF76-0069-4103-AA93-34BFDFA7E44B}"/>
                  </a:ext>
                </a:extLst>
              </p:cNvPr>
              <p:cNvSpPr/>
              <p:nvPr/>
            </p:nvSpPr>
            <p:spPr>
              <a:xfrm>
                <a:off x="1784217" y="1235412"/>
                <a:ext cx="3002845" cy="3773412"/>
              </a:xfrm>
              <a:custGeom>
                <a:avLst/>
                <a:gdLst>
                  <a:gd name="connsiteX0" fmla="*/ 617887 w 2350671"/>
                  <a:gd name="connsiteY0" fmla="*/ 2909364 h 2953884"/>
                  <a:gd name="connsiteX1" fmla="*/ 587121 w 2350671"/>
                  <a:gd name="connsiteY1" fmla="*/ 2937463 h 2953884"/>
                  <a:gd name="connsiteX2" fmla="*/ 265747 w 2350671"/>
                  <a:gd name="connsiteY2" fmla="*/ 2953750 h 2953884"/>
                  <a:gd name="connsiteX3" fmla="*/ 243459 w 2350671"/>
                  <a:gd name="connsiteY3" fmla="*/ 2937558 h 2953884"/>
                  <a:gd name="connsiteX4" fmla="*/ 234696 w 2350671"/>
                  <a:gd name="connsiteY4" fmla="*/ 2908030 h 2953884"/>
                  <a:gd name="connsiteX5" fmla="*/ 206978 w 2350671"/>
                  <a:gd name="connsiteY5" fmla="*/ 2477786 h 2953884"/>
                  <a:gd name="connsiteX6" fmla="*/ 191167 w 2350671"/>
                  <a:gd name="connsiteY6" fmla="*/ 2216610 h 2953884"/>
                  <a:gd name="connsiteX7" fmla="*/ 187547 w 2350671"/>
                  <a:gd name="connsiteY7" fmla="*/ 2173177 h 2953884"/>
                  <a:gd name="connsiteX8" fmla="*/ 217170 w 2350671"/>
                  <a:gd name="connsiteY8" fmla="*/ 2079260 h 2953884"/>
                  <a:gd name="connsiteX9" fmla="*/ 587216 w 2350671"/>
                  <a:gd name="connsiteY9" fmla="*/ 1557385 h 2953884"/>
                  <a:gd name="connsiteX10" fmla="*/ 719614 w 2350671"/>
                  <a:gd name="connsiteY10" fmla="*/ 1368885 h 2953884"/>
                  <a:gd name="connsiteX11" fmla="*/ 548449 w 2350671"/>
                  <a:gd name="connsiteY11" fmla="*/ 1509760 h 2953884"/>
                  <a:gd name="connsiteX12" fmla="*/ 339280 w 2350671"/>
                  <a:gd name="connsiteY12" fmla="*/ 1682639 h 2953884"/>
                  <a:gd name="connsiteX13" fmla="*/ 302800 w 2350671"/>
                  <a:gd name="connsiteY13" fmla="*/ 1710738 h 2953884"/>
                  <a:gd name="connsiteX14" fmla="*/ 275749 w 2350671"/>
                  <a:gd name="connsiteY14" fmla="*/ 1699975 h 2953884"/>
                  <a:gd name="connsiteX15" fmla="*/ 245745 w 2350671"/>
                  <a:gd name="connsiteY15" fmla="*/ 1540717 h 2953884"/>
                  <a:gd name="connsiteX16" fmla="*/ 210407 w 2350671"/>
                  <a:gd name="connsiteY16" fmla="*/ 1345740 h 2953884"/>
                  <a:gd name="connsiteX17" fmla="*/ 198691 w 2350671"/>
                  <a:gd name="connsiteY17" fmla="*/ 1276588 h 2953884"/>
                  <a:gd name="connsiteX18" fmla="*/ 228790 w 2350671"/>
                  <a:gd name="connsiteY18" fmla="*/ 1227915 h 2953884"/>
                  <a:gd name="connsiteX19" fmla="*/ 452914 w 2350671"/>
                  <a:gd name="connsiteY19" fmla="*/ 1117997 h 2953884"/>
                  <a:gd name="connsiteX20" fmla="*/ 668750 w 2350671"/>
                  <a:gd name="connsiteY20" fmla="*/ 1013508 h 2953884"/>
                  <a:gd name="connsiteX21" fmla="*/ 708184 w 2350671"/>
                  <a:gd name="connsiteY21" fmla="*/ 999411 h 2953884"/>
                  <a:gd name="connsiteX22" fmla="*/ 833342 w 2350671"/>
                  <a:gd name="connsiteY22" fmla="*/ 939784 h 2953884"/>
                  <a:gd name="connsiteX23" fmla="*/ 664940 w 2350671"/>
                  <a:gd name="connsiteY23" fmla="*/ 944832 h 2953884"/>
                  <a:gd name="connsiteX24" fmla="*/ 248507 w 2350671"/>
                  <a:gd name="connsiteY24" fmla="*/ 966930 h 2953884"/>
                  <a:gd name="connsiteX25" fmla="*/ 103346 w 2350671"/>
                  <a:gd name="connsiteY25" fmla="*/ 975408 h 2953884"/>
                  <a:gd name="connsiteX26" fmla="*/ 81724 w 2350671"/>
                  <a:gd name="connsiteY26" fmla="*/ 958453 h 2953884"/>
                  <a:gd name="connsiteX27" fmla="*/ 35147 w 2350671"/>
                  <a:gd name="connsiteY27" fmla="*/ 615648 h 2953884"/>
                  <a:gd name="connsiteX28" fmla="*/ 2191 w 2350671"/>
                  <a:gd name="connsiteY28" fmla="*/ 378381 h 2953884"/>
                  <a:gd name="connsiteX29" fmla="*/ 0 w 2350671"/>
                  <a:gd name="connsiteY29" fmla="*/ 345996 h 2953884"/>
                  <a:gd name="connsiteX30" fmla="*/ 123349 w 2350671"/>
                  <a:gd name="connsiteY30" fmla="*/ 388287 h 2953884"/>
                  <a:gd name="connsiteX31" fmla="*/ 723138 w 2350671"/>
                  <a:gd name="connsiteY31" fmla="*/ 597456 h 2953884"/>
                  <a:gd name="connsiteX32" fmla="*/ 1051370 w 2350671"/>
                  <a:gd name="connsiteY32" fmla="*/ 711756 h 2953884"/>
                  <a:gd name="connsiteX33" fmla="*/ 1140523 w 2350671"/>
                  <a:gd name="connsiteY33" fmla="*/ 717185 h 2953884"/>
                  <a:gd name="connsiteX34" fmla="*/ 1269873 w 2350671"/>
                  <a:gd name="connsiteY34" fmla="*/ 665845 h 2953884"/>
                  <a:gd name="connsiteX35" fmla="*/ 1791081 w 2350671"/>
                  <a:gd name="connsiteY35" fmla="*/ 152638 h 2953884"/>
                  <a:gd name="connsiteX36" fmla="*/ 1832229 w 2350671"/>
                  <a:gd name="connsiteY36" fmla="*/ 111966 h 2953884"/>
                  <a:gd name="connsiteX37" fmla="*/ 1990249 w 2350671"/>
                  <a:gd name="connsiteY37" fmla="*/ 25956 h 2953884"/>
                  <a:gd name="connsiteX38" fmla="*/ 2096262 w 2350671"/>
                  <a:gd name="connsiteY38" fmla="*/ 1572 h 2953884"/>
                  <a:gd name="connsiteX39" fmla="*/ 2124933 w 2350671"/>
                  <a:gd name="connsiteY39" fmla="*/ 16145 h 2953884"/>
                  <a:gd name="connsiteX40" fmla="*/ 2347341 w 2350671"/>
                  <a:gd name="connsiteY40" fmla="*/ 600789 h 2953884"/>
                  <a:gd name="connsiteX41" fmla="*/ 2340007 w 2350671"/>
                  <a:gd name="connsiteY41" fmla="*/ 638889 h 2953884"/>
                  <a:gd name="connsiteX42" fmla="*/ 2208657 w 2350671"/>
                  <a:gd name="connsiteY42" fmla="*/ 780907 h 2953884"/>
                  <a:gd name="connsiteX43" fmla="*/ 2137791 w 2350671"/>
                  <a:gd name="connsiteY43" fmla="*/ 810625 h 2953884"/>
                  <a:gd name="connsiteX44" fmla="*/ 1790986 w 2350671"/>
                  <a:gd name="connsiteY44" fmla="*/ 876729 h 2953884"/>
                  <a:gd name="connsiteX45" fmla="*/ 1408462 w 2350671"/>
                  <a:gd name="connsiteY45" fmla="*/ 948928 h 2953884"/>
                  <a:gd name="connsiteX46" fmla="*/ 1409033 w 2350671"/>
                  <a:gd name="connsiteY46" fmla="*/ 983409 h 2953884"/>
                  <a:gd name="connsiteX47" fmla="*/ 1610677 w 2350671"/>
                  <a:gd name="connsiteY47" fmla="*/ 1179433 h 2953884"/>
                  <a:gd name="connsiteX48" fmla="*/ 1880235 w 2350671"/>
                  <a:gd name="connsiteY48" fmla="*/ 1441180 h 2953884"/>
                  <a:gd name="connsiteX49" fmla="*/ 1880045 w 2350671"/>
                  <a:gd name="connsiteY49" fmla="*/ 1492806 h 2953884"/>
                  <a:gd name="connsiteX50" fmla="*/ 1699546 w 2350671"/>
                  <a:gd name="connsiteY50" fmla="*/ 1647111 h 2953884"/>
                  <a:gd name="connsiteX51" fmla="*/ 1519333 w 2350671"/>
                  <a:gd name="connsiteY51" fmla="*/ 1801892 h 2953884"/>
                  <a:gd name="connsiteX52" fmla="*/ 1465136 w 2350671"/>
                  <a:gd name="connsiteY52" fmla="*/ 1846659 h 2953884"/>
                  <a:gd name="connsiteX53" fmla="*/ 1421606 w 2350671"/>
                  <a:gd name="connsiteY53" fmla="*/ 1834467 h 2953884"/>
                  <a:gd name="connsiteX54" fmla="*/ 1333405 w 2350671"/>
                  <a:gd name="connsiteY54" fmla="*/ 1580245 h 2953884"/>
                  <a:gd name="connsiteX55" fmla="*/ 1152811 w 2350671"/>
                  <a:gd name="connsiteY55" fmla="*/ 1078659 h 2953884"/>
                  <a:gd name="connsiteX56" fmla="*/ 1134999 w 2350671"/>
                  <a:gd name="connsiteY56" fmla="*/ 1041702 h 2953884"/>
                  <a:gd name="connsiteX57" fmla="*/ 1027843 w 2350671"/>
                  <a:gd name="connsiteY57" fmla="*/ 1285732 h 2953884"/>
                  <a:gd name="connsiteX58" fmla="*/ 887063 w 2350671"/>
                  <a:gd name="connsiteY58" fmla="*/ 1607677 h 2953884"/>
                  <a:gd name="connsiteX59" fmla="*/ 717423 w 2350671"/>
                  <a:gd name="connsiteY59" fmla="*/ 1996583 h 2953884"/>
                  <a:gd name="connsiteX60" fmla="*/ 695420 w 2350671"/>
                  <a:gd name="connsiteY60" fmla="*/ 2045160 h 2953884"/>
                  <a:gd name="connsiteX61" fmla="*/ 667798 w 2350671"/>
                  <a:gd name="connsiteY61" fmla="*/ 2158794 h 2953884"/>
                  <a:gd name="connsiteX62" fmla="*/ 660178 w 2350671"/>
                  <a:gd name="connsiteY62" fmla="*/ 2279380 h 2953884"/>
                  <a:gd name="connsiteX63" fmla="*/ 643223 w 2350671"/>
                  <a:gd name="connsiteY63" fmla="*/ 2585609 h 2953884"/>
                  <a:gd name="connsiteX64" fmla="*/ 631698 w 2350671"/>
                  <a:gd name="connsiteY64" fmla="*/ 2807541 h 2953884"/>
                  <a:gd name="connsiteX65" fmla="*/ 625888 w 2350671"/>
                  <a:gd name="connsiteY65" fmla="*/ 2889456 h 2953884"/>
                  <a:gd name="connsiteX66" fmla="*/ 617887 w 2350671"/>
                  <a:gd name="connsiteY66" fmla="*/ 2909364 h 2953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Lst>
                <a:rect l="l" t="t" r="r" b="b"/>
                <a:pathLst>
                  <a:path w="2350671" h="2953884">
                    <a:moveTo>
                      <a:pt x="617887" y="2909364"/>
                    </a:moveTo>
                    <a:cubicBezTo>
                      <a:pt x="618554" y="2930795"/>
                      <a:pt x="607981" y="2936605"/>
                      <a:pt x="587121" y="2937463"/>
                    </a:cubicBezTo>
                    <a:cubicBezTo>
                      <a:pt x="479965" y="2941844"/>
                      <a:pt x="372809" y="2947559"/>
                      <a:pt x="265747" y="2953750"/>
                    </a:cubicBezTo>
                    <a:cubicBezTo>
                      <a:pt x="251841" y="2954512"/>
                      <a:pt x="244030" y="2952417"/>
                      <a:pt x="243459" y="2937558"/>
                    </a:cubicBezTo>
                    <a:cubicBezTo>
                      <a:pt x="235744" y="2929176"/>
                      <a:pt x="235458" y="2918603"/>
                      <a:pt x="234696" y="2908030"/>
                    </a:cubicBezTo>
                    <a:cubicBezTo>
                      <a:pt x="224314" y="2764679"/>
                      <a:pt x="216694" y="2621137"/>
                      <a:pt x="206978" y="2477786"/>
                    </a:cubicBezTo>
                    <a:cubicBezTo>
                      <a:pt x="201073" y="2390823"/>
                      <a:pt x="195644" y="2303764"/>
                      <a:pt x="191167" y="2216610"/>
                    </a:cubicBezTo>
                    <a:cubicBezTo>
                      <a:pt x="190405" y="2202037"/>
                      <a:pt x="188404" y="2187655"/>
                      <a:pt x="187547" y="2173177"/>
                    </a:cubicBezTo>
                    <a:cubicBezTo>
                      <a:pt x="183452" y="2137458"/>
                      <a:pt x="196501" y="2108311"/>
                      <a:pt x="217170" y="2079260"/>
                    </a:cubicBezTo>
                    <a:cubicBezTo>
                      <a:pt x="340900" y="1905619"/>
                      <a:pt x="464248" y="1731502"/>
                      <a:pt x="587216" y="1557385"/>
                    </a:cubicBezTo>
                    <a:cubicBezTo>
                      <a:pt x="632174" y="1493663"/>
                      <a:pt x="677228" y="1430036"/>
                      <a:pt x="719614" y="1368885"/>
                    </a:cubicBezTo>
                    <a:cubicBezTo>
                      <a:pt x="665512" y="1415844"/>
                      <a:pt x="606171" y="1461850"/>
                      <a:pt x="548449" y="1509760"/>
                    </a:cubicBezTo>
                    <a:cubicBezTo>
                      <a:pt x="478822" y="1567482"/>
                      <a:pt x="408908" y="1624917"/>
                      <a:pt x="339280" y="1682639"/>
                    </a:cubicBezTo>
                    <a:cubicBezTo>
                      <a:pt x="327470" y="1692450"/>
                      <a:pt x="315468" y="1702070"/>
                      <a:pt x="302800" y="1710738"/>
                    </a:cubicBezTo>
                    <a:cubicBezTo>
                      <a:pt x="287084" y="1721406"/>
                      <a:pt x="279559" y="1718453"/>
                      <a:pt x="275749" y="1699975"/>
                    </a:cubicBezTo>
                    <a:cubicBezTo>
                      <a:pt x="264700" y="1647111"/>
                      <a:pt x="255270" y="1593866"/>
                      <a:pt x="245745" y="1540717"/>
                    </a:cubicBezTo>
                    <a:cubicBezTo>
                      <a:pt x="234029" y="1475756"/>
                      <a:pt x="223361" y="1410510"/>
                      <a:pt x="210407" y="1345740"/>
                    </a:cubicBezTo>
                    <a:cubicBezTo>
                      <a:pt x="205835" y="1322880"/>
                      <a:pt x="202597" y="1299639"/>
                      <a:pt x="198691" y="1276588"/>
                    </a:cubicBezTo>
                    <a:cubicBezTo>
                      <a:pt x="194501" y="1251728"/>
                      <a:pt x="202311" y="1240774"/>
                      <a:pt x="228790" y="1227915"/>
                    </a:cubicBezTo>
                    <a:cubicBezTo>
                      <a:pt x="303752" y="1191720"/>
                      <a:pt x="378523" y="1155144"/>
                      <a:pt x="452914" y="1117997"/>
                    </a:cubicBezTo>
                    <a:cubicBezTo>
                      <a:pt x="524447" y="1082278"/>
                      <a:pt x="597503" y="1049798"/>
                      <a:pt x="668750" y="1013508"/>
                    </a:cubicBezTo>
                    <a:cubicBezTo>
                      <a:pt x="681419" y="1007031"/>
                      <a:pt x="695706" y="1005983"/>
                      <a:pt x="708184" y="999411"/>
                    </a:cubicBezTo>
                    <a:cubicBezTo>
                      <a:pt x="752570" y="985409"/>
                      <a:pt x="791909" y="960834"/>
                      <a:pt x="833342" y="939784"/>
                    </a:cubicBezTo>
                    <a:cubicBezTo>
                      <a:pt x="776669" y="935498"/>
                      <a:pt x="720852" y="942070"/>
                      <a:pt x="664940" y="944832"/>
                    </a:cubicBezTo>
                    <a:cubicBezTo>
                      <a:pt x="526066" y="951690"/>
                      <a:pt x="387287" y="959501"/>
                      <a:pt x="248507" y="966930"/>
                    </a:cubicBezTo>
                    <a:cubicBezTo>
                      <a:pt x="200120" y="969502"/>
                      <a:pt x="151638" y="971883"/>
                      <a:pt x="103346" y="975408"/>
                    </a:cubicBezTo>
                    <a:cubicBezTo>
                      <a:pt x="89535" y="976360"/>
                      <a:pt x="83725" y="973979"/>
                      <a:pt x="81724" y="958453"/>
                    </a:cubicBezTo>
                    <a:cubicBezTo>
                      <a:pt x="66865" y="844058"/>
                      <a:pt x="50863" y="729853"/>
                      <a:pt x="35147" y="615648"/>
                    </a:cubicBezTo>
                    <a:cubicBezTo>
                      <a:pt x="24194" y="536591"/>
                      <a:pt x="13049" y="457533"/>
                      <a:pt x="2191" y="378381"/>
                    </a:cubicBezTo>
                    <a:cubicBezTo>
                      <a:pt x="857" y="368856"/>
                      <a:pt x="857" y="359140"/>
                      <a:pt x="0" y="345996"/>
                    </a:cubicBezTo>
                    <a:cubicBezTo>
                      <a:pt x="42481" y="360569"/>
                      <a:pt x="82963" y="374285"/>
                      <a:pt x="123349" y="388287"/>
                    </a:cubicBezTo>
                    <a:cubicBezTo>
                      <a:pt x="323279" y="457914"/>
                      <a:pt x="523208" y="527733"/>
                      <a:pt x="723138" y="597456"/>
                    </a:cubicBezTo>
                    <a:cubicBezTo>
                      <a:pt x="832485" y="635651"/>
                      <a:pt x="941832" y="674132"/>
                      <a:pt x="1051370" y="711756"/>
                    </a:cubicBezTo>
                    <a:cubicBezTo>
                      <a:pt x="1080135" y="721662"/>
                      <a:pt x="1110806" y="715947"/>
                      <a:pt x="1140523" y="717185"/>
                    </a:cubicBezTo>
                    <a:cubicBezTo>
                      <a:pt x="1216152" y="720423"/>
                      <a:pt x="1215866" y="719090"/>
                      <a:pt x="1269873" y="665845"/>
                    </a:cubicBezTo>
                    <a:cubicBezTo>
                      <a:pt x="1443418" y="494586"/>
                      <a:pt x="1617250" y="323612"/>
                      <a:pt x="1791081" y="152638"/>
                    </a:cubicBezTo>
                    <a:cubicBezTo>
                      <a:pt x="1804892" y="139113"/>
                      <a:pt x="1820989" y="127302"/>
                      <a:pt x="1832229" y="111966"/>
                    </a:cubicBezTo>
                    <a:cubicBezTo>
                      <a:pt x="1871567" y="58055"/>
                      <a:pt x="1927003" y="36147"/>
                      <a:pt x="1990249" y="25956"/>
                    </a:cubicBezTo>
                    <a:cubicBezTo>
                      <a:pt x="2025968" y="20145"/>
                      <a:pt x="2061115" y="10525"/>
                      <a:pt x="2096262" y="1572"/>
                    </a:cubicBezTo>
                    <a:cubicBezTo>
                      <a:pt x="2111311" y="-2238"/>
                      <a:pt x="2118932" y="238"/>
                      <a:pt x="2124933" y="16145"/>
                    </a:cubicBezTo>
                    <a:cubicBezTo>
                      <a:pt x="2198561" y="211217"/>
                      <a:pt x="2272856" y="406098"/>
                      <a:pt x="2347341" y="600789"/>
                    </a:cubicBezTo>
                    <a:cubicBezTo>
                      <a:pt x="2353056" y="615839"/>
                      <a:pt x="2351913" y="626507"/>
                      <a:pt x="2340007" y="638889"/>
                    </a:cubicBezTo>
                    <a:cubicBezTo>
                      <a:pt x="2295239" y="685371"/>
                      <a:pt x="2250377" y="731853"/>
                      <a:pt x="2208657" y="780907"/>
                    </a:cubicBezTo>
                    <a:cubicBezTo>
                      <a:pt x="2188655" y="804339"/>
                      <a:pt x="2162937" y="805767"/>
                      <a:pt x="2137791" y="810625"/>
                    </a:cubicBezTo>
                    <a:cubicBezTo>
                      <a:pt x="2022348" y="833295"/>
                      <a:pt x="1906619" y="854821"/>
                      <a:pt x="1790986" y="876729"/>
                    </a:cubicBezTo>
                    <a:cubicBezTo>
                      <a:pt x="1663446" y="900827"/>
                      <a:pt x="1535906" y="924925"/>
                      <a:pt x="1408462" y="948928"/>
                    </a:cubicBezTo>
                    <a:cubicBezTo>
                      <a:pt x="1392364" y="960739"/>
                      <a:pt x="1395699" y="970455"/>
                      <a:pt x="1409033" y="983409"/>
                    </a:cubicBezTo>
                    <a:cubicBezTo>
                      <a:pt x="1476375" y="1048655"/>
                      <a:pt x="1542383" y="1115235"/>
                      <a:pt x="1610677" y="1179433"/>
                    </a:cubicBezTo>
                    <a:cubicBezTo>
                      <a:pt x="1701927" y="1265254"/>
                      <a:pt x="1789748" y="1354503"/>
                      <a:pt x="1880235" y="1441180"/>
                    </a:cubicBezTo>
                    <a:cubicBezTo>
                      <a:pt x="1902143" y="1462230"/>
                      <a:pt x="1903000" y="1471755"/>
                      <a:pt x="1880045" y="1492806"/>
                    </a:cubicBezTo>
                    <a:cubicBezTo>
                      <a:pt x="1821656" y="1546336"/>
                      <a:pt x="1759458" y="1595390"/>
                      <a:pt x="1699546" y="1647111"/>
                    </a:cubicBezTo>
                    <a:cubicBezTo>
                      <a:pt x="1639634" y="1698927"/>
                      <a:pt x="1578293" y="1748933"/>
                      <a:pt x="1519333" y="1801892"/>
                    </a:cubicBezTo>
                    <a:cubicBezTo>
                      <a:pt x="1501902" y="1817513"/>
                      <a:pt x="1482947" y="1831419"/>
                      <a:pt x="1465136" y="1846659"/>
                    </a:cubicBezTo>
                    <a:cubicBezTo>
                      <a:pt x="1444752" y="1864185"/>
                      <a:pt x="1430084" y="1860090"/>
                      <a:pt x="1421606" y="1834467"/>
                    </a:cubicBezTo>
                    <a:cubicBezTo>
                      <a:pt x="1393507" y="1749314"/>
                      <a:pt x="1363218" y="1664827"/>
                      <a:pt x="1333405" y="1580245"/>
                    </a:cubicBezTo>
                    <a:cubicBezTo>
                      <a:pt x="1274445" y="1412605"/>
                      <a:pt x="1218152" y="1244013"/>
                      <a:pt x="1152811" y="1078659"/>
                    </a:cubicBezTo>
                    <a:cubicBezTo>
                      <a:pt x="1148048" y="1066657"/>
                      <a:pt x="1142524" y="1055037"/>
                      <a:pt x="1134999" y="1041702"/>
                    </a:cubicBezTo>
                    <a:cubicBezTo>
                      <a:pt x="1098614" y="1123902"/>
                      <a:pt x="1062514" y="1204579"/>
                      <a:pt x="1027843" y="1285732"/>
                    </a:cubicBezTo>
                    <a:cubicBezTo>
                      <a:pt x="981837" y="1393460"/>
                      <a:pt x="934022" y="1500330"/>
                      <a:pt x="887063" y="1607677"/>
                    </a:cubicBezTo>
                    <a:cubicBezTo>
                      <a:pt x="830389" y="1737217"/>
                      <a:pt x="773716" y="1866852"/>
                      <a:pt x="717423" y="1996583"/>
                    </a:cubicBezTo>
                    <a:cubicBezTo>
                      <a:pt x="710374" y="2012871"/>
                      <a:pt x="703802" y="2029444"/>
                      <a:pt x="695420" y="2045160"/>
                    </a:cubicBezTo>
                    <a:cubicBezTo>
                      <a:pt x="676465" y="2080689"/>
                      <a:pt x="664273" y="2117741"/>
                      <a:pt x="667798" y="2158794"/>
                    </a:cubicBezTo>
                    <a:cubicBezTo>
                      <a:pt x="665893" y="2199085"/>
                      <a:pt x="662083" y="2239185"/>
                      <a:pt x="660178" y="2279380"/>
                    </a:cubicBezTo>
                    <a:cubicBezTo>
                      <a:pt x="655320" y="2381488"/>
                      <a:pt x="648557" y="2483596"/>
                      <a:pt x="643223" y="2585609"/>
                    </a:cubicBezTo>
                    <a:cubicBezTo>
                      <a:pt x="639318" y="2659618"/>
                      <a:pt x="632270" y="2733437"/>
                      <a:pt x="631698" y="2807541"/>
                    </a:cubicBezTo>
                    <a:cubicBezTo>
                      <a:pt x="631507" y="2835069"/>
                      <a:pt x="627888" y="2862215"/>
                      <a:pt x="625888" y="2889456"/>
                    </a:cubicBezTo>
                    <a:cubicBezTo>
                      <a:pt x="625316" y="2897077"/>
                      <a:pt x="623792" y="2904125"/>
                      <a:pt x="617887" y="2909364"/>
                    </a:cubicBezTo>
                    <a:close/>
                  </a:path>
                </a:pathLst>
              </a:custGeom>
              <a:solidFill>
                <a:schemeClr val="accent6">
                  <a:lumMod val="40000"/>
                  <a:lumOff val="60000"/>
                </a:schemeClr>
              </a:solidFill>
              <a:ln w="9525" cap="flat">
                <a:noFill/>
                <a:prstDash val="solid"/>
                <a:miter/>
              </a:ln>
            </p:spPr>
            <p:txBody>
              <a:bodyPr rtlCol="0" anchor="ctr"/>
              <a:lstStyle/>
              <a:p>
                <a:endParaRPr lang="en-US" sz="1756" dirty="0"/>
              </a:p>
            </p:txBody>
          </p:sp>
          <p:sp>
            <p:nvSpPr>
              <p:cNvPr id="19" name="Freeform: Shape 506">
                <a:extLst>
                  <a:ext uri="{FF2B5EF4-FFF2-40B4-BE49-F238E27FC236}">
                    <a16:creationId xmlns:a16="http://schemas.microsoft.com/office/drawing/2014/main" id="{00AE8CFC-634F-4365-94FF-9A901F2BD944}"/>
                  </a:ext>
                </a:extLst>
              </p:cNvPr>
              <p:cNvSpPr/>
              <p:nvPr/>
            </p:nvSpPr>
            <p:spPr>
              <a:xfrm>
                <a:off x="4133054" y="2759980"/>
                <a:ext cx="661795" cy="2118736"/>
              </a:xfrm>
              <a:custGeom>
                <a:avLst/>
                <a:gdLst>
                  <a:gd name="connsiteX0" fmla="*/ 36195 w 516225"/>
                  <a:gd name="connsiteY0" fmla="*/ 1636090 h 1662136"/>
                  <a:gd name="connsiteX1" fmla="*/ 18288 w 516225"/>
                  <a:gd name="connsiteY1" fmla="*/ 1142219 h 1662136"/>
                  <a:gd name="connsiteX2" fmla="*/ 5334 w 516225"/>
                  <a:gd name="connsiteY2" fmla="*/ 800938 h 1662136"/>
                  <a:gd name="connsiteX3" fmla="*/ 0 w 516225"/>
                  <a:gd name="connsiteY3" fmla="*/ 679876 h 1662136"/>
                  <a:gd name="connsiteX4" fmla="*/ 30195 w 516225"/>
                  <a:gd name="connsiteY4" fmla="*/ 580054 h 1662136"/>
                  <a:gd name="connsiteX5" fmla="*/ 85154 w 516225"/>
                  <a:gd name="connsiteY5" fmla="*/ 434702 h 1662136"/>
                  <a:gd name="connsiteX6" fmla="*/ 132969 w 516225"/>
                  <a:gd name="connsiteY6" fmla="*/ 318497 h 1662136"/>
                  <a:gd name="connsiteX7" fmla="*/ 171069 w 516225"/>
                  <a:gd name="connsiteY7" fmla="*/ 220580 h 1662136"/>
                  <a:gd name="connsiteX8" fmla="*/ 231172 w 516225"/>
                  <a:gd name="connsiteY8" fmla="*/ 63227 h 1662136"/>
                  <a:gd name="connsiteX9" fmla="*/ 250793 w 516225"/>
                  <a:gd name="connsiteY9" fmla="*/ 12173 h 1662136"/>
                  <a:gd name="connsiteX10" fmla="*/ 261747 w 516225"/>
                  <a:gd name="connsiteY10" fmla="*/ 362 h 1662136"/>
                  <a:gd name="connsiteX11" fmla="*/ 272701 w 516225"/>
                  <a:gd name="connsiteY11" fmla="*/ 10840 h 1662136"/>
                  <a:gd name="connsiteX12" fmla="*/ 326231 w 516225"/>
                  <a:gd name="connsiteY12" fmla="*/ 142666 h 1662136"/>
                  <a:gd name="connsiteX13" fmla="*/ 364617 w 516225"/>
                  <a:gd name="connsiteY13" fmla="*/ 237630 h 1662136"/>
                  <a:gd name="connsiteX14" fmla="*/ 433864 w 516225"/>
                  <a:gd name="connsiteY14" fmla="*/ 411937 h 1662136"/>
                  <a:gd name="connsiteX15" fmla="*/ 480060 w 516225"/>
                  <a:gd name="connsiteY15" fmla="*/ 529000 h 1662136"/>
                  <a:gd name="connsiteX16" fmla="*/ 489395 w 516225"/>
                  <a:gd name="connsiteY16" fmla="*/ 651682 h 1662136"/>
                  <a:gd name="connsiteX17" fmla="*/ 506635 w 516225"/>
                  <a:gd name="connsiteY17" fmla="*/ 1232992 h 1662136"/>
                  <a:gd name="connsiteX18" fmla="*/ 512350 w 516225"/>
                  <a:gd name="connsiteY18" fmla="*/ 1433970 h 1662136"/>
                  <a:gd name="connsiteX19" fmla="*/ 514921 w 516225"/>
                  <a:gd name="connsiteY19" fmla="*/ 1500169 h 1662136"/>
                  <a:gd name="connsiteX20" fmla="*/ 515588 w 516225"/>
                  <a:gd name="connsiteY20" fmla="*/ 1511503 h 1662136"/>
                  <a:gd name="connsiteX21" fmla="*/ 516160 w 516225"/>
                  <a:gd name="connsiteY21" fmla="*/ 1593609 h 1662136"/>
                  <a:gd name="connsiteX22" fmla="*/ 496920 w 516225"/>
                  <a:gd name="connsiteY22" fmla="*/ 1616850 h 1662136"/>
                  <a:gd name="connsiteX23" fmla="*/ 148686 w 516225"/>
                  <a:gd name="connsiteY23" fmla="*/ 1651807 h 1662136"/>
                  <a:gd name="connsiteX24" fmla="*/ 72009 w 516225"/>
                  <a:gd name="connsiteY24" fmla="*/ 1660855 h 1662136"/>
                  <a:gd name="connsiteX25" fmla="*/ 36195 w 516225"/>
                  <a:gd name="connsiteY25" fmla="*/ 1636090 h 1662136"/>
                  <a:gd name="connsiteX0" fmla="*/ 36195 w 516225"/>
                  <a:gd name="connsiteY0" fmla="*/ 1636090 h 1662136"/>
                  <a:gd name="connsiteX1" fmla="*/ 18288 w 516225"/>
                  <a:gd name="connsiteY1" fmla="*/ 1142219 h 1662136"/>
                  <a:gd name="connsiteX2" fmla="*/ 5334 w 516225"/>
                  <a:gd name="connsiteY2" fmla="*/ 800938 h 1662136"/>
                  <a:gd name="connsiteX3" fmla="*/ 0 w 516225"/>
                  <a:gd name="connsiteY3" fmla="*/ 679876 h 1662136"/>
                  <a:gd name="connsiteX4" fmla="*/ 30195 w 516225"/>
                  <a:gd name="connsiteY4" fmla="*/ 580054 h 1662136"/>
                  <a:gd name="connsiteX5" fmla="*/ 85154 w 516225"/>
                  <a:gd name="connsiteY5" fmla="*/ 434702 h 1662136"/>
                  <a:gd name="connsiteX6" fmla="*/ 171069 w 516225"/>
                  <a:gd name="connsiteY6" fmla="*/ 220580 h 1662136"/>
                  <a:gd name="connsiteX7" fmla="*/ 231172 w 516225"/>
                  <a:gd name="connsiteY7" fmla="*/ 63227 h 1662136"/>
                  <a:gd name="connsiteX8" fmla="*/ 250793 w 516225"/>
                  <a:gd name="connsiteY8" fmla="*/ 12173 h 1662136"/>
                  <a:gd name="connsiteX9" fmla="*/ 261747 w 516225"/>
                  <a:gd name="connsiteY9" fmla="*/ 362 h 1662136"/>
                  <a:gd name="connsiteX10" fmla="*/ 272701 w 516225"/>
                  <a:gd name="connsiteY10" fmla="*/ 10840 h 1662136"/>
                  <a:gd name="connsiteX11" fmla="*/ 326231 w 516225"/>
                  <a:gd name="connsiteY11" fmla="*/ 142666 h 1662136"/>
                  <a:gd name="connsiteX12" fmla="*/ 364617 w 516225"/>
                  <a:gd name="connsiteY12" fmla="*/ 237630 h 1662136"/>
                  <a:gd name="connsiteX13" fmla="*/ 433864 w 516225"/>
                  <a:gd name="connsiteY13" fmla="*/ 411937 h 1662136"/>
                  <a:gd name="connsiteX14" fmla="*/ 480060 w 516225"/>
                  <a:gd name="connsiteY14" fmla="*/ 529000 h 1662136"/>
                  <a:gd name="connsiteX15" fmla="*/ 489395 w 516225"/>
                  <a:gd name="connsiteY15" fmla="*/ 651682 h 1662136"/>
                  <a:gd name="connsiteX16" fmla="*/ 506635 w 516225"/>
                  <a:gd name="connsiteY16" fmla="*/ 1232992 h 1662136"/>
                  <a:gd name="connsiteX17" fmla="*/ 512350 w 516225"/>
                  <a:gd name="connsiteY17" fmla="*/ 1433970 h 1662136"/>
                  <a:gd name="connsiteX18" fmla="*/ 514921 w 516225"/>
                  <a:gd name="connsiteY18" fmla="*/ 1500169 h 1662136"/>
                  <a:gd name="connsiteX19" fmla="*/ 515588 w 516225"/>
                  <a:gd name="connsiteY19" fmla="*/ 1511503 h 1662136"/>
                  <a:gd name="connsiteX20" fmla="*/ 516160 w 516225"/>
                  <a:gd name="connsiteY20" fmla="*/ 1593609 h 1662136"/>
                  <a:gd name="connsiteX21" fmla="*/ 496920 w 516225"/>
                  <a:gd name="connsiteY21" fmla="*/ 1616850 h 1662136"/>
                  <a:gd name="connsiteX22" fmla="*/ 148686 w 516225"/>
                  <a:gd name="connsiteY22" fmla="*/ 1651807 h 1662136"/>
                  <a:gd name="connsiteX23" fmla="*/ 72009 w 516225"/>
                  <a:gd name="connsiteY23" fmla="*/ 1660855 h 1662136"/>
                  <a:gd name="connsiteX24" fmla="*/ 36195 w 516225"/>
                  <a:gd name="connsiteY24" fmla="*/ 1636090 h 1662136"/>
                  <a:gd name="connsiteX0" fmla="*/ 36195 w 516225"/>
                  <a:gd name="connsiteY0" fmla="*/ 1636090 h 1662136"/>
                  <a:gd name="connsiteX1" fmla="*/ 18288 w 516225"/>
                  <a:gd name="connsiteY1" fmla="*/ 1142219 h 1662136"/>
                  <a:gd name="connsiteX2" fmla="*/ 5334 w 516225"/>
                  <a:gd name="connsiteY2" fmla="*/ 800938 h 1662136"/>
                  <a:gd name="connsiteX3" fmla="*/ 0 w 516225"/>
                  <a:gd name="connsiteY3" fmla="*/ 679876 h 1662136"/>
                  <a:gd name="connsiteX4" fmla="*/ 30195 w 516225"/>
                  <a:gd name="connsiteY4" fmla="*/ 580054 h 1662136"/>
                  <a:gd name="connsiteX5" fmla="*/ 171069 w 516225"/>
                  <a:gd name="connsiteY5" fmla="*/ 220580 h 1662136"/>
                  <a:gd name="connsiteX6" fmla="*/ 231172 w 516225"/>
                  <a:gd name="connsiteY6" fmla="*/ 63227 h 1662136"/>
                  <a:gd name="connsiteX7" fmla="*/ 250793 w 516225"/>
                  <a:gd name="connsiteY7" fmla="*/ 12173 h 1662136"/>
                  <a:gd name="connsiteX8" fmla="*/ 261747 w 516225"/>
                  <a:gd name="connsiteY8" fmla="*/ 362 h 1662136"/>
                  <a:gd name="connsiteX9" fmla="*/ 272701 w 516225"/>
                  <a:gd name="connsiteY9" fmla="*/ 10840 h 1662136"/>
                  <a:gd name="connsiteX10" fmla="*/ 326231 w 516225"/>
                  <a:gd name="connsiteY10" fmla="*/ 142666 h 1662136"/>
                  <a:gd name="connsiteX11" fmla="*/ 364617 w 516225"/>
                  <a:gd name="connsiteY11" fmla="*/ 237630 h 1662136"/>
                  <a:gd name="connsiteX12" fmla="*/ 433864 w 516225"/>
                  <a:gd name="connsiteY12" fmla="*/ 411937 h 1662136"/>
                  <a:gd name="connsiteX13" fmla="*/ 480060 w 516225"/>
                  <a:gd name="connsiteY13" fmla="*/ 529000 h 1662136"/>
                  <a:gd name="connsiteX14" fmla="*/ 489395 w 516225"/>
                  <a:gd name="connsiteY14" fmla="*/ 651682 h 1662136"/>
                  <a:gd name="connsiteX15" fmla="*/ 506635 w 516225"/>
                  <a:gd name="connsiteY15" fmla="*/ 1232992 h 1662136"/>
                  <a:gd name="connsiteX16" fmla="*/ 512350 w 516225"/>
                  <a:gd name="connsiteY16" fmla="*/ 1433970 h 1662136"/>
                  <a:gd name="connsiteX17" fmla="*/ 514921 w 516225"/>
                  <a:gd name="connsiteY17" fmla="*/ 1500169 h 1662136"/>
                  <a:gd name="connsiteX18" fmla="*/ 515588 w 516225"/>
                  <a:gd name="connsiteY18" fmla="*/ 1511503 h 1662136"/>
                  <a:gd name="connsiteX19" fmla="*/ 516160 w 516225"/>
                  <a:gd name="connsiteY19" fmla="*/ 1593609 h 1662136"/>
                  <a:gd name="connsiteX20" fmla="*/ 496920 w 516225"/>
                  <a:gd name="connsiteY20" fmla="*/ 1616850 h 1662136"/>
                  <a:gd name="connsiteX21" fmla="*/ 148686 w 516225"/>
                  <a:gd name="connsiteY21" fmla="*/ 1651807 h 1662136"/>
                  <a:gd name="connsiteX22" fmla="*/ 72009 w 516225"/>
                  <a:gd name="connsiteY22" fmla="*/ 1660855 h 1662136"/>
                  <a:gd name="connsiteX23" fmla="*/ 36195 w 516225"/>
                  <a:gd name="connsiteY23" fmla="*/ 1636090 h 1662136"/>
                  <a:gd name="connsiteX0" fmla="*/ 36195 w 516225"/>
                  <a:gd name="connsiteY0" fmla="*/ 1636090 h 1662136"/>
                  <a:gd name="connsiteX1" fmla="*/ 18288 w 516225"/>
                  <a:gd name="connsiteY1" fmla="*/ 1142219 h 1662136"/>
                  <a:gd name="connsiteX2" fmla="*/ 5334 w 516225"/>
                  <a:gd name="connsiteY2" fmla="*/ 800938 h 1662136"/>
                  <a:gd name="connsiteX3" fmla="*/ 0 w 516225"/>
                  <a:gd name="connsiteY3" fmla="*/ 679876 h 1662136"/>
                  <a:gd name="connsiteX4" fmla="*/ 171069 w 516225"/>
                  <a:gd name="connsiteY4" fmla="*/ 220580 h 1662136"/>
                  <a:gd name="connsiteX5" fmla="*/ 231172 w 516225"/>
                  <a:gd name="connsiteY5" fmla="*/ 63227 h 1662136"/>
                  <a:gd name="connsiteX6" fmla="*/ 250793 w 516225"/>
                  <a:gd name="connsiteY6" fmla="*/ 12173 h 1662136"/>
                  <a:gd name="connsiteX7" fmla="*/ 261747 w 516225"/>
                  <a:gd name="connsiteY7" fmla="*/ 362 h 1662136"/>
                  <a:gd name="connsiteX8" fmla="*/ 272701 w 516225"/>
                  <a:gd name="connsiteY8" fmla="*/ 10840 h 1662136"/>
                  <a:gd name="connsiteX9" fmla="*/ 326231 w 516225"/>
                  <a:gd name="connsiteY9" fmla="*/ 142666 h 1662136"/>
                  <a:gd name="connsiteX10" fmla="*/ 364617 w 516225"/>
                  <a:gd name="connsiteY10" fmla="*/ 237630 h 1662136"/>
                  <a:gd name="connsiteX11" fmla="*/ 433864 w 516225"/>
                  <a:gd name="connsiteY11" fmla="*/ 411937 h 1662136"/>
                  <a:gd name="connsiteX12" fmla="*/ 480060 w 516225"/>
                  <a:gd name="connsiteY12" fmla="*/ 529000 h 1662136"/>
                  <a:gd name="connsiteX13" fmla="*/ 489395 w 516225"/>
                  <a:gd name="connsiteY13" fmla="*/ 651682 h 1662136"/>
                  <a:gd name="connsiteX14" fmla="*/ 506635 w 516225"/>
                  <a:gd name="connsiteY14" fmla="*/ 1232992 h 1662136"/>
                  <a:gd name="connsiteX15" fmla="*/ 512350 w 516225"/>
                  <a:gd name="connsiteY15" fmla="*/ 1433970 h 1662136"/>
                  <a:gd name="connsiteX16" fmla="*/ 514921 w 516225"/>
                  <a:gd name="connsiteY16" fmla="*/ 1500169 h 1662136"/>
                  <a:gd name="connsiteX17" fmla="*/ 515588 w 516225"/>
                  <a:gd name="connsiteY17" fmla="*/ 1511503 h 1662136"/>
                  <a:gd name="connsiteX18" fmla="*/ 516160 w 516225"/>
                  <a:gd name="connsiteY18" fmla="*/ 1593609 h 1662136"/>
                  <a:gd name="connsiteX19" fmla="*/ 496920 w 516225"/>
                  <a:gd name="connsiteY19" fmla="*/ 1616850 h 1662136"/>
                  <a:gd name="connsiteX20" fmla="*/ 148686 w 516225"/>
                  <a:gd name="connsiteY20" fmla="*/ 1651807 h 1662136"/>
                  <a:gd name="connsiteX21" fmla="*/ 72009 w 516225"/>
                  <a:gd name="connsiteY21" fmla="*/ 1660855 h 1662136"/>
                  <a:gd name="connsiteX22" fmla="*/ 36195 w 516225"/>
                  <a:gd name="connsiteY22" fmla="*/ 1636090 h 1662136"/>
                  <a:gd name="connsiteX0" fmla="*/ 36195 w 516225"/>
                  <a:gd name="connsiteY0" fmla="*/ 1636090 h 1662136"/>
                  <a:gd name="connsiteX1" fmla="*/ 18288 w 516225"/>
                  <a:gd name="connsiteY1" fmla="*/ 1142219 h 1662136"/>
                  <a:gd name="connsiteX2" fmla="*/ 5334 w 516225"/>
                  <a:gd name="connsiteY2" fmla="*/ 800938 h 1662136"/>
                  <a:gd name="connsiteX3" fmla="*/ 0 w 516225"/>
                  <a:gd name="connsiteY3" fmla="*/ 679876 h 1662136"/>
                  <a:gd name="connsiteX4" fmla="*/ 231172 w 516225"/>
                  <a:gd name="connsiteY4" fmla="*/ 63227 h 1662136"/>
                  <a:gd name="connsiteX5" fmla="*/ 250793 w 516225"/>
                  <a:gd name="connsiteY5" fmla="*/ 12173 h 1662136"/>
                  <a:gd name="connsiteX6" fmla="*/ 261747 w 516225"/>
                  <a:gd name="connsiteY6" fmla="*/ 362 h 1662136"/>
                  <a:gd name="connsiteX7" fmla="*/ 272701 w 516225"/>
                  <a:gd name="connsiteY7" fmla="*/ 10840 h 1662136"/>
                  <a:gd name="connsiteX8" fmla="*/ 326231 w 516225"/>
                  <a:gd name="connsiteY8" fmla="*/ 142666 h 1662136"/>
                  <a:gd name="connsiteX9" fmla="*/ 364617 w 516225"/>
                  <a:gd name="connsiteY9" fmla="*/ 237630 h 1662136"/>
                  <a:gd name="connsiteX10" fmla="*/ 433864 w 516225"/>
                  <a:gd name="connsiteY10" fmla="*/ 411937 h 1662136"/>
                  <a:gd name="connsiteX11" fmla="*/ 480060 w 516225"/>
                  <a:gd name="connsiteY11" fmla="*/ 529000 h 1662136"/>
                  <a:gd name="connsiteX12" fmla="*/ 489395 w 516225"/>
                  <a:gd name="connsiteY12" fmla="*/ 651682 h 1662136"/>
                  <a:gd name="connsiteX13" fmla="*/ 506635 w 516225"/>
                  <a:gd name="connsiteY13" fmla="*/ 1232992 h 1662136"/>
                  <a:gd name="connsiteX14" fmla="*/ 512350 w 516225"/>
                  <a:gd name="connsiteY14" fmla="*/ 1433970 h 1662136"/>
                  <a:gd name="connsiteX15" fmla="*/ 514921 w 516225"/>
                  <a:gd name="connsiteY15" fmla="*/ 1500169 h 1662136"/>
                  <a:gd name="connsiteX16" fmla="*/ 515588 w 516225"/>
                  <a:gd name="connsiteY16" fmla="*/ 1511503 h 1662136"/>
                  <a:gd name="connsiteX17" fmla="*/ 516160 w 516225"/>
                  <a:gd name="connsiteY17" fmla="*/ 1593609 h 1662136"/>
                  <a:gd name="connsiteX18" fmla="*/ 496920 w 516225"/>
                  <a:gd name="connsiteY18" fmla="*/ 1616850 h 1662136"/>
                  <a:gd name="connsiteX19" fmla="*/ 148686 w 516225"/>
                  <a:gd name="connsiteY19" fmla="*/ 1651807 h 1662136"/>
                  <a:gd name="connsiteX20" fmla="*/ 72009 w 516225"/>
                  <a:gd name="connsiteY20" fmla="*/ 1660855 h 1662136"/>
                  <a:gd name="connsiteX21" fmla="*/ 36195 w 516225"/>
                  <a:gd name="connsiteY21" fmla="*/ 1636090 h 1662136"/>
                  <a:gd name="connsiteX0" fmla="*/ 36195 w 516225"/>
                  <a:gd name="connsiteY0" fmla="*/ 1636090 h 1662136"/>
                  <a:gd name="connsiteX1" fmla="*/ 18288 w 516225"/>
                  <a:gd name="connsiteY1" fmla="*/ 1142219 h 1662136"/>
                  <a:gd name="connsiteX2" fmla="*/ 5334 w 516225"/>
                  <a:gd name="connsiteY2" fmla="*/ 800938 h 1662136"/>
                  <a:gd name="connsiteX3" fmla="*/ 0 w 516225"/>
                  <a:gd name="connsiteY3" fmla="*/ 679876 h 1662136"/>
                  <a:gd name="connsiteX4" fmla="*/ 250793 w 516225"/>
                  <a:gd name="connsiteY4" fmla="*/ 12173 h 1662136"/>
                  <a:gd name="connsiteX5" fmla="*/ 261747 w 516225"/>
                  <a:gd name="connsiteY5" fmla="*/ 362 h 1662136"/>
                  <a:gd name="connsiteX6" fmla="*/ 272701 w 516225"/>
                  <a:gd name="connsiteY6" fmla="*/ 10840 h 1662136"/>
                  <a:gd name="connsiteX7" fmla="*/ 326231 w 516225"/>
                  <a:gd name="connsiteY7" fmla="*/ 142666 h 1662136"/>
                  <a:gd name="connsiteX8" fmla="*/ 364617 w 516225"/>
                  <a:gd name="connsiteY8" fmla="*/ 237630 h 1662136"/>
                  <a:gd name="connsiteX9" fmla="*/ 433864 w 516225"/>
                  <a:gd name="connsiteY9" fmla="*/ 411937 h 1662136"/>
                  <a:gd name="connsiteX10" fmla="*/ 480060 w 516225"/>
                  <a:gd name="connsiteY10" fmla="*/ 529000 h 1662136"/>
                  <a:gd name="connsiteX11" fmla="*/ 489395 w 516225"/>
                  <a:gd name="connsiteY11" fmla="*/ 651682 h 1662136"/>
                  <a:gd name="connsiteX12" fmla="*/ 506635 w 516225"/>
                  <a:gd name="connsiteY12" fmla="*/ 1232992 h 1662136"/>
                  <a:gd name="connsiteX13" fmla="*/ 512350 w 516225"/>
                  <a:gd name="connsiteY13" fmla="*/ 1433970 h 1662136"/>
                  <a:gd name="connsiteX14" fmla="*/ 514921 w 516225"/>
                  <a:gd name="connsiteY14" fmla="*/ 1500169 h 1662136"/>
                  <a:gd name="connsiteX15" fmla="*/ 515588 w 516225"/>
                  <a:gd name="connsiteY15" fmla="*/ 1511503 h 1662136"/>
                  <a:gd name="connsiteX16" fmla="*/ 516160 w 516225"/>
                  <a:gd name="connsiteY16" fmla="*/ 1593609 h 1662136"/>
                  <a:gd name="connsiteX17" fmla="*/ 496920 w 516225"/>
                  <a:gd name="connsiteY17" fmla="*/ 1616850 h 1662136"/>
                  <a:gd name="connsiteX18" fmla="*/ 148686 w 516225"/>
                  <a:gd name="connsiteY18" fmla="*/ 1651807 h 1662136"/>
                  <a:gd name="connsiteX19" fmla="*/ 72009 w 516225"/>
                  <a:gd name="connsiteY19" fmla="*/ 1660855 h 1662136"/>
                  <a:gd name="connsiteX20" fmla="*/ 36195 w 516225"/>
                  <a:gd name="connsiteY20" fmla="*/ 1636090 h 1662136"/>
                  <a:gd name="connsiteX0" fmla="*/ 36195 w 516225"/>
                  <a:gd name="connsiteY0" fmla="*/ 1636090 h 1662136"/>
                  <a:gd name="connsiteX1" fmla="*/ 18288 w 516225"/>
                  <a:gd name="connsiteY1" fmla="*/ 1142219 h 1662136"/>
                  <a:gd name="connsiteX2" fmla="*/ 5334 w 516225"/>
                  <a:gd name="connsiteY2" fmla="*/ 800938 h 1662136"/>
                  <a:gd name="connsiteX3" fmla="*/ 0 w 516225"/>
                  <a:gd name="connsiteY3" fmla="*/ 679876 h 1662136"/>
                  <a:gd name="connsiteX4" fmla="*/ 250793 w 516225"/>
                  <a:gd name="connsiteY4" fmla="*/ 12173 h 1662136"/>
                  <a:gd name="connsiteX5" fmla="*/ 261747 w 516225"/>
                  <a:gd name="connsiteY5" fmla="*/ 362 h 1662136"/>
                  <a:gd name="connsiteX6" fmla="*/ 272701 w 516225"/>
                  <a:gd name="connsiteY6" fmla="*/ 10840 h 1662136"/>
                  <a:gd name="connsiteX7" fmla="*/ 326231 w 516225"/>
                  <a:gd name="connsiteY7" fmla="*/ 142666 h 1662136"/>
                  <a:gd name="connsiteX8" fmla="*/ 433864 w 516225"/>
                  <a:gd name="connsiteY8" fmla="*/ 411937 h 1662136"/>
                  <a:gd name="connsiteX9" fmla="*/ 480060 w 516225"/>
                  <a:gd name="connsiteY9" fmla="*/ 529000 h 1662136"/>
                  <a:gd name="connsiteX10" fmla="*/ 489395 w 516225"/>
                  <a:gd name="connsiteY10" fmla="*/ 651682 h 1662136"/>
                  <a:gd name="connsiteX11" fmla="*/ 506635 w 516225"/>
                  <a:gd name="connsiteY11" fmla="*/ 1232992 h 1662136"/>
                  <a:gd name="connsiteX12" fmla="*/ 512350 w 516225"/>
                  <a:gd name="connsiteY12" fmla="*/ 1433970 h 1662136"/>
                  <a:gd name="connsiteX13" fmla="*/ 514921 w 516225"/>
                  <a:gd name="connsiteY13" fmla="*/ 1500169 h 1662136"/>
                  <a:gd name="connsiteX14" fmla="*/ 515588 w 516225"/>
                  <a:gd name="connsiteY14" fmla="*/ 1511503 h 1662136"/>
                  <a:gd name="connsiteX15" fmla="*/ 516160 w 516225"/>
                  <a:gd name="connsiteY15" fmla="*/ 1593609 h 1662136"/>
                  <a:gd name="connsiteX16" fmla="*/ 496920 w 516225"/>
                  <a:gd name="connsiteY16" fmla="*/ 1616850 h 1662136"/>
                  <a:gd name="connsiteX17" fmla="*/ 148686 w 516225"/>
                  <a:gd name="connsiteY17" fmla="*/ 1651807 h 1662136"/>
                  <a:gd name="connsiteX18" fmla="*/ 72009 w 516225"/>
                  <a:gd name="connsiteY18" fmla="*/ 1660855 h 1662136"/>
                  <a:gd name="connsiteX19" fmla="*/ 36195 w 516225"/>
                  <a:gd name="connsiteY19" fmla="*/ 1636090 h 1662136"/>
                  <a:gd name="connsiteX0" fmla="*/ 36195 w 516225"/>
                  <a:gd name="connsiteY0" fmla="*/ 1636090 h 1662136"/>
                  <a:gd name="connsiteX1" fmla="*/ 18288 w 516225"/>
                  <a:gd name="connsiteY1" fmla="*/ 1142219 h 1662136"/>
                  <a:gd name="connsiteX2" fmla="*/ 5334 w 516225"/>
                  <a:gd name="connsiteY2" fmla="*/ 800938 h 1662136"/>
                  <a:gd name="connsiteX3" fmla="*/ 0 w 516225"/>
                  <a:gd name="connsiteY3" fmla="*/ 679876 h 1662136"/>
                  <a:gd name="connsiteX4" fmla="*/ 250793 w 516225"/>
                  <a:gd name="connsiteY4" fmla="*/ 12173 h 1662136"/>
                  <a:gd name="connsiteX5" fmla="*/ 261747 w 516225"/>
                  <a:gd name="connsiteY5" fmla="*/ 362 h 1662136"/>
                  <a:gd name="connsiteX6" fmla="*/ 272701 w 516225"/>
                  <a:gd name="connsiteY6" fmla="*/ 10840 h 1662136"/>
                  <a:gd name="connsiteX7" fmla="*/ 433864 w 516225"/>
                  <a:gd name="connsiteY7" fmla="*/ 411937 h 1662136"/>
                  <a:gd name="connsiteX8" fmla="*/ 480060 w 516225"/>
                  <a:gd name="connsiteY8" fmla="*/ 529000 h 1662136"/>
                  <a:gd name="connsiteX9" fmla="*/ 489395 w 516225"/>
                  <a:gd name="connsiteY9" fmla="*/ 651682 h 1662136"/>
                  <a:gd name="connsiteX10" fmla="*/ 506635 w 516225"/>
                  <a:gd name="connsiteY10" fmla="*/ 1232992 h 1662136"/>
                  <a:gd name="connsiteX11" fmla="*/ 512350 w 516225"/>
                  <a:gd name="connsiteY11" fmla="*/ 1433970 h 1662136"/>
                  <a:gd name="connsiteX12" fmla="*/ 514921 w 516225"/>
                  <a:gd name="connsiteY12" fmla="*/ 1500169 h 1662136"/>
                  <a:gd name="connsiteX13" fmla="*/ 515588 w 516225"/>
                  <a:gd name="connsiteY13" fmla="*/ 1511503 h 1662136"/>
                  <a:gd name="connsiteX14" fmla="*/ 516160 w 516225"/>
                  <a:gd name="connsiteY14" fmla="*/ 1593609 h 1662136"/>
                  <a:gd name="connsiteX15" fmla="*/ 496920 w 516225"/>
                  <a:gd name="connsiteY15" fmla="*/ 1616850 h 1662136"/>
                  <a:gd name="connsiteX16" fmla="*/ 148686 w 516225"/>
                  <a:gd name="connsiteY16" fmla="*/ 1651807 h 1662136"/>
                  <a:gd name="connsiteX17" fmla="*/ 72009 w 516225"/>
                  <a:gd name="connsiteY17" fmla="*/ 1660855 h 1662136"/>
                  <a:gd name="connsiteX18" fmla="*/ 36195 w 516225"/>
                  <a:gd name="connsiteY18" fmla="*/ 1636090 h 1662136"/>
                  <a:gd name="connsiteX0" fmla="*/ 36195 w 516225"/>
                  <a:gd name="connsiteY0" fmla="*/ 1636090 h 1662136"/>
                  <a:gd name="connsiteX1" fmla="*/ 18288 w 516225"/>
                  <a:gd name="connsiteY1" fmla="*/ 1142219 h 1662136"/>
                  <a:gd name="connsiteX2" fmla="*/ 5334 w 516225"/>
                  <a:gd name="connsiteY2" fmla="*/ 800938 h 1662136"/>
                  <a:gd name="connsiteX3" fmla="*/ 0 w 516225"/>
                  <a:gd name="connsiteY3" fmla="*/ 679876 h 1662136"/>
                  <a:gd name="connsiteX4" fmla="*/ 250793 w 516225"/>
                  <a:gd name="connsiteY4" fmla="*/ 12173 h 1662136"/>
                  <a:gd name="connsiteX5" fmla="*/ 261747 w 516225"/>
                  <a:gd name="connsiteY5" fmla="*/ 362 h 1662136"/>
                  <a:gd name="connsiteX6" fmla="*/ 272701 w 516225"/>
                  <a:gd name="connsiteY6" fmla="*/ 10840 h 1662136"/>
                  <a:gd name="connsiteX7" fmla="*/ 480060 w 516225"/>
                  <a:gd name="connsiteY7" fmla="*/ 529000 h 1662136"/>
                  <a:gd name="connsiteX8" fmla="*/ 489395 w 516225"/>
                  <a:gd name="connsiteY8" fmla="*/ 651682 h 1662136"/>
                  <a:gd name="connsiteX9" fmla="*/ 506635 w 516225"/>
                  <a:gd name="connsiteY9" fmla="*/ 1232992 h 1662136"/>
                  <a:gd name="connsiteX10" fmla="*/ 512350 w 516225"/>
                  <a:gd name="connsiteY10" fmla="*/ 1433970 h 1662136"/>
                  <a:gd name="connsiteX11" fmla="*/ 514921 w 516225"/>
                  <a:gd name="connsiteY11" fmla="*/ 1500169 h 1662136"/>
                  <a:gd name="connsiteX12" fmla="*/ 515588 w 516225"/>
                  <a:gd name="connsiteY12" fmla="*/ 1511503 h 1662136"/>
                  <a:gd name="connsiteX13" fmla="*/ 516160 w 516225"/>
                  <a:gd name="connsiteY13" fmla="*/ 1593609 h 1662136"/>
                  <a:gd name="connsiteX14" fmla="*/ 496920 w 516225"/>
                  <a:gd name="connsiteY14" fmla="*/ 1616850 h 1662136"/>
                  <a:gd name="connsiteX15" fmla="*/ 148686 w 516225"/>
                  <a:gd name="connsiteY15" fmla="*/ 1651807 h 1662136"/>
                  <a:gd name="connsiteX16" fmla="*/ 72009 w 516225"/>
                  <a:gd name="connsiteY16" fmla="*/ 1660855 h 1662136"/>
                  <a:gd name="connsiteX17" fmla="*/ 36195 w 516225"/>
                  <a:gd name="connsiteY17" fmla="*/ 1636090 h 1662136"/>
                  <a:gd name="connsiteX0" fmla="*/ 36195 w 516225"/>
                  <a:gd name="connsiteY0" fmla="*/ 1636090 h 1662136"/>
                  <a:gd name="connsiteX1" fmla="*/ 18288 w 516225"/>
                  <a:gd name="connsiteY1" fmla="*/ 1142219 h 1662136"/>
                  <a:gd name="connsiteX2" fmla="*/ 5334 w 516225"/>
                  <a:gd name="connsiteY2" fmla="*/ 800938 h 1662136"/>
                  <a:gd name="connsiteX3" fmla="*/ 0 w 516225"/>
                  <a:gd name="connsiteY3" fmla="*/ 679876 h 1662136"/>
                  <a:gd name="connsiteX4" fmla="*/ 250793 w 516225"/>
                  <a:gd name="connsiteY4" fmla="*/ 12173 h 1662136"/>
                  <a:gd name="connsiteX5" fmla="*/ 261747 w 516225"/>
                  <a:gd name="connsiteY5" fmla="*/ 362 h 1662136"/>
                  <a:gd name="connsiteX6" fmla="*/ 272701 w 516225"/>
                  <a:gd name="connsiteY6" fmla="*/ 10840 h 1662136"/>
                  <a:gd name="connsiteX7" fmla="*/ 480060 w 516225"/>
                  <a:gd name="connsiteY7" fmla="*/ 529000 h 1662136"/>
                  <a:gd name="connsiteX8" fmla="*/ 506635 w 516225"/>
                  <a:gd name="connsiteY8" fmla="*/ 1232992 h 1662136"/>
                  <a:gd name="connsiteX9" fmla="*/ 512350 w 516225"/>
                  <a:gd name="connsiteY9" fmla="*/ 1433970 h 1662136"/>
                  <a:gd name="connsiteX10" fmla="*/ 514921 w 516225"/>
                  <a:gd name="connsiteY10" fmla="*/ 1500169 h 1662136"/>
                  <a:gd name="connsiteX11" fmla="*/ 515588 w 516225"/>
                  <a:gd name="connsiteY11" fmla="*/ 1511503 h 1662136"/>
                  <a:gd name="connsiteX12" fmla="*/ 516160 w 516225"/>
                  <a:gd name="connsiteY12" fmla="*/ 1593609 h 1662136"/>
                  <a:gd name="connsiteX13" fmla="*/ 496920 w 516225"/>
                  <a:gd name="connsiteY13" fmla="*/ 1616850 h 1662136"/>
                  <a:gd name="connsiteX14" fmla="*/ 148686 w 516225"/>
                  <a:gd name="connsiteY14" fmla="*/ 1651807 h 1662136"/>
                  <a:gd name="connsiteX15" fmla="*/ 72009 w 516225"/>
                  <a:gd name="connsiteY15" fmla="*/ 1660855 h 1662136"/>
                  <a:gd name="connsiteX16" fmla="*/ 36195 w 516225"/>
                  <a:gd name="connsiteY16" fmla="*/ 1636090 h 1662136"/>
                  <a:gd name="connsiteX0" fmla="*/ 36195 w 516225"/>
                  <a:gd name="connsiteY0" fmla="*/ 1636090 h 1662136"/>
                  <a:gd name="connsiteX1" fmla="*/ 18288 w 516225"/>
                  <a:gd name="connsiteY1" fmla="*/ 1142219 h 1662136"/>
                  <a:gd name="connsiteX2" fmla="*/ 5334 w 516225"/>
                  <a:gd name="connsiteY2" fmla="*/ 800938 h 1662136"/>
                  <a:gd name="connsiteX3" fmla="*/ 0 w 516225"/>
                  <a:gd name="connsiteY3" fmla="*/ 679876 h 1662136"/>
                  <a:gd name="connsiteX4" fmla="*/ 250793 w 516225"/>
                  <a:gd name="connsiteY4" fmla="*/ 12173 h 1662136"/>
                  <a:gd name="connsiteX5" fmla="*/ 261747 w 516225"/>
                  <a:gd name="connsiteY5" fmla="*/ 362 h 1662136"/>
                  <a:gd name="connsiteX6" fmla="*/ 272701 w 516225"/>
                  <a:gd name="connsiteY6" fmla="*/ 10840 h 1662136"/>
                  <a:gd name="connsiteX7" fmla="*/ 480060 w 516225"/>
                  <a:gd name="connsiteY7" fmla="*/ 529000 h 1662136"/>
                  <a:gd name="connsiteX8" fmla="*/ 512350 w 516225"/>
                  <a:gd name="connsiteY8" fmla="*/ 1433970 h 1662136"/>
                  <a:gd name="connsiteX9" fmla="*/ 514921 w 516225"/>
                  <a:gd name="connsiteY9" fmla="*/ 1500169 h 1662136"/>
                  <a:gd name="connsiteX10" fmla="*/ 515588 w 516225"/>
                  <a:gd name="connsiteY10" fmla="*/ 1511503 h 1662136"/>
                  <a:gd name="connsiteX11" fmla="*/ 516160 w 516225"/>
                  <a:gd name="connsiteY11" fmla="*/ 1593609 h 1662136"/>
                  <a:gd name="connsiteX12" fmla="*/ 496920 w 516225"/>
                  <a:gd name="connsiteY12" fmla="*/ 1616850 h 1662136"/>
                  <a:gd name="connsiteX13" fmla="*/ 148686 w 516225"/>
                  <a:gd name="connsiteY13" fmla="*/ 1651807 h 1662136"/>
                  <a:gd name="connsiteX14" fmla="*/ 72009 w 516225"/>
                  <a:gd name="connsiteY14" fmla="*/ 1660855 h 1662136"/>
                  <a:gd name="connsiteX15" fmla="*/ 36195 w 516225"/>
                  <a:gd name="connsiteY15" fmla="*/ 1636090 h 1662136"/>
                  <a:gd name="connsiteX0" fmla="*/ 36195 w 516225"/>
                  <a:gd name="connsiteY0" fmla="*/ 1636090 h 1662136"/>
                  <a:gd name="connsiteX1" fmla="*/ 18288 w 516225"/>
                  <a:gd name="connsiteY1" fmla="*/ 1142219 h 1662136"/>
                  <a:gd name="connsiteX2" fmla="*/ 5334 w 516225"/>
                  <a:gd name="connsiteY2" fmla="*/ 800938 h 1662136"/>
                  <a:gd name="connsiteX3" fmla="*/ 0 w 516225"/>
                  <a:gd name="connsiteY3" fmla="*/ 679876 h 1662136"/>
                  <a:gd name="connsiteX4" fmla="*/ 250793 w 516225"/>
                  <a:gd name="connsiteY4" fmla="*/ 12173 h 1662136"/>
                  <a:gd name="connsiteX5" fmla="*/ 261747 w 516225"/>
                  <a:gd name="connsiteY5" fmla="*/ 362 h 1662136"/>
                  <a:gd name="connsiteX6" fmla="*/ 272701 w 516225"/>
                  <a:gd name="connsiteY6" fmla="*/ 10840 h 1662136"/>
                  <a:gd name="connsiteX7" fmla="*/ 480060 w 516225"/>
                  <a:gd name="connsiteY7" fmla="*/ 529000 h 1662136"/>
                  <a:gd name="connsiteX8" fmla="*/ 514921 w 516225"/>
                  <a:gd name="connsiteY8" fmla="*/ 1500169 h 1662136"/>
                  <a:gd name="connsiteX9" fmla="*/ 515588 w 516225"/>
                  <a:gd name="connsiteY9" fmla="*/ 1511503 h 1662136"/>
                  <a:gd name="connsiteX10" fmla="*/ 516160 w 516225"/>
                  <a:gd name="connsiteY10" fmla="*/ 1593609 h 1662136"/>
                  <a:gd name="connsiteX11" fmla="*/ 496920 w 516225"/>
                  <a:gd name="connsiteY11" fmla="*/ 1616850 h 1662136"/>
                  <a:gd name="connsiteX12" fmla="*/ 148686 w 516225"/>
                  <a:gd name="connsiteY12" fmla="*/ 1651807 h 1662136"/>
                  <a:gd name="connsiteX13" fmla="*/ 72009 w 516225"/>
                  <a:gd name="connsiteY13" fmla="*/ 1660855 h 1662136"/>
                  <a:gd name="connsiteX14" fmla="*/ 36195 w 516225"/>
                  <a:gd name="connsiteY14" fmla="*/ 1636090 h 1662136"/>
                  <a:gd name="connsiteX0" fmla="*/ 36195 w 518924"/>
                  <a:gd name="connsiteY0" fmla="*/ 1636090 h 1662136"/>
                  <a:gd name="connsiteX1" fmla="*/ 18288 w 518924"/>
                  <a:gd name="connsiteY1" fmla="*/ 1142219 h 1662136"/>
                  <a:gd name="connsiteX2" fmla="*/ 5334 w 518924"/>
                  <a:gd name="connsiteY2" fmla="*/ 800938 h 1662136"/>
                  <a:gd name="connsiteX3" fmla="*/ 0 w 518924"/>
                  <a:gd name="connsiteY3" fmla="*/ 679876 h 1662136"/>
                  <a:gd name="connsiteX4" fmla="*/ 250793 w 518924"/>
                  <a:gd name="connsiteY4" fmla="*/ 12173 h 1662136"/>
                  <a:gd name="connsiteX5" fmla="*/ 261747 w 518924"/>
                  <a:gd name="connsiteY5" fmla="*/ 362 h 1662136"/>
                  <a:gd name="connsiteX6" fmla="*/ 272701 w 518924"/>
                  <a:gd name="connsiteY6" fmla="*/ 10840 h 1662136"/>
                  <a:gd name="connsiteX7" fmla="*/ 480060 w 518924"/>
                  <a:gd name="connsiteY7" fmla="*/ 529000 h 1662136"/>
                  <a:gd name="connsiteX8" fmla="*/ 514921 w 518924"/>
                  <a:gd name="connsiteY8" fmla="*/ 1500169 h 1662136"/>
                  <a:gd name="connsiteX9" fmla="*/ 516160 w 518924"/>
                  <a:gd name="connsiteY9" fmla="*/ 1593609 h 1662136"/>
                  <a:gd name="connsiteX10" fmla="*/ 496920 w 518924"/>
                  <a:gd name="connsiteY10" fmla="*/ 1616850 h 1662136"/>
                  <a:gd name="connsiteX11" fmla="*/ 148686 w 518924"/>
                  <a:gd name="connsiteY11" fmla="*/ 1651807 h 1662136"/>
                  <a:gd name="connsiteX12" fmla="*/ 72009 w 518924"/>
                  <a:gd name="connsiteY12" fmla="*/ 1660855 h 1662136"/>
                  <a:gd name="connsiteX13" fmla="*/ 36195 w 518924"/>
                  <a:gd name="connsiteY13" fmla="*/ 1636090 h 1662136"/>
                  <a:gd name="connsiteX0" fmla="*/ 36195 w 516225"/>
                  <a:gd name="connsiteY0" fmla="*/ 1636090 h 1662136"/>
                  <a:gd name="connsiteX1" fmla="*/ 18288 w 516225"/>
                  <a:gd name="connsiteY1" fmla="*/ 1142219 h 1662136"/>
                  <a:gd name="connsiteX2" fmla="*/ 5334 w 516225"/>
                  <a:gd name="connsiteY2" fmla="*/ 800938 h 1662136"/>
                  <a:gd name="connsiteX3" fmla="*/ 0 w 516225"/>
                  <a:gd name="connsiteY3" fmla="*/ 679876 h 1662136"/>
                  <a:gd name="connsiteX4" fmla="*/ 250793 w 516225"/>
                  <a:gd name="connsiteY4" fmla="*/ 12173 h 1662136"/>
                  <a:gd name="connsiteX5" fmla="*/ 261747 w 516225"/>
                  <a:gd name="connsiteY5" fmla="*/ 362 h 1662136"/>
                  <a:gd name="connsiteX6" fmla="*/ 272701 w 516225"/>
                  <a:gd name="connsiteY6" fmla="*/ 10840 h 1662136"/>
                  <a:gd name="connsiteX7" fmla="*/ 480060 w 516225"/>
                  <a:gd name="connsiteY7" fmla="*/ 529000 h 1662136"/>
                  <a:gd name="connsiteX8" fmla="*/ 516160 w 516225"/>
                  <a:gd name="connsiteY8" fmla="*/ 1593609 h 1662136"/>
                  <a:gd name="connsiteX9" fmla="*/ 496920 w 516225"/>
                  <a:gd name="connsiteY9" fmla="*/ 1616850 h 1662136"/>
                  <a:gd name="connsiteX10" fmla="*/ 148686 w 516225"/>
                  <a:gd name="connsiteY10" fmla="*/ 1651807 h 1662136"/>
                  <a:gd name="connsiteX11" fmla="*/ 72009 w 516225"/>
                  <a:gd name="connsiteY11" fmla="*/ 1660855 h 1662136"/>
                  <a:gd name="connsiteX12" fmla="*/ 36195 w 516225"/>
                  <a:gd name="connsiteY12" fmla="*/ 1636090 h 1662136"/>
                  <a:gd name="connsiteX0" fmla="*/ 36195 w 516225"/>
                  <a:gd name="connsiteY0" fmla="*/ 1636090 h 1662136"/>
                  <a:gd name="connsiteX1" fmla="*/ 18288 w 516225"/>
                  <a:gd name="connsiteY1" fmla="*/ 1142219 h 1662136"/>
                  <a:gd name="connsiteX2" fmla="*/ 5334 w 516225"/>
                  <a:gd name="connsiteY2" fmla="*/ 800938 h 1662136"/>
                  <a:gd name="connsiteX3" fmla="*/ 0 w 516225"/>
                  <a:gd name="connsiteY3" fmla="*/ 679876 h 1662136"/>
                  <a:gd name="connsiteX4" fmla="*/ 250793 w 516225"/>
                  <a:gd name="connsiteY4" fmla="*/ 12173 h 1662136"/>
                  <a:gd name="connsiteX5" fmla="*/ 261747 w 516225"/>
                  <a:gd name="connsiteY5" fmla="*/ 362 h 1662136"/>
                  <a:gd name="connsiteX6" fmla="*/ 272701 w 516225"/>
                  <a:gd name="connsiteY6" fmla="*/ 10840 h 1662136"/>
                  <a:gd name="connsiteX7" fmla="*/ 480060 w 516225"/>
                  <a:gd name="connsiteY7" fmla="*/ 529000 h 1662136"/>
                  <a:gd name="connsiteX8" fmla="*/ 516160 w 516225"/>
                  <a:gd name="connsiteY8" fmla="*/ 1593609 h 1662136"/>
                  <a:gd name="connsiteX9" fmla="*/ 496920 w 516225"/>
                  <a:gd name="connsiteY9" fmla="*/ 1616850 h 1662136"/>
                  <a:gd name="connsiteX10" fmla="*/ 72009 w 516225"/>
                  <a:gd name="connsiteY10" fmla="*/ 1660855 h 1662136"/>
                  <a:gd name="connsiteX11" fmla="*/ 36195 w 516225"/>
                  <a:gd name="connsiteY11" fmla="*/ 1636090 h 1662136"/>
                  <a:gd name="connsiteX0" fmla="*/ 36195 w 516225"/>
                  <a:gd name="connsiteY0" fmla="*/ 1636090 h 1662136"/>
                  <a:gd name="connsiteX1" fmla="*/ 5334 w 516225"/>
                  <a:gd name="connsiteY1" fmla="*/ 800938 h 1662136"/>
                  <a:gd name="connsiteX2" fmla="*/ 0 w 516225"/>
                  <a:gd name="connsiteY2" fmla="*/ 679876 h 1662136"/>
                  <a:gd name="connsiteX3" fmla="*/ 250793 w 516225"/>
                  <a:gd name="connsiteY3" fmla="*/ 12173 h 1662136"/>
                  <a:gd name="connsiteX4" fmla="*/ 261747 w 516225"/>
                  <a:gd name="connsiteY4" fmla="*/ 362 h 1662136"/>
                  <a:gd name="connsiteX5" fmla="*/ 272701 w 516225"/>
                  <a:gd name="connsiteY5" fmla="*/ 10840 h 1662136"/>
                  <a:gd name="connsiteX6" fmla="*/ 480060 w 516225"/>
                  <a:gd name="connsiteY6" fmla="*/ 529000 h 1662136"/>
                  <a:gd name="connsiteX7" fmla="*/ 516160 w 516225"/>
                  <a:gd name="connsiteY7" fmla="*/ 1593609 h 1662136"/>
                  <a:gd name="connsiteX8" fmla="*/ 496920 w 516225"/>
                  <a:gd name="connsiteY8" fmla="*/ 1616850 h 1662136"/>
                  <a:gd name="connsiteX9" fmla="*/ 72009 w 516225"/>
                  <a:gd name="connsiteY9" fmla="*/ 1660855 h 1662136"/>
                  <a:gd name="connsiteX10" fmla="*/ 36195 w 516225"/>
                  <a:gd name="connsiteY10" fmla="*/ 1636090 h 1662136"/>
                  <a:gd name="connsiteX0" fmla="*/ 47435 w 527465"/>
                  <a:gd name="connsiteY0" fmla="*/ 1636090 h 1662136"/>
                  <a:gd name="connsiteX1" fmla="*/ 11240 w 527465"/>
                  <a:gd name="connsiteY1" fmla="*/ 679876 h 1662136"/>
                  <a:gd name="connsiteX2" fmla="*/ 262033 w 527465"/>
                  <a:gd name="connsiteY2" fmla="*/ 12173 h 1662136"/>
                  <a:gd name="connsiteX3" fmla="*/ 272987 w 527465"/>
                  <a:gd name="connsiteY3" fmla="*/ 362 h 1662136"/>
                  <a:gd name="connsiteX4" fmla="*/ 283941 w 527465"/>
                  <a:gd name="connsiteY4" fmla="*/ 10840 h 1662136"/>
                  <a:gd name="connsiteX5" fmla="*/ 491300 w 527465"/>
                  <a:gd name="connsiteY5" fmla="*/ 529000 h 1662136"/>
                  <a:gd name="connsiteX6" fmla="*/ 527400 w 527465"/>
                  <a:gd name="connsiteY6" fmla="*/ 1593609 h 1662136"/>
                  <a:gd name="connsiteX7" fmla="*/ 508160 w 527465"/>
                  <a:gd name="connsiteY7" fmla="*/ 1616850 h 1662136"/>
                  <a:gd name="connsiteX8" fmla="*/ 83249 w 527465"/>
                  <a:gd name="connsiteY8" fmla="*/ 1660855 h 1662136"/>
                  <a:gd name="connsiteX9" fmla="*/ 47435 w 527465"/>
                  <a:gd name="connsiteY9" fmla="*/ 1636090 h 1662136"/>
                  <a:gd name="connsiteX0" fmla="*/ 36195 w 516225"/>
                  <a:gd name="connsiteY0" fmla="*/ 1636090 h 1662136"/>
                  <a:gd name="connsiteX1" fmla="*/ 0 w 516225"/>
                  <a:gd name="connsiteY1" fmla="*/ 679876 h 1662136"/>
                  <a:gd name="connsiteX2" fmla="*/ 250793 w 516225"/>
                  <a:gd name="connsiteY2" fmla="*/ 12173 h 1662136"/>
                  <a:gd name="connsiteX3" fmla="*/ 261747 w 516225"/>
                  <a:gd name="connsiteY3" fmla="*/ 362 h 1662136"/>
                  <a:gd name="connsiteX4" fmla="*/ 272701 w 516225"/>
                  <a:gd name="connsiteY4" fmla="*/ 10840 h 1662136"/>
                  <a:gd name="connsiteX5" fmla="*/ 480060 w 516225"/>
                  <a:gd name="connsiteY5" fmla="*/ 529000 h 1662136"/>
                  <a:gd name="connsiteX6" fmla="*/ 516160 w 516225"/>
                  <a:gd name="connsiteY6" fmla="*/ 1593609 h 1662136"/>
                  <a:gd name="connsiteX7" fmla="*/ 496920 w 516225"/>
                  <a:gd name="connsiteY7" fmla="*/ 1616850 h 1662136"/>
                  <a:gd name="connsiteX8" fmla="*/ 72009 w 516225"/>
                  <a:gd name="connsiteY8" fmla="*/ 1660855 h 1662136"/>
                  <a:gd name="connsiteX9" fmla="*/ 36195 w 516225"/>
                  <a:gd name="connsiteY9" fmla="*/ 1636090 h 1662136"/>
                  <a:gd name="connsiteX0" fmla="*/ 36195 w 516225"/>
                  <a:gd name="connsiteY0" fmla="*/ 1636090 h 1662136"/>
                  <a:gd name="connsiteX1" fmla="*/ 0 w 516225"/>
                  <a:gd name="connsiteY1" fmla="*/ 679876 h 1662136"/>
                  <a:gd name="connsiteX2" fmla="*/ 250793 w 516225"/>
                  <a:gd name="connsiteY2" fmla="*/ 12173 h 1662136"/>
                  <a:gd name="connsiteX3" fmla="*/ 261747 w 516225"/>
                  <a:gd name="connsiteY3" fmla="*/ 362 h 1662136"/>
                  <a:gd name="connsiteX4" fmla="*/ 272701 w 516225"/>
                  <a:gd name="connsiteY4" fmla="*/ 10840 h 1662136"/>
                  <a:gd name="connsiteX5" fmla="*/ 480060 w 516225"/>
                  <a:gd name="connsiteY5" fmla="*/ 529000 h 1662136"/>
                  <a:gd name="connsiteX6" fmla="*/ 516160 w 516225"/>
                  <a:gd name="connsiteY6" fmla="*/ 1593609 h 1662136"/>
                  <a:gd name="connsiteX7" fmla="*/ 496920 w 516225"/>
                  <a:gd name="connsiteY7" fmla="*/ 1616850 h 1662136"/>
                  <a:gd name="connsiteX8" fmla="*/ 72009 w 516225"/>
                  <a:gd name="connsiteY8" fmla="*/ 1660855 h 1662136"/>
                  <a:gd name="connsiteX9" fmla="*/ 36195 w 516225"/>
                  <a:gd name="connsiteY9" fmla="*/ 1636090 h 1662136"/>
                  <a:gd name="connsiteX0" fmla="*/ 36195 w 516225"/>
                  <a:gd name="connsiteY0" fmla="*/ 1636090 h 1662136"/>
                  <a:gd name="connsiteX1" fmla="*/ 0 w 516225"/>
                  <a:gd name="connsiteY1" fmla="*/ 679876 h 1662136"/>
                  <a:gd name="connsiteX2" fmla="*/ 250793 w 516225"/>
                  <a:gd name="connsiteY2" fmla="*/ 12173 h 1662136"/>
                  <a:gd name="connsiteX3" fmla="*/ 261747 w 516225"/>
                  <a:gd name="connsiteY3" fmla="*/ 362 h 1662136"/>
                  <a:gd name="connsiteX4" fmla="*/ 272701 w 516225"/>
                  <a:gd name="connsiteY4" fmla="*/ 10840 h 1662136"/>
                  <a:gd name="connsiteX5" fmla="*/ 480060 w 516225"/>
                  <a:gd name="connsiteY5" fmla="*/ 529000 h 1662136"/>
                  <a:gd name="connsiteX6" fmla="*/ 516160 w 516225"/>
                  <a:gd name="connsiteY6" fmla="*/ 1593609 h 1662136"/>
                  <a:gd name="connsiteX7" fmla="*/ 496920 w 516225"/>
                  <a:gd name="connsiteY7" fmla="*/ 1629787 h 1662136"/>
                  <a:gd name="connsiteX8" fmla="*/ 72009 w 516225"/>
                  <a:gd name="connsiteY8" fmla="*/ 1660855 h 1662136"/>
                  <a:gd name="connsiteX9" fmla="*/ 36195 w 516225"/>
                  <a:gd name="connsiteY9" fmla="*/ 1636090 h 1662136"/>
                  <a:gd name="connsiteX0" fmla="*/ 36195 w 536022"/>
                  <a:gd name="connsiteY0" fmla="*/ 1636090 h 1658579"/>
                  <a:gd name="connsiteX1" fmla="*/ 0 w 536022"/>
                  <a:gd name="connsiteY1" fmla="*/ 679876 h 1658579"/>
                  <a:gd name="connsiteX2" fmla="*/ 250793 w 536022"/>
                  <a:gd name="connsiteY2" fmla="*/ 12173 h 1658579"/>
                  <a:gd name="connsiteX3" fmla="*/ 261747 w 536022"/>
                  <a:gd name="connsiteY3" fmla="*/ 362 h 1658579"/>
                  <a:gd name="connsiteX4" fmla="*/ 272701 w 536022"/>
                  <a:gd name="connsiteY4" fmla="*/ 10840 h 1658579"/>
                  <a:gd name="connsiteX5" fmla="*/ 480060 w 536022"/>
                  <a:gd name="connsiteY5" fmla="*/ 529000 h 1658579"/>
                  <a:gd name="connsiteX6" fmla="*/ 516160 w 536022"/>
                  <a:gd name="connsiteY6" fmla="*/ 1593609 h 1658579"/>
                  <a:gd name="connsiteX7" fmla="*/ 496920 w 536022"/>
                  <a:gd name="connsiteY7" fmla="*/ 1629787 h 1658579"/>
                  <a:gd name="connsiteX8" fmla="*/ 69853 w 536022"/>
                  <a:gd name="connsiteY8" fmla="*/ 1656543 h 1658579"/>
                  <a:gd name="connsiteX9" fmla="*/ 36195 w 536022"/>
                  <a:gd name="connsiteY9" fmla="*/ 1636090 h 1658579"/>
                  <a:gd name="connsiteX0" fmla="*/ 36195 w 518058"/>
                  <a:gd name="connsiteY0" fmla="*/ 1636090 h 1658579"/>
                  <a:gd name="connsiteX1" fmla="*/ 0 w 518058"/>
                  <a:gd name="connsiteY1" fmla="*/ 679876 h 1658579"/>
                  <a:gd name="connsiteX2" fmla="*/ 250793 w 518058"/>
                  <a:gd name="connsiteY2" fmla="*/ 12173 h 1658579"/>
                  <a:gd name="connsiteX3" fmla="*/ 261747 w 518058"/>
                  <a:gd name="connsiteY3" fmla="*/ 362 h 1658579"/>
                  <a:gd name="connsiteX4" fmla="*/ 272701 w 518058"/>
                  <a:gd name="connsiteY4" fmla="*/ 10840 h 1658579"/>
                  <a:gd name="connsiteX5" fmla="*/ 480060 w 518058"/>
                  <a:gd name="connsiteY5" fmla="*/ 529000 h 1658579"/>
                  <a:gd name="connsiteX6" fmla="*/ 516160 w 518058"/>
                  <a:gd name="connsiteY6" fmla="*/ 1593609 h 1658579"/>
                  <a:gd name="connsiteX7" fmla="*/ 496920 w 518058"/>
                  <a:gd name="connsiteY7" fmla="*/ 1629787 h 1658579"/>
                  <a:gd name="connsiteX8" fmla="*/ 69853 w 518058"/>
                  <a:gd name="connsiteY8" fmla="*/ 1656543 h 1658579"/>
                  <a:gd name="connsiteX9" fmla="*/ 36195 w 518058"/>
                  <a:gd name="connsiteY9" fmla="*/ 1636090 h 1658579"/>
                  <a:gd name="connsiteX0" fmla="*/ 36195 w 518058"/>
                  <a:gd name="connsiteY0" fmla="*/ 1636090 h 1658579"/>
                  <a:gd name="connsiteX1" fmla="*/ 0 w 518058"/>
                  <a:gd name="connsiteY1" fmla="*/ 679876 h 1658579"/>
                  <a:gd name="connsiteX2" fmla="*/ 250793 w 518058"/>
                  <a:gd name="connsiteY2" fmla="*/ 12173 h 1658579"/>
                  <a:gd name="connsiteX3" fmla="*/ 261747 w 518058"/>
                  <a:gd name="connsiteY3" fmla="*/ 362 h 1658579"/>
                  <a:gd name="connsiteX4" fmla="*/ 272701 w 518058"/>
                  <a:gd name="connsiteY4" fmla="*/ 10840 h 1658579"/>
                  <a:gd name="connsiteX5" fmla="*/ 480060 w 518058"/>
                  <a:gd name="connsiteY5" fmla="*/ 529000 h 1658579"/>
                  <a:gd name="connsiteX6" fmla="*/ 516160 w 518058"/>
                  <a:gd name="connsiteY6" fmla="*/ 1600078 h 1658579"/>
                  <a:gd name="connsiteX7" fmla="*/ 496920 w 518058"/>
                  <a:gd name="connsiteY7" fmla="*/ 1629787 h 1658579"/>
                  <a:gd name="connsiteX8" fmla="*/ 69853 w 518058"/>
                  <a:gd name="connsiteY8" fmla="*/ 1656543 h 1658579"/>
                  <a:gd name="connsiteX9" fmla="*/ 36195 w 518058"/>
                  <a:gd name="connsiteY9" fmla="*/ 1636090 h 1658579"/>
                  <a:gd name="connsiteX0" fmla="*/ 36195 w 518058"/>
                  <a:gd name="connsiteY0" fmla="*/ 1636090 h 1658579"/>
                  <a:gd name="connsiteX1" fmla="*/ 0 w 518058"/>
                  <a:gd name="connsiteY1" fmla="*/ 598797 h 1658579"/>
                  <a:gd name="connsiteX2" fmla="*/ 250793 w 518058"/>
                  <a:gd name="connsiteY2" fmla="*/ 12173 h 1658579"/>
                  <a:gd name="connsiteX3" fmla="*/ 261747 w 518058"/>
                  <a:gd name="connsiteY3" fmla="*/ 362 h 1658579"/>
                  <a:gd name="connsiteX4" fmla="*/ 272701 w 518058"/>
                  <a:gd name="connsiteY4" fmla="*/ 10840 h 1658579"/>
                  <a:gd name="connsiteX5" fmla="*/ 480060 w 518058"/>
                  <a:gd name="connsiteY5" fmla="*/ 529000 h 1658579"/>
                  <a:gd name="connsiteX6" fmla="*/ 516160 w 518058"/>
                  <a:gd name="connsiteY6" fmla="*/ 1600078 h 1658579"/>
                  <a:gd name="connsiteX7" fmla="*/ 496920 w 518058"/>
                  <a:gd name="connsiteY7" fmla="*/ 1629787 h 1658579"/>
                  <a:gd name="connsiteX8" fmla="*/ 69853 w 518058"/>
                  <a:gd name="connsiteY8" fmla="*/ 1656543 h 1658579"/>
                  <a:gd name="connsiteX9" fmla="*/ 36195 w 518058"/>
                  <a:gd name="connsiteY9" fmla="*/ 1636090 h 1658579"/>
                  <a:gd name="connsiteX0" fmla="*/ 36195 w 518058"/>
                  <a:gd name="connsiteY0" fmla="*/ 1636090 h 1658579"/>
                  <a:gd name="connsiteX1" fmla="*/ 0 w 518058"/>
                  <a:gd name="connsiteY1" fmla="*/ 598797 h 1658579"/>
                  <a:gd name="connsiteX2" fmla="*/ 250793 w 518058"/>
                  <a:gd name="connsiteY2" fmla="*/ 12173 h 1658579"/>
                  <a:gd name="connsiteX3" fmla="*/ 261747 w 518058"/>
                  <a:gd name="connsiteY3" fmla="*/ 362 h 1658579"/>
                  <a:gd name="connsiteX4" fmla="*/ 272701 w 518058"/>
                  <a:gd name="connsiteY4" fmla="*/ 10840 h 1658579"/>
                  <a:gd name="connsiteX5" fmla="*/ 480060 w 518058"/>
                  <a:gd name="connsiteY5" fmla="*/ 529000 h 1658579"/>
                  <a:gd name="connsiteX6" fmla="*/ 516160 w 518058"/>
                  <a:gd name="connsiteY6" fmla="*/ 1600078 h 1658579"/>
                  <a:gd name="connsiteX7" fmla="*/ 496920 w 518058"/>
                  <a:gd name="connsiteY7" fmla="*/ 1629787 h 1658579"/>
                  <a:gd name="connsiteX8" fmla="*/ 69853 w 518058"/>
                  <a:gd name="connsiteY8" fmla="*/ 1656543 h 1658579"/>
                  <a:gd name="connsiteX9" fmla="*/ 36195 w 518058"/>
                  <a:gd name="connsiteY9" fmla="*/ 1636090 h 1658579"/>
                  <a:gd name="connsiteX0" fmla="*/ 36195 w 518058"/>
                  <a:gd name="connsiteY0" fmla="*/ 1636090 h 1658579"/>
                  <a:gd name="connsiteX1" fmla="*/ 0 w 518058"/>
                  <a:gd name="connsiteY1" fmla="*/ 615013 h 1658579"/>
                  <a:gd name="connsiteX2" fmla="*/ 250793 w 518058"/>
                  <a:gd name="connsiteY2" fmla="*/ 12173 h 1658579"/>
                  <a:gd name="connsiteX3" fmla="*/ 261747 w 518058"/>
                  <a:gd name="connsiteY3" fmla="*/ 362 h 1658579"/>
                  <a:gd name="connsiteX4" fmla="*/ 272701 w 518058"/>
                  <a:gd name="connsiteY4" fmla="*/ 10840 h 1658579"/>
                  <a:gd name="connsiteX5" fmla="*/ 480060 w 518058"/>
                  <a:gd name="connsiteY5" fmla="*/ 529000 h 1658579"/>
                  <a:gd name="connsiteX6" fmla="*/ 516160 w 518058"/>
                  <a:gd name="connsiteY6" fmla="*/ 1600078 h 1658579"/>
                  <a:gd name="connsiteX7" fmla="*/ 496920 w 518058"/>
                  <a:gd name="connsiteY7" fmla="*/ 1629787 h 1658579"/>
                  <a:gd name="connsiteX8" fmla="*/ 69853 w 518058"/>
                  <a:gd name="connsiteY8" fmla="*/ 1656543 h 1658579"/>
                  <a:gd name="connsiteX9" fmla="*/ 36195 w 518058"/>
                  <a:gd name="connsiteY9" fmla="*/ 1636090 h 1658579"/>
                  <a:gd name="connsiteX0" fmla="*/ 36195 w 518058"/>
                  <a:gd name="connsiteY0" fmla="*/ 1636090 h 1658579"/>
                  <a:gd name="connsiteX1" fmla="*/ 0 w 518058"/>
                  <a:gd name="connsiteY1" fmla="*/ 615013 h 1658579"/>
                  <a:gd name="connsiteX2" fmla="*/ 250793 w 518058"/>
                  <a:gd name="connsiteY2" fmla="*/ 12173 h 1658579"/>
                  <a:gd name="connsiteX3" fmla="*/ 261747 w 518058"/>
                  <a:gd name="connsiteY3" fmla="*/ 362 h 1658579"/>
                  <a:gd name="connsiteX4" fmla="*/ 272701 w 518058"/>
                  <a:gd name="connsiteY4" fmla="*/ 10840 h 1658579"/>
                  <a:gd name="connsiteX5" fmla="*/ 480060 w 518058"/>
                  <a:gd name="connsiteY5" fmla="*/ 517417 h 1658579"/>
                  <a:gd name="connsiteX6" fmla="*/ 516160 w 518058"/>
                  <a:gd name="connsiteY6" fmla="*/ 1600078 h 1658579"/>
                  <a:gd name="connsiteX7" fmla="*/ 496920 w 518058"/>
                  <a:gd name="connsiteY7" fmla="*/ 1629787 h 1658579"/>
                  <a:gd name="connsiteX8" fmla="*/ 69853 w 518058"/>
                  <a:gd name="connsiteY8" fmla="*/ 1656543 h 1658579"/>
                  <a:gd name="connsiteX9" fmla="*/ 36195 w 518058"/>
                  <a:gd name="connsiteY9" fmla="*/ 1636090 h 1658579"/>
                  <a:gd name="connsiteX0" fmla="*/ 36195 w 518058"/>
                  <a:gd name="connsiteY0" fmla="*/ 1636090 h 1658579"/>
                  <a:gd name="connsiteX1" fmla="*/ 0 w 518058"/>
                  <a:gd name="connsiteY1" fmla="*/ 615013 h 1658579"/>
                  <a:gd name="connsiteX2" fmla="*/ 250793 w 518058"/>
                  <a:gd name="connsiteY2" fmla="*/ 12173 h 1658579"/>
                  <a:gd name="connsiteX3" fmla="*/ 261747 w 518058"/>
                  <a:gd name="connsiteY3" fmla="*/ 362 h 1658579"/>
                  <a:gd name="connsiteX4" fmla="*/ 272701 w 518058"/>
                  <a:gd name="connsiteY4" fmla="*/ 10840 h 1658579"/>
                  <a:gd name="connsiteX5" fmla="*/ 480060 w 518058"/>
                  <a:gd name="connsiteY5" fmla="*/ 517417 h 1658579"/>
                  <a:gd name="connsiteX6" fmla="*/ 516160 w 518058"/>
                  <a:gd name="connsiteY6" fmla="*/ 1600078 h 1658579"/>
                  <a:gd name="connsiteX7" fmla="*/ 496920 w 518058"/>
                  <a:gd name="connsiteY7" fmla="*/ 1629787 h 1658579"/>
                  <a:gd name="connsiteX8" fmla="*/ 69853 w 518058"/>
                  <a:gd name="connsiteY8" fmla="*/ 1656543 h 1658579"/>
                  <a:gd name="connsiteX9" fmla="*/ 36195 w 518058"/>
                  <a:gd name="connsiteY9" fmla="*/ 1636090 h 1658579"/>
                  <a:gd name="connsiteX0" fmla="*/ 36195 w 518058"/>
                  <a:gd name="connsiteY0" fmla="*/ 1636090 h 1658579"/>
                  <a:gd name="connsiteX1" fmla="*/ 0 w 518058"/>
                  <a:gd name="connsiteY1" fmla="*/ 615013 h 1658579"/>
                  <a:gd name="connsiteX2" fmla="*/ 250793 w 518058"/>
                  <a:gd name="connsiteY2" fmla="*/ 12173 h 1658579"/>
                  <a:gd name="connsiteX3" fmla="*/ 261747 w 518058"/>
                  <a:gd name="connsiteY3" fmla="*/ 362 h 1658579"/>
                  <a:gd name="connsiteX4" fmla="*/ 272701 w 518058"/>
                  <a:gd name="connsiteY4" fmla="*/ 10840 h 1658579"/>
                  <a:gd name="connsiteX5" fmla="*/ 484693 w 518058"/>
                  <a:gd name="connsiteY5" fmla="*/ 505834 h 1658579"/>
                  <a:gd name="connsiteX6" fmla="*/ 516160 w 518058"/>
                  <a:gd name="connsiteY6" fmla="*/ 1600078 h 1658579"/>
                  <a:gd name="connsiteX7" fmla="*/ 496920 w 518058"/>
                  <a:gd name="connsiteY7" fmla="*/ 1629787 h 1658579"/>
                  <a:gd name="connsiteX8" fmla="*/ 69853 w 518058"/>
                  <a:gd name="connsiteY8" fmla="*/ 1656543 h 1658579"/>
                  <a:gd name="connsiteX9" fmla="*/ 36195 w 518058"/>
                  <a:gd name="connsiteY9" fmla="*/ 1636090 h 1658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18058" h="1658579">
                    <a:moveTo>
                      <a:pt x="36195" y="1636090"/>
                    </a:moveTo>
                    <a:cubicBezTo>
                      <a:pt x="24194" y="1472594"/>
                      <a:pt x="15979" y="918006"/>
                      <a:pt x="0" y="615013"/>
                    </a:cubicBezTo>
                    <a:cubicBezTo>
                      <a:pt x="57125" y="483552"/>
                      <a:pt x="207169" y="125425"/>
                      <a:pt x="250793" y="12173"/>
                    </a:cubicBezTo>
                    <a:cubicBezTo>
                      <a:pt x="251174" y="7792"/>
                      <a:pt x="257175" y="1791"/>
                      <a:pt x="261747" y="362"/>
                    </a:cubicBezTo>
                    <a:cubicBezTo>
                      <a:pt x="268605" y="-1829"/>
                      <a:pt x="270796" y="6458"/>
                      <a:pt x="272701" y="10840"/>
                    </a:cubicBezTo>
                    <a:cubicBezTo>
                      <a:pt x="309087" y="98946"/>
                      <a:pt x="441627" y="405977"/>
                      <a:pt x="484693" y="505834"/>
                    </a:cubicBezTo>
                    <a:cubicBezTo>
                      <a:pt x="503709" y="804126"/>
                      <a:pt x="513350" y="1418770"/>
                      <a:pt x="516160" y="1600078"/>
                    </a:cubicBezTo>
                    <a:cubicBezTo>
                      <a:pt x="516827" y="1615032"/>
                      <a:pt x="526027" y="1636547"/>
                      <a:pt x="496920" y="1629787"/>
                    </a:cubicBezTo>
                    <a:cubicBezTo>
                      <a:pt x="422536" y="1640276"/>
                      <a:pt x="212209" y="1647624"/>
                      <a:pt x="69853" y="1656543"/>
                    </a:cubicBezTo>
                    <a:cubicBezTo>
                      <a:pt x="48898" y="1660068"/>
                      <a:pt x="35814" y="1661998"/>
                      <a:pt x="36195" y="1636090"/>
                    </a:cubicBezTo>
                    <a:close/>
                  </a:path>
                </a:pathLst>
              </a:custGeom>
              <a:solidFill>
                <a:schemeClr val="accent3">
                  <a:lumMod val="20000"/>
                  <a:lumOff val="80000"/>
                </a:schemeClr>
              </a:solidFill>
              <a:ln w="9525" cap="flat">
                <a:noFill/>
                <a:prstDash val="solid"/>
                <a:miter/>
              </a:ln>
            </p:spPr>
            <p:txBody>
              <a:bodyPr rtlCol="0" anchor="ctr"/>
              <a:lstStyle/>
              <a:p>
                <a:endParaRPr lang="en-US" sz="1756"/>
              </a:p>
            </p:txBody>
          </p:sp>
          <p:sp>
            <p:nvSpPr>
              <p:cNvPr id="20" name="Freeform: Shape 507">
                <a:extLst>
                  <a:ext uri="{FF2B5EF4-FFF2-40B4-BE49-F238E27FC236}">
                    <a16:creationId xmlns:a16="http://schemas.microsoft.com/office/drawing/2014/main" id="{BBC42753-6F26-401B-916A-E05DCCFAF62E}"/>
                  </a:ext>
                </a:extLst>
              </p:cNvPr>
              <p:cNvSpPr/>
              <p:nvPr/>
            </p:nvSpPr>
            <p:spPr>
              <a:xfrm>
                <a:off x="2783742" y="4029898"/>
                <a:ext cx="521763" cy="888797"/>
              </a:xfrm>
              <a:custGeom>
                <a:avLst/>
                <a:gdLst>
                  <a:gd name="connsiteX0" fmla="*/ 140529 w 408444"/>
                  <a:gd name="connsiteY0" fmla="*/ 730921 h 733002"/>
                  <a:gd name="connsiteX1" fmla="*/ 48422 w 408444"/>
                  <a:gd name="connsiteY1" fmla="*/ 732921 h 733002"/>
                  <a:gd name="connsiteX2" fmla="*/ 27753 w 408444"/>
                  <a:gd name="connsiteY2" fmla="*/ 714919 h 733002"/>
                  <a:gd name="connsiteX3" fmla="*/ 19942 w 408444"/>
                  <a:gd name="connsiteY3" fmla="*/ 530896 h 733002"/>
                  <a:gd name="connsiteX4" fmla="*/ 416 w 408444"/>
                  <a:gd name="connsiteY4" fmla="*/ 46359 h 733002"/>
                  <a:gd name="connsiteX5" fmla="*/ 32039 w 408444"/>
                  <a:gd name="connsiteY5" fmla="*/ 10926 h 733002"/>
                  <a:gd name="connsiteX6" fmla="*/ 364080 w 408444"/>
                  <a:gd name="connsiteY6" fmla="*/ 68 h 733002"/>
                  <a:gd name="connsiteX7" fmla="*/ 388179 w 408444"/>
                  <a:gd name="connsiteY7" fmla="*/ 24452 h 733002"/>
                  <a:gd name="connsiteX8" fmla="*/ 407800 w 408444"/>
                  <a:gd name="connsiteY8" fmla="*/ 625574 h 733002"/>
                  <a:gd name="connsiteX9" fmla="*/ 408372 w 408444"/>
                  <a:gd name="connsiteY9" fmla="*/ 698250 h 733002"/>
                  <a:gd name="connsiteX10" fmla="*/ 389512 w 408444"/>
                  <a:gd name="connsiteY10" fmla="*/ 718443 h 733002"/>
                  <a:gd name="connsiteX11" fmla="*/ 159484 w 408444"/>
                  <a:gd name="connsiteY11" fmla="*/ 728063 h 733002"/>
                  <a:gd name="connsiteX12" fmla="*/ 140529 w 408444"/>
                  <a:gd name="connsiteY12" fmla="*/ 730921 h 733002"/>
                  <a:gd name="connsiteX0" fmla="*/ 140529 w 408444"/>
                  <a:gd name="connsiteY0" fmla="*/ 730921 h 733001"/>
                  <a:gd name="connsiteX1" fmla="*/ 48422 w 408444"/>
                  <a:gd name="connsiteY1" fmla="*/ 732921 h 733001"/>
                  <a:gd name="connsiteX2" fmla="*/ 27753 w 408444"/>
                  <a:gd name="connsiteY2" fmla="*/ 714919 h 733001"/>
                  <a:gd name="connsiteX3" fmla="*/ 416 w 408444"/>
                  <a:gd name="connsiteY3" fmla="*/ 46359 h 733001"/>
                  <a:gd name="connsiteX4" fmla="*/ 32039 w 408444"/>
                  <a:gd name="connsiteY4" fmla="*/ 10926 h 733001"/>
                  <a:gd name="connsiteX5" fmla="*/ 364080 w 408444"/>
                  <a:gd name="connsiteY5" fmla="*/ 68 h 733001"/>
                  <a:gd name="connsiteX6" fmla="*/ 388179 w 408444"/>
                  <a:gd name="connsiteY6" fmla="*/ 24452 h 733001"/>
                  <a:gd name="connsiteX7" fmla="*/ 407800 w 408444"/>
                  <a:gd name="connsiteY7" fmla="*/ 625574 h 733001"/>
                  <a:gd name="connsiteX8" fmla="*/ 408372 w 408444"/>
                  <a:gd name="connsiteY8" fmla="*/ 698250 h 733001"/>
                  <a:gd name="connsiteX9" fmla="*/ 389512 w 408444"/>
                  <a:gd name="connsiteY9" fmla="*/ 718443 h 733001"/>
                  <a:gd name="connsiteX10" fmla="*/ 159484 w 408444"/>
                  <a:gd name="connsiteY10" fmla="*/ 728063 h 733001"/>
                  <a:gd name="connsiteX11" fmla="*/ 140529 w 408444"/>
                  <a:gd name="connsiteY11" fmla="*/ 730921 h 733001"/>
                  <a:gd name="connsiteX0" fmla="*/ 140529 w 408444"/>
                  <a:gd name="connsiteY0" fmla="*/ 730921 h 733001"/>
                  <a:gd name="connsiteX1" fmla="*/ 48422 w 408444"/>
                  <a:gd name="connsiteY1" fmla="*/ 732921 h 733001"/>
                  <a:gd name="connsiteX2" fmla="*/ 27753 w 408444"/>
                  <a:gd name="connsiteY2" fmla="*/ 714919 h 733001"/>
                  <a:gd name="connsiteX3" fmla="*/ 416 w 408444"/>
                  <a:gd name="connsiteY3" fmla="*/ 46359 h 733001"/>
                  <a:gd name="connsiteX4" fmla="*/ 32039 w 408444"/>
                  <a:gd name="connsiteY4" fmla="*/ 10926 h 733001"/>
                  <a:gd name="connsiteX5" fmla="*/ 364080 w 408444"/>
                  <a:gd name="connsiteY5" fmla="*/ 68 h 733001"/>
                  <a:gd name="connsiteX6" fmla="*/ 388179 w 408444"/>
                  <a:gd name="connsiteY6" fmla="*/ 24452 h 733001"/>
                  <a:gd name="connsiteX7" fmla="*/ 408372 w 408444"/>
                  <a:gd name="connsiteY7" fmla="*/ 698250 h 733001"/>
                  <a:gd name="connsiteX8" fmla="*/ 389512 w 408444"/>
                  <a:gd name="connsiteY8" fmla="*/ 718443 h 733001"/>
                  <a:gd name="connsiteX9" fmla="*/ 159484 w 408444"/>
                  <a:gd name="connsiteY9" fmla="*/ 728063 h 733001"/>
                  <a:gd name="connsiteX10" fmla="*/ 140529 w 408444"/>
                  <a:gd name="connsiteY10" fmla="*/ 730921 h 733001"/>
                  <a:gd name="connsiteX0" fmla="*/ 140529 w 408444"/>
                  <a:gd name="connsiteY0" fmla="*/ 730921 h 733001"/>
                  <a:gd name="connsiteX1" fmla="*/ 48422 w 408444"/>
                  <a:gd name="connsiteY1" fmla="*/ 732921 h 733001"/>
                  <a:gd name="connsiteX2" fmla="*/ 27753 w 408444"/>
                  <a:gd name="connsiteY2" fmla="*/ 714919 h 733001"/>
                  <a:gd name="connsiteX3" fmla="*/ 416 w 408444"/>
                  <a:gd name="connsiteY3" fmla="*/ 46359 h 733001"/>
                  <a:gd name="connsiteX4" fmla="*/ 32039 w 408444"/>
                  <a:gd name="connsiteY4" fmla="*/ 10926 h 733001"/>
                  <a:gd name="connsiteX5" fmla="*/ 364080 w 408444"/>
                  <a:gd name="connsiteY5" fmla="*/ 68 h 733001"/>
                  <a:gd name="connsiteX6" fmla="*/ 388179 w 408444"/>
                  <a:gd name="connsiteY6" fmla="*/ 24452 h 733001"/>
                  <a:gd name="connsiteX7" fmla="*/ 408372 w 408444"/>
                  <a:gd name="connsiteY7" fmla="*/ 698250 h 733001"/>
                  <a:gd name="connsiteX8" fmla="*/ 389512 w 408444"/>
                  <a:gd name="connsiteY8" fmla="*/ 718443 h 733001"/>
                  <a:gd name="connsiteX9" fmla="*/ 140529 w 408444"/>
                  <a:gd name="connsiteY9" fmla="*/ 730921 h 733001"/>
                  <a:gd name="connsiteX0" fmla="*/ 389512 w 408444"/>
                  <a:gd name="connsiteY0" fmla="*/ 718443 h 733001"/>
                  <a:gd name="connsiteX1" fmla="*/ 48422 w 408444"/>
                  <a:gd name="connsiteY1" fmla="*/ 732921 h 733001"/>
                  <a:gd name="connsiteX2" fmla="*/ 27753 w 408444"/>
                  <a:gd name="connsiteY2" fmla="*/ 714919 h 733001"/>
                  <a:gd name="connsiteX3" fmla="*/ 416 w 408444"/>
                  <a:gd name="connsiteY3" fmla="*/ 46359 h 733001"/>
                  <a:gd name="connsiteX4" fmla="*/ 32039 w 408444"/>
                  <a:gd name="connsiteY4" fmla="*/ 10926 h 733001"/>
                  <a:gd name="connsiteX5" fmla="*/ 364080 w 408444"/>
                  <a:gd name="connsiteY5" fmla="*/ 68 h 733001"/>
                  <a:gd name="connsiteX6" fmla="*/ 388179 w 408444"/>
                  <a:gd name="connsiteY6" fmla="*/ 24452 h 733001"/>
                  <a:gd name="connsiteX7" fmla="*/ 408372 w 408444"/>
                  <a:gd name="connsiteY7" fmla="*/ 698250 h 733001"/>
                  <a:gd name="connsiteX8" fmla="*/ 389512 w 408444"/>
                  <a:gd name="connsiteY8" fmla="*/ 718443 h 733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8444" h="733001">
                    <a:moveTo>
                      <a:pt x="389512" y="718443"/>
                    </a:moveTo>
                    <a:lnTo>
                      <a:pt x="48422" y="732921"/>
                    </a:lnTo>
                    <a:cubicBezTo>
                      <a:pt x="34325" y="733588"/>
                      <a:pt x="28229" y="730349"/>
                      <a:pt x="27753" y="714919"/>
                    </a:cubicBezTo>
                    <a:cubicBezTo>
                      <a:pt x="19752" y="600492"/>
                      <a:pt x="-298" y="163691"/>
                      <a:pt x="416" y="46359"/>
                    </a:cubicBezTo>
                    <a:cubicBezTo>
                      <a:pt x="-918" y="12450"/>
                      <a:pt x="-1013" y="11974"/>
                      <a:pt x="32039" y="10926"/>
                    </a:cubicBezTo>
                    <a:lnTo>
                      <a:pt x="364080" y="68"/>
                    </a:lnTo>
                    <a:cubicBezTo>
                      <a:pt x="384464" y="-790"/>
                      <a:pt x="387703" y="6449"/>
                      <a:pt x="388179" y="24452"/>
                    </a:cubicBezTo>
                    <a:cubicBezTo>
                      <a:pt x="395561" y="140816"/>
                      <a:pt x="408150" y="582585"/>
                      <a:pt x="408372" y="698250"/>
                    </a:cubicBezTo>
                    <a:cubicBezTo>
                      <a:pt x="409134" y="713109"/>
                      <a:pt x="403990" y="717967"/>
                      <a:pt x="389512" y="718443"/>
                    </a:cubicBezTo>
                    <a:close/>
                  </a:path>
                </a:pathLst>
              </a:custGeom>
              <a:solidFill>
                <a:schemeClr val="accent3">
                  <a:lumMod val="20000"/>
                  <a:lumOff val="80000"/>
                </a:schemeClr>
              </a:solidFill>
              <a:ln w="9525" cap="flat">
                <a:noFill/>
                <a:prstDash val="solid"/>
                <a:miter/>
              </a:ln>
            </p:spPr>
            <p:txBody>
              <a:bodyPr rtlCol="0" anchor="ctr"/>
              <a:lstStyle/>
              <a:p>
                <a:endParaRPr lang="en-US" sz="1756"/>
              </a:p>
            </p:txBody>
          </p:sp>
          <p:sp>
            <p:nvSpPr>
              <p:cNvPr id="21" name="Freeform: Shape 509">
                <a:extLst>
                  <a:ext uri="{FF2B5EF4-FFF2-40B4-BE49-F238E27FC236}">
                    <a16:creationId xmlns:a16="http://schemas.microsoft.com/office/drawing/2014/main" id="{CB5940F9-AB19-46A1-AADB-19FB49BDFC84}"/>
                  </a:ext>
                </a:extLst>
              </p:cNvPr>
              <p:cNvSpPr/>
              <p:nvPr/>
            </p:nvSpPr>
            <p:spPr>
              <a:xfrm>
                <a:off x="4786180" y="4592032"/>
                <a:ext cx="6722" cy="84687"/>
              </a:xfrm>
              <a:custGeom>
                <a:avLst/>
                <a:gdLst>
                  <a:gd name="connsiteX0" fmla="*/ 3548 w 5264"/>
                  <a:gd name="connsiteY0" fmla="*/ 66294 h 66293"/>
                  <a:gd name="connsiteX1" fmla="*/ 976 w 5264"/>
                  <a:gd name="connsiteY1" fmla="*/ 0 h 66293"/>
                  <a:gd name="connsiteX2" fmla="*/ 3548 w 5264"/>
                  <a:gd name="connsiteY2" fmla="*/ 66294 h 66293"/>
                </a:gdLst>
                <a:ahLst/>
                <a:cxnLst>
                  <a:cxn ang="0">
                    <a:pos x="connsiteX0" y="connsiteY0"/>
                  </a:cxn>
                  <a:cxn ang="0">
                    <a:pos x="connsiteX1" y="connsiteY1"/>
                  </a:cxn>
                  <a:cxn ang="0">
                    <a:pos x="connsiteX2" y="connsiteY2"/>
                  </a:cxn>
                </a:cxnLst>
                <a:rect l="l" t="t" r="r" b="b"/>
                <a:pathLst>
                  <a:path w="5264" h="66293">
                    <a:moveTo>
                      <a:pt x="3548" y="66294"/>
                    </a:moveTo>
                    <a:cubicBezTo>
                      <a:pt x="-1596" y="44387"/>
                      <a:pt x="119" y="22193"/>
                      <a:pt x="976" y="0"/>
                    </a:cubicBezTo>
                    <a:cubicBezTo>
                      <a:pt x="7739" y="21907"/>
                      <a:pt x="4786" y="44196"/>
                      <a:pt x="3548" y="66294"/>
                    </a:cubicBezTo>
                    <a:close/>
                  </a:path>
                </a:pathLst>
              </a:custGeom>
              <a:solidFill>
                <a:srgbClr val="FDCE97"/>
              </a:solidFill>
              <a:ln w="9525" cap="flat">
                <a:noFill/>
                <a:prstDash val="solid"/>
                <a:miter/>
              </a:ln>
            </p:spPr>
            <p:txBody>
              <a:bodyPr rtlCol="0" anchor="ctr"/>
              <a:lstStyle/>
              <a:p>
                <a:endParaRPr lang="en-US" sz="1756"/>
              </a:p>
            </p:txBody>
          </p:sp>
        </p:grpSp>
        <p:sp>
          <p:nvSpPr>
            <p:cNvPr id="11" name="Freeform: Shape 228">
              <a:extLst>
                <a:ext uri="{FF2B5EF4-FFF2-40B4-BE49-F238E27FC236}">
                  <a16:creationId xmlns:a16="http://schemas.microsoft.com/office/drawing/2014/main" id="{259531C0-2495-4E42-90F8-5F6F18C2D0DE}"/>
                </a:ext>
              </a:extLst>
            </p:cNvPr>
            <p:cNvSpPr/>
            <p:nvPr/>
          </p:nvSpPr>
          <p:spPr>
            <a:xfrm>
              <a:off x="295166" y="3263561"/>
              <a:ext cx="2835586" cy="3506890"/>
            </a:xfrm>
            <a:custGeom>
              <a:avLst/>
              <a:gdLst>
                <a:gd name="connsiteX0" fmla="*/ 218332 w 2568411"/>
                <a:gd name="connsiteY0" fmla="*/ 907276 h 3176464"/>
                <a:gd name="connsiteX1" fmla="*/ 525442 w 2568411"/>
                <a:gd name="connsiteY1" fmla="*/ 1335269 h 3176464"/>
                <a:gd name="connsiteX2" fmla="*/ 1111469 w 2568411"/>
                <a:gd name="connsiteY2" fmla="*/ 1877355 h 3176464"/>
                <a:gd name="connsiteX3" fmla="*/ 1675809 w 2568411"/>
                <a:gd name="connsiteY3" fmla="*/ 2361924 h 3176464"/>
                <a:gd name="connsiteX4" fmla="*/ 1958215 w 2568411"/>
                <a:gd name="connsiteY4" fmla="*/ 2852715 h 3176464"/>
                <a:gd name="connsiteX5" fmla="*/ 1982448 w 2568411"/>
                <a:gd name="connsiteY5" fmla="*/ 3071002 h 3176464"/>
                <a:gd name="connsiteX6" fmla="*/ 1993762 w 2568411"/>
                <a:gd name="connsiteY6" fmla="*/ 3172838 h 3176464"/>
                <a:gd name="connsiteX7" fmla="*/ 2199980 w 2568411"/>
                <a:gd name="connsiteY7" fmla="*/ 3098159 h 3176464"/>
                <a:gd name="connsiteX8" fmla="*/ 2453061 w 2568411"/>
                <a:gd name="connsiteY8" fmla="*/ 2900333 h 3176464"/>
                <a:gd name="connsiteX9" fmla="*/ 2561686 w 2568411"/>
                <a:gd name="connsiteY9" fmla="*/ 2488275 h 3176464"/>
                <a:gd name="connsiteX10" fmla="*/ 2085981 w 2568411"/>
                <a:gd name="connsiteY10" fmla="*/ 1442668 h 3176464"/>
                <a:gd name="connsiteX11" fmla="*/ 1644504 w 2568411"/>
                <a:gd name="connsiteY11" fmla="*/ 1020521 h 3176464"/>
                <a:gd name="connsiteX12" fmla="*/ 1155692 w 2568411"/>
                <a:gd name="connsiteY12" fmla="*/ 599223 h 3176464"/>
                <a:gd name="connsiteX13" fmla="*/ 946080 w 2568411"/>
                <a:gd name="connsiteY13" fmla="*/ 505307 h 3176464"/>
                <a:gd name="connsiteX14" fmla="*/ 792761 w 2568411"/>
                <a:gd name="connsiteY14" fmla="*/ 514642 h 3176464"/>
                <a:gd name="connsiteX15" fmla="*/ 883282 w 2568411"/>
                <a:gd name="connsiteY15" fmla="*/ 725291 h 3176464"/>
                <a:gd name="connsiteX16" fmla="*/ 1153429 w 2568411"/>
                <a:gd name="connsiteY16" fmla="*/ 982050 h 3176464"/>
                <a:gd name="connsiteX17" fmla="*/ 1290059 w 2568411"/>
                <a:gd name="connsiteY17" fmla="*/ 1114342 h 3176464"/>
                <a:gd name="connsiteX18" fmla="*/ 1380580 w 2568411"/>
                <a:gd name="connsiteY18" fmla="*/ 1247954 h 3176464"/>
                <a:gd name="connsiteX19" fmla="*/ 1584911 w 2568411"/>
                <a:gd name="connsiteY19" fmla="*/ 1623520 h 3176464"/>
                <a:gd name="connsiteX20" fmla="*/ 1593397 w 2568411"/>
                <a:gd name="connsiteY20" fmla="*/ 1684999 h 3176464"/>
                <a:gd name="connsiteX21" fmla="*/ 1330133 w 2568411"/>
                <a:gd name="connsiteY21" fmla="*/ 1581466 h 3176464"/>
                <a:gd name="connsiteX22" fmla="*/ 902423 w 2568411"/>
                <a:gd name="connsiteY22" fmla="*/ 1184495 h 3176464"/>
                <a:gd name="connsiteX23" fmla="*/ 755233 w 2568411"/>
                <a:gd name="connsiteY23" fmla="*/ 709545 h 3176464"/>
                <a:gd name="connsiteX24" fmla="*/ 703372 w 2568411"/>
                <a:gd name="connsiteY24" fmla="*/ 195840 h 3176464"/>
                <a:gd name="connsiteX25" fmla="*/ 622658 w 2568411"/>
                <a:gd name="connsiteY25" fmla="*/ 2635 h 3176464"/>
                <a:gd name="connsiteX26" fmla="*/ 534871 w 2568411"/>
                <a:gd name="connsiteY26" fmla="*/ 51667 h 3176464"/>
                <a:gd name="connsiteX27" fmla="*/ 501021 w 2568411"/>
                <a:gd name="connsiteY27" fmla="*/ 423462 h 3176464"/>
                <a:gd name="connsiteX28" fmla="*/ 483859 w 2568411"/>
                <a:gd name="connsiteY28" fmla="*/ 783187 h 3176464"/>
                <a:gd name="connsiteX29" fmla="*/ 481785 w 2568411"/>
                <a:gd name="connsiteY29" fmla="*/ 797991 h 3176464"/>
                <a:gd name="connsiteX30" fmla="*/ 438222 w 2568411"/>
                <a:gd name="connsiteY30" fmla="*/ 732175 h 3176464"/>
                <a:gd name="connsiteX31" fmla="*/ 10040 w 2568411"/>
                <a:gd name="connsiteY31" fmla="*/ 250529 h 3176464"/>
                <a:gd name="connsiteX32" fmla="*/ 4477 w 2568411"/>
                <a:gd name="connsiteY32" fmla="*/ 298147 h 3176464"/>
                <a:gd name="connsiteX33" fmla="*/ 138655 w 2568411"/>
                <a:gd name="connsiteY33" fmla="*/ 664379 h 3176464"/>
                <a:gd name="connsiteX34" fmla="*/ 218332 w 2568411"/>
                <a:gd name="connsiteY34" fmla="*/ 907276 h 3176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2568411" h="3176464">
                  <a:moveTo>
                    <a:pt x="218332" y="907276"/>
                  </a:moveTo>
                  <a:cubicBezTo>
                    <a:pt x="281602" y="1071344"/>
                    <a:pt x="406822" y="1207785"/>
                    <a:pt x="525442" y="1335269"/>
                  </a:cubicBezTo>
                  <a:cubicBezTo>
                    <a:pt x="704975" y="1528191"/>
                    <a:pt x="899594" y="1720641"/>
                    <a:pt x="1111469" y="1877355"/>
                  </a:cubicBezTo>
                  <a:cubicBezTo>
                    <a:pt x="1310803" y="2024829"/>
                    <a:pt x="1509477" y="2176922"/>
                    <a:pt x="1675809" y="2361924"/>
                  </a:cubicBezTo>
                  <a:cubicBezTo>
                    <a:pt x="1804235" y="2504776"/>
                    <a:pt x="1916914" y="2662339"/>
                    <a:pt x="1958215" y="2852715"/>
                  </a:cubicBezTo>
                  <a:cubicBezTo>
                    <a:pt x="1973867" y="2924566"/>
                    <a:pt x="1979902" y="2997643"/>
                    <a:pt x="1982448" y="3071002"/>
                  </a:cubicBezTo>
                  <a:cubicBezTo>
                    <a:pt x="1983202" y="3091746"/>
                    <a:pt x="1974244" y="3157563"/>
                    <a:pt x="1993762" y="3172838"/>
                  </a:cubicBezTo>
                  <a:cubicBezTo>
                    <a:pt x="2021767" y="3194619"/>
                    <a:pt x="2171409" y="3111737"/>
                    <a:pt x="2199980" y="3098159"/>
                  </a:cubicBezTo>
                  <a:cubicBezTo>
                    <a:pt x="2302570" y="3049221"/>
                    <a:pt x="2375269" y="2981236"/>
                    <a:pt x="2453061" y="2900333"/>
                  </a:cubicBezTo>
                  <a:cubicBezTo>
                    <a:pt x="2550653" y="2779167"/>
                    <a:pt x="2584222" y="2639992"/>
                    <a:pt x="2561686" y="2488275"/>
                  </a:cubicBezTo>
                  <a:cubicBezTo>
                    <a:pt x="2505205" y="2108748"/>
                    <a:pt x="2321617" y="1740914"/>
                    <a:pt x="2085981" y="1442668"/>
                  </a:cubicBezTo>
                  <a:cubicBezTo>
                    <a:pt x="1956989" y="1279353"/>
                    <a:pt x="1795371" y="1160828"/>
                    <a:pt x="1644504" y="1020521"/>
                  </a:cubicBezTo>
                  <a:cubicBezTo>
                    <a:pt x="1487035" y="874085"/>
                    <a:pt x="1332584" y="722463"/>
                    <a:pt x="1155692" y="599223"/>
                  </a:cubicBezTo>
                  <a:cubicBezTo>
                    <a:pt x="1092799" y="555377"/>
                    <a:pt x="1021797" y="520017"/>
                    <a:pt x="946080" y="505307"/>
                  </a:cubicBezTo>
                  <a:cubicBezTo>
                    <a:pt x="907515" y="497858"/>
                    <a:pt x="824726" y="484375"/>
                    <a:pt x="792761" y="514642"/>
                  </a:cubicBezTo>
                  <a:cubicBezTo>
                    <a:pt x="742692" y="562166"/>
                    <a:pt x="852637" y="692289"/>
                    <a:pt x="883282" y="725291"/>
                  </a:cubicBezTo>
                  <a:cubicBezTo>
                    <a:pt x="967956" y="816378"/>
                    <a:pt x="1061966" y="897941"/>
                    <a:pt x="1153429" y="982050"/>
                  </a:cubicBezTo>
                  <a:cubicBezTo>
                    <a:pt x="1200104" y="1024953"/>
                    <a:pt x="1246213" y="1068516"/>
                    <a:pt x="1290059" y="1114342"/>
                  </a:cubicBezTo>
                  <a:cubicBezTo>
                    <a:pt x="1331642" y="1157810"/>
                    <a:pt x="1352858" y="1195905"/>
                    <a:pt x="1380580" y="1247954"/>
                  </a:cubicBezTo>
                  <a:cubicBezTo>
                    <a:pt x="1449036" y="1376380"/>
                    <a:pt x="1533333" y="1487268"/>
                    <a:pt x="1584911" y="1623520"/>
                  </a:cubicBezTo>
                  <a:cubicBezTo>
                    <a:pt x="1592360" y="1643227"/>
                    <a:pt x="1611313" y="1667932"/>
                    <a:pt x="1593397" y="1684999"/>
                  </a:cubicBezTo>
                  <a:cubicBezTo>
                    <a:pt x="1554455" y="1722150"/>
                    <a:pt x="1368416" y="1601268"/>
                    <a:pt x="1330133" y="1581466"/>
                  </a:cubicBezTo>
                  <a:cubicBezTo>
                    <a:pt x="1149563" y="1488305"/>
                    <a:pt x="987569" y="1376003"/>
                    <a:pt x="902423" y="1184495"/>
                  </a:cubicBezTo>
                  <a:cubicBezTo>
                    <a:pt x="834910" y="1032685"/>
                    <a:pt x="785500" y="872953"/>
                    <a:pt x="755233" y="709545"/>
                  </a:cubicBezTo>
                  <a:cubicBezTo>
                    <a:pt x="723739" y="539535"/>
                    <a:pt x="721382" y="367358"/>
                    <a:pt x="703372" y="195840"/>
                  </a:cubicBezTo>
                  <a:cubicBezTo>
                    <a:pt x="697526" y="140490"/>
                    <a:pt x="688945" y="22531"/>
                    <a:pt x="622658" y="2635"/>
                  </a:cubicBezTo>
                  <a:cubicBezTo>
                    <a:pt x="588807" y="-7454"/>
                    <a:pt x="534683" y="11970"/>
                    <a:pt x="534871" y="51667"/>
                  </a:cubicBezTo>
                  <a:cubicBezTo>
                    <a:pt x="535437" y="176416"/>
                    <a:pt x="516579" y="300033"/>
                    <a:pt x="501021" y="423462"/>
                  </a:cubicBezTo>
                  <a:cubicBezTo>
                    <a:pt x="485839" y="543967"/>
                    <a:pt x="490271" y="662304"/>
                    <a:pt x="483859" y="783187"/>
                  </a:cubicBezTo>
                  <a:cubicBezTo>
                    <a:pt x="483671" y="787147"/>
                    <a:pt x="482728" y="791108"/>
                    <a:pt x="481785" y="797991"/>
                  </a:cubicBezTo>
                  <a:cubicBezTo>
                    <a:pt x="454346" y="782621"/>
                    <a:pt x="449065" y="754145"/>
                    <a:pt x="438222" y="732175"/>
                  </a:cubicBezTo>
                  <a:cubicBezTo>
                    <a:pt x="407577" y="669942"/>
                    <a:pt x="99524" y="150391"/>
                    <a:pt x="10040" y="250529"/>
                  </a:cubicBezTo>
                  <a:cubicBezTo>
                    <a:pt x="-3632" y="265805"/>
                    <a:pt x="-1086" y="284286"/>
                    <a:pt x="4477" y="298147"/>
                  </a:cubicBezTo>
                  <a:cubicBezTo>
                    <a:pt x="53320" y="418653"/>
                    <a:pt x="96318" y="541516"/>
                    <a:pt x="138655" y="664379"/>
                  </a:cubicBezTo>
                  <a:cubicBezTo>
                    <a:pt x="165528" y="741887"/>
                    <a:pt x="187687" y="827599"/>
                    <a:pt x="218332" y="907276"/>
                  </a:cubicBezTo>
                  <a:close/>
                </a:path>
              </a:pathLst>
            </a:custGeom>
            <a:solidFill>
              <a:srgbClr val="F7CAB0"/>
            </a:solidFill>
            <a:ln w="9429" cap="flat">
              <a:noFill/>
              <a:prstDash val="solid"/>
              <a:miter/>
            </a:ln>
          </p:spPr>
          <p:txBody>
            <a:bodyPr rtlCol="0" anchor="ctr"/>
            <a:lstStyle/>
            <a:p>
              <a:endParaRPr lang="en-US" sz="1756"/>
            </a:p>
          </p:txBody>
        </p:sp>
        <p:sp>
          <p:nvSpPr>
            <p:cNvPr id="8" name="Freeform: Shape 225">
              <a:extLst>
                <a:ext uri="{FF2B5EF4-FFF2-40B4-BE49-F238E27FC236}">
                  <a16:creationId xmlns:a16="http://schemas.microsoft.com/office/drawing/2014/main" id="{B2223D22-669A-43B7-A1E2-8B4120F3EFD8}"/>
                </a:ext>
              </a:extLst>
            </p:cNvPr>
            <p:cNvSpPr/>
            <p:nvPr/>
          </p:nvSpPr>
          <p:spPr>
            <a:xfrm flipH="1">
              <a:off x="3260414" y="3263561"/>
              <a:ext cx="2835586" cy="3506890"/>
            </a:xfrm>
            <a:custGeom>
              <a:avLst/>
              <a:gdLst>
                <a:gd name="connsiteX0" fmla="*/ 218332 w 2568411"/>
                <a:gd name="connsiteY0" fmla="*/ 907276 h 3176464"/>
                <a:gd name="connsiteX1" fmla="*/ 525442 w 2568411"/>
                <a:gd name="connsiteY1" fmla="*/ 1335269 h 3176464"/>
                <a:gd name="connsiteX2" fmla="*/ 1111469 w 2568411"/>
                <a:gd name="connsiteY2" fmla="*/ 1877355 h 3176464"/>
                <a:gd name="connsiteX3" fmla="*/ 1675809 w 2568411"/>
                <a:gd name="connsiteY3" fmla="*/ 2361924 h 3176464"/>
                <a:gd name="connsiteX4" fmla="*/ 1958215 w 2568411"/>
                <a:gd name="connsiteY4" fmla="*/ 2852715 h 3176464"/>
                <a:gd name="connsiteX5" fmla="*/ 1982448 w 2568411"/>
                <a:gd name="connsiteY5" fmla="*/ 3071002 h 3176464"/>
                <a:gd name="connsiteX6" fmla="*/ 1993762 w 2568411"/>
                <a:gd name="connsiteY6" fmla="*/ 3172838 h 3176464"/>
                <a:gd name="connsiteX7" fmla="*/ 2199980 w 2568411"/>
                <a:gd name="connsiteY7" fmla="*/ 3098159 h 3176464"/>
                <a:gd name="connsiteX8" fmla="*/ 2453061 w 2568411"/>
                <a:gd name="connsiteY8" fmla="*/ 2900333 h 3176464"/>
                <a:gd name="connsiteX9" fmla="*/ 2561686 w 2568411"/>
                <a:gd name="connsiteY9" fmla="*/ 2488275 h 3176464"/>
                <a:gd name="connsiteX10" fmla="*/ 2085981 w 2568411"/>
                <a:gd name="connsiteY10" fmla="*/ 1442668 h 3176464"/>
                <a:gd name="connsiteX11" fmla="*/ 1644504 w 2568411"/>
                <a:gd name="connsiteY11" fmla="*/ 1020521 h 3176464"/>
                <a:gd name="connsiteX12" fmla="*/ 1155692 w 2568411"/>
                <a:gd name="connsiteY12" fmla="*/ 599223 h 3176464"/>
                <a:gd name="connsiteX13" fmla="*/ 946080 w 2568411"/>
                <a:gd name="connsiteY13" fmla="*/ 505307 h 3176464"/>
                <a:gd name="connsiteX14" fmla="*/ 792761 w 2568411"/>
                <a:gd name="connsiteY14" fmla="*/ 514642 h 3176464"/>
                <a:gd name="connsiteX15" fmla="*/ 883282 w 2568411"/>
                <a:gd name="connsiteY15" fmla="*/ 725291 h 3176464"/>
                <a:gd name="connsiteX16" fmla="*/ 1153429 w 2568411"/>
                <a:gd name="connsiteY16" fmla="*/ 982050 h 3176464"/>
                <a:gd name="connsiteX17" fmla="*/ 1290059 w 2568411"/>
                <a:gd name="connsiteY17" fmla="*/ 1114342 h 3176464"/>
                <a:gd name="connsiteX18" fmla="*/ 1380580 w 2568411"/>
                <a:gd name="connsiteY18" fmla="*/ 1247954 h 3176464"/>
                <a:gd name="connsiteX19" fmla="*/ 1584911 w 2568411"/>
                <a:gd name="connsiteY19" fmla="*/ 1623520 h 3176464"/>
                <a:gd name="connsiteX20" fmla="*/ 1593397 w 2568411"/>
                <a:gd name="connsiteY20" fmla="*/ 1684999 h 3176464"/>
                <a:gd name="connsiteX21" fmla="*/ 1330133 w 2568411"/>
                <a:gd name="connsiteY21" fmla="*/ 1581466 h 3176464"/>
                <a:gd name="connsiteX22" fmla="*/ 902423 w 2568411"/>
                <a:gd name="connsiteY22" fmla="*/ 1184495 h 3176464"/>
                <a:gd name="connsiteX23" fmla="*/ 755233 w 2568411"/>
                <a:gd name="connsiteY23" fmla="*/ 709545 h 3176464"/>
                <a:gd name="connsiteX24" fmla="*/ 703372 w 2568411"/>
                <a:gd name="connsiteY24" fmla="*/ 195840 h 3176464"/>
                <a:gd name="connsiteX25" fmla="*/ 622658 w 2568411"/>
                <a:gd name="connsiteY25" fmla="*/ 2635 h 3176464"/>
                <a:gd name="connsiteX26" fmla="*/ 534871 w 2568411"/>
                <a:gd name="connsiteY26" fmla="*/ 51667 h 3176464"/>
                <a:gd name="connsiteX27" fmla="*/ 501021 w 2568411"/>
                <a:gd name="connsiteY27" fmla="*/ 423462 h 3176464"/>
                <a:gd name="connsiteX28" fmla="*/ 483859 w 2568411"/>
                <a:gd name="connsiteY28" fmla="*/ 783187 h 3176464"/>
                <a:gd name="connsiteX29" fmla="*/ 481785 w 2568411"/>
                <a:gd name="connsiteY29" fmla="*/ 797991 h 3176464"/>
                <a:gd name="connsiteX30" fmla="*/ 438222 w 2568411"/>
                <a:gd name="connsiteY30" fmla="*/ 732175 h 3176464"/>
                <a:gd name="connsiteX31" fmla="*/ 10040 w 2568411"/>
                <a:gd name="connsiteY31" fmla="*/ 250529 h 3176464"/>
                <a:gd name="connsiteX32" fmla="*/ 4477 w 2568411"/>
                <a:gd name="connsiteY32" fmla="*/ 298147 h 3176464"/>
                <a:gd name="connsiteX33" fmla="*/ 138655 w 2568411"/>
                <a:gd name="connsiteY33" fmla="*/ 664379 h 3176464"/>
                <a:gd name="connsiteX34" fmla="*/ 218332 w 2568411"/>
                <a:gd name="connsiteY34" fmla="*/ 907276 h 3176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2568411" h="3176464">
                  <a:moveTo>
                    <a:pt x="218332" y="907276"/>
                  </a:moveTo>
                  <a:cubicBezTo>
                    <a:pt x="281602" y="1071344"/>
                    <a:pt x="406822" y="1207785"/>
                    <a:pt x="525442" y="1335269"/>
                  </a:cubicBezTo>
                  <a:cubicBezTo>
                    <a:pt x="704975" y="1528191"/>
                    <a:pt x="899594" y="1720641"/>
                    <a:pt x="1111469" y="1877355"/>
                  </a:cubicBezTo>
                  <a:cubicBezTo>
                    <a:pt x="1310803" y="2024829"/>
                    <a:pt x="1509477" y="2176922"/>
                    <a:pt x="1675809" y="2361924"/>
                  </a:cubicBezTo>
                  <a:cubicBezTo>
                    <a:pt x="1804235" y="2504776"/>
                    <a:pt x="1916914" y="2662339"/>
                    <a:pt x="1958215" y="2852715"/>
                  </a:cubicBezTo>
                  <a:cubicBezTo>
                    <a:pt x="1973867" y="2924566"/>
                    <a:pt x="1979902" y="2997643"/>
                    <a:pt x="1982448" y="3071002"/>
                  </a:cubicBezTo>
                  <a:cubicBezTo>
                    <a:pt x="1983202" y="3091746"/>
                    <a:pt x="1974244" y="3157563"/>
                    <a:pt x="1993762" y="3172838"/>
                  </a:cubicBezTo>
                  <a:cubicBezTo>
                    <a:pt x="2021767" y="3194619"/>
                    <a:pt x="2171409" y="3111737"/>
                    <a:pt x="2199980" y="3098159"/>
                  </a:cubicBezTo>
                  <a:cubicBezTo>
                    <a:pt x="2302570" y="3049221"/>
                    <a:pt x="2375269" y="2981236"/>
                    <a:pt x="2453061" y="2900333"/>
                  </a:cubicBezTo>
                  <a:cubicBezTo>
                    <a:pt x="2550653" y="2779167"/>
                    <a:pt x="2584222" y="2639992"/>
                    <a:pt x="2561686" y="2488275"/>
                  </a:cubicBezTo>
                  <a:cubicBezTo>
                    <a:pt x="2505205" y="2108748"/>
                    <a:pt x="2321617" y="1740914"/>
                    <a:pt x="2085981" y="1442668"/>
                  </a:cubicBezTo>
                  <a:cubicBezTo>
                    <a:pt x="1956989" y="1279353"/>
                    <a:pt x="1795371" y="1160828"/>
                    <a:pt x="1644504" y="1020521"/>
                  </a:cubicBezTo>
                  <a:cubicBezTo>
                    <a:pt x="1487035" y="874085"/>
                    <a:pt x="1332584" y="722463"/>
                    <a:pt x="1155692" y="599223"/>
                  </a:cubicBezTo>
                  <a:cubicBezTo>
                    <a:pt x="1092799" y="555377"/>
                    <a:pt x="1021797" y="520017"/>
                    <a:pt x="946080" y="505307"/>
                  </a:cubicBezTo>
                  <a:cubicBezTo>
                    <a:pt x="907515" y="497858"/>
                    <a:pt x="824726" y="484375"/>
                    <a:pt x="792761" y="514642"/>
                  </a:cubicBezTo>
                  <a:cubicBezTo>
                    <a:pt x="742692" y="562166"/>
                    <a:pt x="852637" y="692289"/>
                    <a:pt x="883282" y="725291"/>
                  </a:cubicBezTo>
                  <a:cubicBezTo>
                    <a:pt x="967956" y="816378"/>
                    <a:pt x="1061966" y="897941"/>
                    <a:pt x="1153429" y="982050"/>
                  </a:cubicBezTo>
                  <a:cubicBezTo>
                    <a:pt x="1200104" y="1024953"/>
                    <a:pt x="1246213" y="1068516"/>
                    <a:pt x="1290059" y="1114342"/>
                  </a:cubicBezTo>
                  <a:cubicBezTo>
                    <a:pt x="1331642" y="1157810"/>
                    <a:pt x="1352858" y="1195905"/>
                    <a:pt x="1380580" y="1247954"/>
                  </a:cubicBezTo>
                  <a:cubicBezTo>
                    <a:pt x="1449036" y="1376380"/>
                    <a:pt x="1533333" y="1487268"/>
                    <a:pt x="1584911" y="1623520"/>
                  </a:cubicBezTo>
                  <a:cubicBezTo>
                    <a:pt x="1592360" y="1643227"/>
                    <a:pt x="1611313" y="1667932"/>
                    <a:pt x="1593397" y="1684999"/>
                  </a:cubicBezTo>
                  <a:cubicBezTo>
                    <a:pt x="1554455" y="1722150"/>
                    <a:pt x="1368416" y="1601268"/>
                    <a:pt x="1330133" y="1581466"/>
                  </a:cubicBezTo>
                  <a:cubicBezTo>
                    <a:pt x="1149563" y="1488305"/>
                    <a:pt x="987569" y="1376003"/>
                    <a:pt x="902423" y="1184495"/>
                  </a:cubicBezTo>
                  <a:cubicBezTo>
                    <a:pt x="834910" y="1032685"/>
                    <a:pt x="785500" y="872953"/>
                    <a:pt x="755233" y="709545"/>
                  </a:cubicBezTo>
                  <a:cubicBezTo>
                    <a:pt x="723739" y="539535"/>
                    <a:pt x="721382" y="367358"/>
                    <a:pt x="703372" y="195840"/>
                  </a:cubicBezTo>
                  <a:cubicBezTo>
                    <a:pt x="697526" y="140490"/>
                    <a:pt x="688945" y="22531"/>
                    <a:pt x="622658" y="2635"/>
                  </a:cubicBezTo>
                  <a:cubicBezTo>
                    <a:pt x="588807" y="-7454"/>
                    <a:pt x="534683" y="11970"/>
                    <a:pt x="534871" y="51667"/>
                  </a:cubicBezTo>
                  <a:cubicBezTo>
                    <a:pt x="535437" y="176416"/>
                    <a:pt x="516579" y="300033"/>
                    <a:pt x="501021" y="423462"/>
                  </a:cubicBezTo>
                  <a:cubicBezTo>
                    <a:pt x="485839" y="543967"/>
                    <a:pt x="490271" y="662304"/>
                    <a:pt x="483859" y="783187"/>
                  </a:cubicBezTo>
                  <a:cubicBezTo>
                    <a:pt x="483671" y="787147"/>
                    <a:pt x="482728" y="791108"/>
                    <a:pt x="481785" y="797991"/>
                  </a:cubicBezTo>
                  <a:cubicBezTo>
                    <a:pt x="454346" y="782621"/>
                    <a:pt x="449065" y="754145"/>
                    <a:pt x="438222" y="732175"/>
                  </a:cubicBezTo>
                  <a:cubicBezTo>
                    <a:pt x="407577" y="669942"/>
                    <a:pt x="99524" y="150391"/>
                    <a:pt x="10040" y="250529"/>
                  </a:cubicBezTo>
                  <a:cubicBezTo>
                    <a:pt x="-3632" y="265805"/>
                    <a:pt x="-1086" y="284286"/>
                    <a:pt x="4477" y="298147"/>
                  </a:cubicBezTo>
                  <a:cubicBezTo>
                    <a:pt x="53320" y="418653"/>
                    <a:pt x="96318" y="541516"/>
                    <a:pt x="138655" y="664379"/>
                  </a:cubicBezTo>
                  <a:cubicBezTo>
                    <a:pt x="165528" y="741887"/>
                    <a:pt x="187687" y="827599"/>
                    <a:pt x="218332" y="907276"/>
                  </a:cubicBezTo>
                  <a:close/>
                </a:path>
              </a:pathLst>
            </a:custGeom>
            <a:solidFill>
              <a:srgbClr val="F7CAB0"/>
            </a:solidFill>
            <a:ln w="9429" cap="flat">
              <a:noFill/>
              <a:prstDash val="solid"/>
              <a:miter/>
            </a:ln>
          </p:spPr>
          <p:txBody>
            <a:bodyPr rtlCol="0" anchor="ctr"/>
            <a:lstStyle/>
            <a:p>
              <a:endParaRPr lang="en-US" sz="1756"/>
            </a:p>
          </p:txBody>
        </p:sp>
      </p:grpSp>
      <p:sp>
        <p:nvSpPr>
          <p:cNvPr id="29" name="직사각형 28">
            <a:extLst>
              <a:ext uri="{FF2B5EF4-FFF2-40B4-BE49-F238E27FC236}">
                <a16:creationId xmlns:a16="http://schemas.microsoft.com/office/drawing/2014/main" id="{721D65DE-9F6E-4520-8934-8DA6EA3F6EBB}"/>
              </a:ext>
            </a:extLst>
          </p:cNvPr>
          <p:cNvSpPr/>
          <p:nvPr/>
        </p:nvSpPr>
        <p:spPr>
          <a:xfrm>
            <a:off x="801178" y="2393351"/>
            <a:ext cx="2688362" cy="4506092"/>
          </a:xfrm>
          <a:prstGeom prst="rect">
            <a:avLst/>
          </a:prstGeom>
        </p:spPr>
        <p:txBody>
          <a:bodyPr wrap="square">
            <a:spAutoFit/>
          </a:bodyPr>
          <a:lstStyle/>
          <a:p>
            <a:pPr marL="278647" indent="-278647" algn="r" rtl="1">
              <a:buFont typeface="Wingdings" panose="05000000000000000000" pitchFamily="2" charset="2"/>
              <a:buChar char="q"/>
            </a:pPr>
            <a:r>
              <a:rPr lang="ar-SA" altLang="ko-KR" sz="1756" dirty="0">
                <a:solidFill>
                  <a:schemeClr val="tx1">
                    <a:lumMod val="75000"/>
                    <a:lumOff val="25000"/>
                  </a:schemeClr>
                </a:solidFill>
                <a:effectLst>
                  <a:outerShdw blurRad="38100" dist="38100" dir="2700000" algn="tl">
                    <a:srgbClr val="000000">
                      <a:alpha val="43137"/>
                    </a:srgbClr>
                  </a:outerShdw>
                </a:effectLst>
              </a:rPr>
              <a:t>الجودة البصرية </a:t>
            </a:r>
          </a:p>
          <a:p>
            <a:pPr algn="r" rtl="1"/>
            <a:endParaRPr lang="ar-SA" altLang="ko-KR" sz="1756" dirty="0">
              <a:solidFill>
                <a:schemeClr val="tx1">
                  <a:lumMod val="75000"/>
                  <a:lumOff val="25000"/>
                </a:schemeClr>
              </a:solidFill>
              <a:effectLst>
                <a:outerShdw blurRad="38100" dist="38100" dir="2700000" algn="tl">
                  <a:srgbClr val="000000">
                    <a:alpha val="43137"/>
                  </a:srgbClr>
                </a:outerShdw>
              </a:effectLst>
            </a:endParaRPr>
          </a:p>
          <a:p>
            <a:pPr marL="278647" indent="-278647" algn="r" rtl="1">
              <a:buFont typeface="Wingdings" panose="05000000000000000000" pitchFamily="2" charset="2"/>
              <a:buChar char="q"/>
            </a:pPr>
            <a:r>
              <a:rPr lang="ar-SA" altLang="ko-KR" sz="1756" dirty="0">
                <a:solidFill>
                  <a:schemeClr val="tx1">
                    <a:lumMod val="75000"/>
                    <a:lumOff val="25000"/>
                  </a:schemeClr>
                </a:solidFill>
                <a:effectLst>
                  <a:outerShdw blurRad="38100" dist="38100" dir="2700000" algn="tl">
                    <a:srgbClr val="000000">
                      <a:alpha val="43137"/>
                    </a:srgbClr>
                  </a:outerShdw>
                </a:effectLst>
              </a:rPr>
              <a:t>جودة وصول الرياح/اشعة الشمس</a:t>
            </a:r>
          </a:p>
          <a:p>
            <a:pPr algn="r" rtl="1"/>
            <a:r>
              <a:rPr lang="ar-SA" altLang="ko-KR" sz="1756" dirty="0">
                <a:solidFill>
                  <a:schemeClr val="tx1">
                    <a:lumMod val="75000"/>
                    <a:lumOff val="25000"/>
                  </a:schemeClr>
                </a:solidFill>
                <a:effectLst>
                  <a:outerShdw blurRad="38100" dist="38100" dir="2700000" algn="tl">
                    <a:srgbClr val="000000">
                      <a:alpha val="43137"/>
                    </a:srgbClr>
                  </a:outerShdw>
                </a:effectLst>
              </a:rPr>
              <a:t> </a:t>
            </a:r>
          </a:p>
          <a:p>
            <a:pPr marL="278647" indent="-278647" algn="r" rtl="1">
              <a:buFont typeface="Wingdings" panose="05000000000000000000" pitchFamily="2" charset="2"/>
              <a:buChar char="q"/>
            </a:pPr>
            <a:r>
              <a:rPr lang="ar-SA" altLang="ko-KR" sz="1756" dirty="0">
                <a:solidFill>
                  <a:schemeClr val="tx1">
                    <a:lumMod val="75000"/>
                    <a:lumOff val="25000"/>
                  </a:schemeClr>
                </a:solidFill>
                <a:effectLst>
                  <a:outerShdw blurRad="38100" dist="38100" dir="2700000" algn="tl">
                    <a:srgbClr val="000000">
                      <a:alpha val="43137"/>
                    </a:srgbClr>
                  </a:outerShdw>
                </a:effectLst>
              </a:rPr>
              <a:t>الخصوصية </a:t>
            </a:r>
          </a:p>
          <a:p>
            <a:pPr algn="r" rtl="1"/>
            <a:endParaRPr lang="ar-SA" altLang="ko-KR" sz="1756" dirty="0">
              <a:solidFill>
                <a:schemeClr val="tx1">
                  <a:lumMod val="75000"/>
                  <a:lumOff val="25000"/>
                </a:schemeClr>
              </a:solidFill>
              <a:effectLst>
                <a:outerShdw blurRad="38100" dist="38100" dir="2700000" algn="tl">
                  <a:srgbClr val="000000">
                    <a:alpha val="43137"/>
                  </a:srgbClr>
                </a:outerShdw>
              </a:effectLst>
            </a:endParaRPr>
          </a:p>
          <a:p>
            <a:pPr marL="278647" indent="-278647" algn="r" rtl="1">
              <a:buFont typeface="Wingdings" panose="05000000000000000000" pitchFamily="2" charset="2"/>
              <a:buChar char="q"/>
            </a:pPr>
            <a:r>
              <a:rPr lang="ar-SA" altLang="ko-KR" sz="1756" dirty="0">
                <a:solidFill>
                  <a:schemeClr val="tx1">
                    <a:lumMod val="75000"/>
                    <a:lumOff val="25000"/>
                  </a:schemeClr>
                </a:solidFill>
                <a:effectLst>
                  <a:outerShdw blurRad="38100" dist="38100" dir="2700000" algn="tl">
                    <a:srgbClr val="000000">
                      <a:alpha val="43137"/>
                    </a:srgbClr>
                  </a:outerShdw>
                </a:effectLst>
              </a:rPr>
              <a:t>احترام الطبوغرافيا </a:t>
            </a:r>
          </a:p>
          <a:p>
            <a:pPr algn="r" rtl="1"/>
            <a:endParaRPr lang="ar-SA" altLang="ko-KR" sz="1756" dirty="0">
              <a:solidFill>
                <a:schemeClr val="tx1">
                  <a:lumMod val="75000"/>
                  <a:lumOff val="25000"/>
                </a:schemeClr>
              </a:solidFill>
              <a:effectLst>
                <a:outerShdw blurRad="38100" dist="38100" dir="2700000" algn="tl">
                  <a:srgbClr val="000000">
                    <a:alpha val="43137"/>
                  </a:srgbClr>
                </a:outerShdw>
              </a:effectLst>
            </a:endParaRPr>
          </a:p>
          <a:p>
            <a:pPr marL="278647" indent="-278647" algn="r" rtl="1">
              <a:buFont typeface="Wingdings" panose="05000000000000000000" pitchFamily="2" charset="2"/>
              <a:buChar char="q"/>
            </a:pPr>
            <a:r>
              <a:rPr lang="ar-SA" altLang="ko-KR" sz="1756" dirty="0">
                <a:solidFill>
                  <a:schemeClr val="tx1">
                    <a:lumMod val="75000"/>
                    <a:lumOff val="25000"/>
                  </a:schemeClr>
                </a:solidFill>
                <a:effectLst>
                  <a:outerShdw blurRad="38100" dist="38100" dir="2700000" algn="tl">
                    <a:srgbClr val="000000">
                      <a:alpha val="43137"/>
                    </a:srgbClr>
                  </a:outerShdw>
                </a:effectLst>
              </a:rPr>
              <a:t>نسبة عروض الشوارع الى ارتفاعات المباني (الحواشي)</a:t>
            </a:r>
          </a:p>
          <a:p>
            <a:pPr algn="r" rtl="1"/>
            <a:endParaRPr lang="ar-SA" altLang="ko-KR" sz="1756" dirty="0">
              <a:solidFill>
                <a:schemeClr val="tx1">
                  <a:lumMod val="75000"/>
                  <a:lumOff val="25000"/>
                </a:schemeClr>
              </a:solidFill>
              <a:effectLst>
                <a:outerShdw blurRad="38100" dist="38100" dir="2700000" algn="tl">
                  <a:srgbClr val="000000">
                    <a:alpha val="43137"/>
                  </a:srgbClr>
                </a:outerShdw>
              </a:effectLst>
            </a:endParaRPr>
          </a:p>
          <a:p>
            <a:pPr marL="278647" indent="-278647" algn="r" rtl="1">
              <a:buFont typeface="Wingdings" panose="05000000000000000000" pitchFamily="2" charset="2"/>
              <a:buChar char="q"/>
            </a:pPr>
            <a:r>
              <a:rPr lang="ar-SA" altLang="ko-KR" sz="1756" dirty="0">
                <a:solidFill>
                  <a:schemeClr val="tx1">
                    <a:lumMod val="75000"/>
                    <a:lumOff val="25000"/>
                  </a:schemeClr>
                </a:solidFill>
                <a:effectLst>
                  <a:outerShdw blurRad="38100" dist="38100" dir="2700000" algn="tl">
                    <a:srgbClr val="000000">
                      <a:alpha val="43137"/>
                    </a:srgbClr>
                  </a:outerShdw>
                </a:effectLst>
              </a:rPr>
              <a:t>انمط اشكال قطع الاراضي </a:t>
            </a:r>
          </a:p>
          <a:p>
            <a:pPr marL="278647" indent="-278647" algn="r" rtl="1">
              <a:buFont typeface="Wingdings" panose="05000000000000000000" pitchFamily="2" charset="2"/>
              <a:buChar char="q"/>
            </a:pPr>
            <a:endParaRPr lang="ar-SA" altLang="ko-KR" sz="1756" dirty="0">
              <a:solidFill>
                <a:schemeClr val="tx1">
                  <a:lumMod val="75000"/>
                  <a:lumOff val="25000"/>
                </a:schemeClr>
              </a:solidFill>
              <a:effectLst>
                <a:outerShdw blurRad="38100" dist="38100" dir="2700000" algn="tl">
                  <a:srgbClr val="000000">
                    <a:alpha val="43137"/>
                  </a:srgbClr>
                </a:outerShdw>
              </a:effectLst>
            </a:endParaRPr>
          </a:p>
          <a:p>
            <a:pPr marL="278647" indent="-278647" algn="r" rtl="1">
              <a:buFont typeface="Wingdings" panose="05000000000000000000" pitchFamily="2" charset="2"/>
              <a:buChar char="q"/>
            </a:pPr>
            <a:r>
              <a:rPr lang="ar-SA" altLang="ko-KR" sz="1756" dirty="0">
                <a:solidFill>
                  <a:schemeClr val="tx1">
                    <a:lumMod val="75000"/>
                    <a:lumOff val="25000"/>
                  </a:schemeClr>
                </a:solidFill>
                <a:effectLst>
                  <a:outerShdw blurRad="38100" dist="38100" dir="2700000" algn="tl">
                    <a:srgbClr val="000000">
                      <a:alpha val="43137"/>
                    </a:srgbClr>
                  </a:outerShdw>
                </a:effectLst>
              </a:rPr>
              <a:t>هرمية الشوارع/الوصولية </a:t>
            </a:r>
          </a:p>
          <a:p>
            <a:endParaRPr lang="ar-SA" altLang="ko-KR" sz="1170" dirty="0">
              <a:solidFill>
                <a:schemeClr val="tx1">
                  <a:lumMod val="75000"/>
                  <a:lumOff val="25000"/>
                </a:schemeClr>
              </a:solidFill>
            </a:endParaRPr>
          </a:p>
          <a:p>
            <a:endParaRPr lang="ar-SA" altLang="ko-KR" sz="1170" dirty="0">
              <a:solidFill>
                <a:schemeClr val="tx1">
                  <a:lumMod val="75000"/>
                  <a:lumOff val="25000"/>
                </a:schemeClr>
              </a:solidFill>
            </a:endParaRPr>
          </a:p>
        </p:txBody>
      </p:sp>
      <p:sp>
        <p:nvSpPr>
          <p:cNvPr id="35" name="TextBox 34">
            <a:extLst>
              <a:ext uri="{FF2B5EF4-FFF2-40B4-BE49-F238E27FC236}">
                <a16:creationId xmlns:a16="http://schemas.microsoft.com/office/drawing/2014/main" id="{6D5CCE65-E8E6-44AB-AE74-2A9E6C40F140}"/>
              </a:ext>
            </a:extLst>
          </p:cNvPr>
          <p:cNvSpPr txBox="1"/>
          <p:nvPr/>
        </p:nvSpPr>
        <p:spPr>
          <a:xfrm>
            <a:off x="494016" y="1062681"/>
            <a:ext cx="3839057" cy="720308"/>
          </a:xfrm>
          <a:prstGeom prst="rect">
            <a:avLst/>
          </a:prstGeo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wrap="square" lIns="35104" tIns="0" rIns="35104" bIns="0" rtlCol="0" anchor="ctr">
            <a:spAutoFit/>
          </a:bodyPr>
          <a:lstStyle/>
          <a:p>
            <a:pPr algn="ctr" rtl="1"/>
            <a:r>
              <a:rPr lang="ar-SA" altLang="ko-KR" sz="2340" b="1" dirty="0">
                <a:solidFill>
                  <a:schemeClr val="accent2"/>
                </a:solidFill>
              </a:rPr>
              <a:t>ابعاد التصميم العمراني التي تم التحقق منها </a:t>
            </a:r>
            <a:endParaRPr lang="ko-KR" altLang="en-US" sz="2340" b="1" dirty="0">
              <a:solidFill>
                <a:schemeClr val="accent2"/>
              </a:solidFill>
            </a:endParaRPr>
          </a:p>
        </p:txBody>
      </p:sp>
      <p:sp>
        <p:nvSpPr>
          <p:cNvPr id="39" name="직사각형 31">
            <a:extLst>
              <a:ext uri="{FF2B5EF4-FFF2-40B4-BE49-F238E27FC236}">
                <a16:creationId xmlns:a16="http://schemas.microsoft.com/office/drawing/2014/main" id="{5AC160AA-99C0-4227-AC62-BE1ED9129A87}"/>
              </a:ext>
            </a:extLst>
          </p:cNvPr>
          <p:cNvSpPr/>
          <p:nvPr/>
        </p:nvSpPr>
        <p:spPr>
          <a:xfrm flipH="1">
            <a:off x="8721124" y="2301112"/>
            <a:ext cx="3524731" cy="4146003"/>
          </a:xfrm>
          <a:prstGeom prst="rect">
            <a:avLst/>
          </a:prstGeom>
        </p:spPr>
        <p:txBody>
          <a:bodyPr wrap="square">
            <a:spAutoFit/>
          </a:bodyPr>
          <a:lstStyle/>
          <a:p>
            <a:pPr marL="278647" indent="-278647" algn="r" rtl="1">
              <a:buFont typeface="Wingdings" panose="05000000000000000000" pitchFamily="2" charset="2"/>
              <a:buChar char="q"/>
            </a:pPr>
            <a:r>
              <a:rPr lang="ar-SA" altLang="ko-KR" sz="1756" dirty="0">
                <a:solidFill>
                  <a:schemeClr val="tx1">
                    <a:lumMod val="75000"/>
                    <a:lumOff val="25000"/>
                  </a:schemeClr>
                </a:solidFill>
                <a:effectLst>
                  <a:outerShdw blurRad="38100" dist="38100" dir="2700000" algn="tl">
                    <a:srgbClr val="000000">
                      <a:alpha val="43137"/>
                    </a:srgbClr>
                  </a:outerShdw>
                </a:effectLst>
                <a:cs typeface="Arial" pitchFamily="34" charset="0"/>
              </a:rPr>
              <a:t>مساحات قطع الاراضي / انماط الاستعمال </a:t>
            </a:r>
          </a:p>
          <a:p>
            <a:pPr marL="278647" indent="-278647" algn="r" rtl="1">
              <a:buFont typeface="Wingdings" panose="05000000000000000000" pitchFamily="2" charset="2"/>
              <a:buChar char="q"/>
            </a:pPr>
            <a:endParaRPr lang="ar-SA" altLang="ko-KR" sz="1756" dirty="0">
              <a:solidFill>
                <a:schemeClr val="tx1">
                  <a:lumMod val="75000"/>
                  <a:lumOff val="25000"/>
                </a:schemeClr>
              </a:solidFill>
              <a:effectLst>
                <a:outerShdw blurRad="38100" dist="38100" dir="2700000" algn="tl">
                  <a:srgbClr val="000000">
                    <a:alpha val="43137"/>
                  </a:srgbClr>
                </a:outerShdw>
              </a:effectLst>
              <a:cs typeface="Arial" pitchFamily="34" charset="0"/>
            </a:endParaRPr>
          </a:p>
          <a:p>
            <a:pPr marL="278647" indent="-278647" algn="r" rtl="1">
              <a:buFont typeface="Wingdings" panose="05000000000000000000" pitchFamily="2" charset="2"/>
              <a:buChar char="q"/>
            </a:pPr>
            <a:r>
              <a:rPr lang="ar-SA" altLang="ko-KR" sz="1756" dirty="0">
                <a:solidFill>
                  <a:schemeClr val="tx1">
                    <a:lumMod val="75000"/>
                    <a:lumOff val="25000"/>
                  </a:schemeClr>
                </a:solidFill>
                <a:effectLst>
                  <a:outerShdw blurRad="38100" dist="38100" dir="2700000" algn="tl">
                    <a:srgbClr val="000000">
                      <a:alpha val="43137"/>
                    </a:srgbClr>
                  </a:outerShdw>
                </a:effectLst>
                <a:cs typeface="Arial" pitchFamily="34" charset="0"/>
              </a:rPr>
              <a:t>النسبة الطابقية </a:t>
            </a:r>
          </a:p>
          <a:p>
            <a:pPr marL="278647" indent="-278647" algn="r" rtl="1">
              <a:buFont typeface="Wingdings" panose="05000000000000000000" pitchFamily="2" charset="2"/>
              <a:buChar char="q"/>
            </a:pPr>
            <a:endParaRPr lang="ar-SA" altLang="ko-KR" sz="1756" dirty="0">
              <a:solidFill>
                <a:schemeClr val="tx1">
                  <a:lumMod val="75000"/>
                  <a:lumOff val="25000"/>
                </a:schemeClr>
              </a:solidFill>
              <a:effectLst>
                <a:outerShdw blurRad="38100" dist="38100" dir="2700000" algn="tl">
                  <a:srgbClr val="000000">
                    <a:alpha val="43137"/>
                  </a:srgbClr>
                </a:outerShdw>
              </a:effectLst>
              <a:cs typeface="Arial" pitchFamily="34" charset="0"/>
            </a:endParaRPr>
          </a:p>
          <a:p>
            <a:pPr marL="278647" indent="-278647" algn="r" rtl="1">
              <a:buFont typeface="Wingdings" panose="05000000000000000000" pitchFamily="2" charset="2"/>
              <a:buChar char="q"/>
            </a:pPr>
            <a:r>
              <a:rPr lang="ar-SA" altLang="ko-KR" sz="1756" dirty="0">
                <a:solidFill>
                  <a:schemeClr val="tx1">
                    <a:lumMod val="75000"/>
                    <a:lumOff val="25000"/>
                  </a:schemeClr>
                </a:solidFill>
                <a:effectLst>
                  <a:outerShdw blurRad="38100" dist="38100" dir="2700000" algn="tl">
                    <a:srgbClr val="000000">
                      <a:alpha val="43137"/>
                    </a:srgbClr>
                  </a:outerShdw>
                </a:effectLst>
                <a:cs typeface="Arial" pitchFamily="34" charset="0"/>
              </a:rPr>
              <a:t>النسبة المئوية </a:t>
            </a:r>
          </a:p>
          <a:p>
            <a:pPr marL="278647" indent="-278647" algn="r" rtl="1">
              <a:buFont typeface="Wingdings" panose="05000000000000000000" pitchFamily="2" charset="2"/>
              <a:buChar char="q"/>
            </a:pPr>
            <a:endParaRPr lang="ar-SA" altLang="ko-KR" sz="1756" dirty="0">
              <a:solidFill>
                <a:schemeClr val="tx1">
                  <a:lumMod val="75000"/>
                  <a:lumOff val="25000"/>
                </a:schemeClr>
              </a:solidFill>
              <a:effectLst>
                <a:outerShdw blurRad="38100" dist="38100" dir="2700000" algn="tl">
                  <a:srgbClr val="000000">
                    <a:alpha val="43137"/>
                  </a:srgbClr>
                </a:outerShdw>
              </a:effectLst>
              <a:cs typeface="Arial" pitchFamily="34" charset="0"/>
            </a:endParaRPr>
          </a:p>
          <a:p>
            <a:pPr marL="278647" indent="-278647" algn="r" rtl="1">
              <a:buFont typeface="Wingdings" panose="05000000000000000000" pitchFamily="2" charset="2"/>
              <a:buChar char="q"/>
            </a:pPr>
            <a:r>
              <a:rPr lang="ar-SA" altLang="ko-KR" sz="1756" dirty="0">
                <a:solidFill>
                  <a:schemeClr val="tx1">
                    <a:lumMod val="75000"/>
                    <a:lumOff val="25000"/>
                  </a:schemeClr>
                </a:solidFill>
                <a:effectLst>
                  <a:outerShdw blurRad="38100" dist="38100" dir="2700000" algn="tl">
                    <a:srgbClr val="000000">
                      <a:alpha val="43137"/>
                    </a:srgbClr>
                  </a:outerShdw>
                </a:effectLst>
                <a:cs typeface="Arial" pitchFamily="34" charset="0"/>
              </a:rPr>
              <a:t>ارتفاعات المباني </a:t>
            </a:r>
          </a:p>
          <a:p>
            <a:pPr marL="278647" indent="-278647" algn="r" rtl="1">
              <a:buFont typeface="Wingdings" panose="05000000000000000000" pitchFamily="2" charset="2"/>
              <a:buChar char="q"/>
            </a:pPr>
            <a:endParaRPr lang="ar-SA" altLang="ko-KR" sz="1756" dirty="0">
              <a:solidFill>
                <a:schemeClr val="tx1">
                  <a:lumMod val="75000"/>
                  <a:lumOff val="25000"/>
                </a:schemeClr>
              </a:solidFill>
              <a:effectLst>
                <a:outerShdw blurRad="38100" dist="38100" dir="2700000" algn="tl">
                  <a:srgbClr val="000000">
                    <a:alpha val="43137"/>
                  </a:srgbClr>
                </a:outerShdw>
              </a:effectLst>
              <a:cs typeface="Arial" pitchFamily="34" charset="0"/>
            </a:endParaRPr>
          </a:p>
          <a:p>
            <a:pPr marL="278647" indent="-278647" algn="r" rtl="1">
              <a:buFont typeface="Wingdings" panose="05000000000000000000" pitchFamily="2" charset="2"/>
              <a:buChar char="q"/>
            </a:pPr>
            <a:r>
              <a:rPr lang="ar-SA" altLang="ko-KR" sz="1756" dirty="0">
                <a:solidFill>
                  <a:schemeClr val="tx1">
                    <a:lumMod val="75000"/>
                    <a:lumOff val="25000"/>
                  </a:schemeClr>
                </a:solidFill>
                <a:effectLst>
                  <a:outerShdw blurRad="38100" dist="38100" dir="2700000" algn="tl">
                    <a:srgbClr val="000000">
                      <a:alpha val="43137"/>
                    </a:srgbClr>
                  </a:outerShdw>
                </a:effectLst>
                <a:cs typeface="Arial" pitchFamily="34" charset="0"/>
              </a:rPr>
              <a:t>عروض الشوارع </a:t>
            </a:r>
          </a:p>
          <a:p>
            <a:pPr marL="278647" indent="-278647" algn="r" rtl="1">
              <a:buFont typeface="Wingdings" panose="05000000000000000000" pitchFamily="2" charset="2"/>
              <a:buChar char="q"/>
            </a:pPr>
            <a:endParaRPr lang="ar-SA" altLang="ko-KR" sz="1756" dirty="0">
              <a:solidFill>
                <a:schemeClr val="tx1">
                  <a:lumMod val="75000"/>
                  <a:lumOff val="25000"/>
                </a:schemeClr>
              </a:solidFill>
              <a:effectLst>
                <a:outerShdw blurRad="38100" dist="38100" dir="2700000" algn="tl">
                  <a:srgbClr val="000000">
                    <a:alpha val="43137"/>
                  </a:srgbClr>
                </a:outerShdw>
              </a:effectLst>
              <a:cs typeface="Arial" pitchFamily="34" charset="0"/>
            </a:endParaRPr>
          </a:p>
          <a:p>
            <a:pPr marL="278647" indent="-278647" algn="r" rtl="1">
              <a:buFont typeface="Wingdings" panose="05000000000000000000" pitchFamily="2" charset="2"/>
              <a:buChar char="q"/>
            </a:pPr>
            <a:r>
              <a:rPr lang="ar-SA" altLang="ko-KR" sz="1756" dirty="0">
                <a:solidFill>
                  <a:schemeClr val="tx1">
                    <a:lumMod val="75000"/>
                    <a:lumOff val="25000"/>
                  </a:schemeClr>
                </a:solidFill>
                <a:effectLst>
                  <a:outerShdw blurRad="38100" dist="38100" dir="2700000" algn="tl">
                    <a:srgbClr val="000000">
                      <a:alpha val="43137"/>
                    </a:srgbClr>
                  </a:outerShdw>
                </a:effectLst>
                <a:cs typeface="Arial" pitchFamily="34" charset="0"/>
              </a:rPr>
              <a:t>استخدامات المباني </a:t>
            </a:r>
          </a:p>
          <a:p>
            <a:pPr marL="278647" indent="-278647" algn="r" rtl="1">
              <a:buFont typeface="Wingdings" panose="05000000000000000000" pitchFamily="2" charset="2"/>
              <a:buChar char="q"/>
            </a:pPr>
            <a:endParaRPr lang="ar-SA" altLang="ko-KR" sz="1756" dirty="0">
              <a:solidFill>
                <a:schemeClr val="tx1">
                  <a:lumMod val="75000"/>
                  <a:lumOff val="25000"/>
                </a:schemeClr>
              </a:solidFill>
              <a:effectLst>
                <a:outerShdw blurRad="38100" dist="38100" dir="2700000" algn="tl">
                  <a:srgbClr val="000000">
                    <a:alpha val="43137"/>
                  </a:srgbClr>
                </a:outerShdw>
              </a:effectLst>
              <a:cs typeface="Arial" pitchFamily="34" charset="0"/>
            </a:endParaRPr>
          </a:p>
          <a:p>
            <a:pPr marL="278647" indent="-278647" algn="r" rtl="1">
              <a:buFont typeface="Wingdings" panose="05000000000000000000" pitchFamily="2" charset="2"/>
              <a:buChar char="q"/>
            </a:pPr>
            <a:r>
              <a:rPr lang="ar-SA" altLang="ko-KR" sz="1756" dirty="0">
                <a:solidFill>
                  <a:schemeClr val="tx1">
                    <a:lumMod val="75000"/>
                    <a:lumOff val="25000"/>
                  </a:schemeClr>
                </a:solidFill>
                <a:effectLst>
                  <a:outerShdw blurRad="38100" dist="38100" dir="2700000" algn="tl">
                    <a:srgbClr val="000000">
                      <a:alpha val="43137"/>
                    </a:srgbClr>
                  </a:outerShdw>
                </a:effectLst>
                <a:cs typeface="Arial" pitchFamily="34" charset="0"/>
              </a:rPr>
              <a:t>الارتدادات </a:t>
            </a:r>
          </a:p>
          <a:p>
            <a:pPr marL="278647" indent="-278647" algn="r" rtl="1">
              <a:buFont typeface="Wingdings" panose="05000000000000000000" pitchFamily="2" charset="2"/>
              <a:buChar char="q"/>
            </a:pPr>
            <a:endParaRPr lang="ar-SA" altLang="ko-KR" sz="1756" dirty="0">
              <a:solidFill>
                <a:schemeClr val="tx1">
                  <a:lumMod val="75000"/>
                  <a:lumOff val="25000"/>
                </a:schemeClr>
              </a:solidFill>
              <a:effectLst>
                <a:outerShdw blurRad="38100" dist="38100" dir="2700000" algn="tl">
                  <a:srgbClr val="000000">
                    <a:alpha val="43137"/>
                  </a:srgbClr>
                </a:outerShdw>
              </a:effectLst>
              <a:cs typeface="Arial" pitchFamily="34" charset="0"/>
            </a:endParaRPr>
          </a:p>
          <a:p>
            <a:pPr marL="278647" indent="-278647" algn="r" rtl="1">
              <a:buFont typeface="Wingdings" panose="05000000000000000000" pitchFamily="2" charset="2"/>
              <a:buChar char="q"/>
            </a:pPr>
            <a:r>
              <a:rPr lang="ar-SA" altLang="ko-KR" sz="1756" dirty="0">
                <a:solidFill>
                  <a:schemeClr val="tx1">
                    <a:lumMod val="75000"/>
                    <a:lumOff val="25000"/>
                  </a:schemeClr>
                </a:solidFill>
                <a:effectLst>
                  <a:outerShdw blurRad="38100" dist="38100" dir="2700000" algn="tl">
                    <a:srgbClr val="000000">
                      <a:alpha val="43137"/>
                    </a:srgbClr>
                  </a:outerShdw>
                </a:effectLst>
                <a:cs typeface="Arial" pitchFamily="34" charset="0"/>
              </a:rPr>
              <a:t>التسويات </a:t>
            </a:r>
            <a:r>
              <a:rPr lang="en-US" altLang="ko-KR" sz="1170" dirty="0">
                <a:solidFill>
                  <a:schemeClr val="tx1">
                    <a:lumMod val="75000"/>
                    <a:lumOff val="25000"/>
                  </a:schemeClr>
                </a:solidFill>
                <a:cs typeface="Arial" pitchFamily="34" charset="0"/>
              </a:rPr>
              <a:t>  </a:t>
            </a:r>
            <a:endParaRPr lang="en-US" altLang="ko-KR" sz="1170" dirty="0">
              <a:solidFill>
                <a:schemeClr val="tx1">
                  <a:lumMod val="75000"/>
                  <a:lumOff val="25000"/>
                </a:schemeClr>
              </a:solidFill>
            </a:endParaRPr>
          </a:p>
        </p:txBody>
      </p:sp>
      <p:sp>
        <p:nvSpPr>
          <p:cNvPr id="43" name="TextBox 42">
            <a:extLst>
              <a:ext uri="{FF2B5EF4-FFF2-40B4-BE49-F238E27FC236}">
                <a16:creationId xmlns:a16="http://schemas.microsoft.com/office/drawing/2014/main" id="{C63B407D-8C8E-442C-9267-A2049DC4C618}"/>
              </a:ext>
            </a:extLst>
          </p:cNvPr>
          <p:cNvSpPr txBox="1"/>
          <p:nvPr/>
        </p:nvSpPr>
        <p:spPr>
          <a:xfrm>
            <a:off x="8516588" y="1062711"/>
            <a:ext cx="3800947" cy="720278"/>
          </a:xfrm>
          <a:prstGeom prst="rect">
            <a:avLst/>
          </a:prstGeom>
          <a:solidFill>
            <a:schemeClr val="accent3">
              <a:alpha val="50000"/>
            </a:schemeClr>
          </a:solidFill>
          <a:ln>
            <a:noFill/>
          </a:ln>
          <a:effectLst>
            <a:outerShdw blurRad="50800" dist="38100" dir="5400000" algn="t" rotWithShape="0">
              <a:prstClr val="black">
                <a:alpha val="40000"/>
              </a:prstClr>
            </a:outerShdw>
          </a:effectLst>
        </p:spPr>
        <p:style>
          <a:lnRef idx="0">
            <a:scrgbClr r="0" g="0" b="0"/>
          </a:lnRef>
          <a:fillRef idx="0">
            <a:scrgbClr r="0" g="0" b="0"/>
          </a:fillRef>
          <a:effectRef idx="0">
            <a:scrgbClr r="0" g="0" b="0"/>
          </a:effectRef>
          <a:fontRef idx="minor">
            <a:schemeClr val="lt1"/>
          </a:fontRef>
        </p:style>
        <p:txBody>
          <a:bodyPr wrap="square" lIns="35104" tIns="0" rIns="35104" bIns="0" rtlCol="0" anchor="ctr">
            <a:spAutoFit/>
          </a:bodyPr>
          <a:lstStyle/>
          <a:p>
            <a:pPr algn="ctr"/>
            <a:r>
              <a:rPr lang="ar-SA" altLang="ko-KR" sz="2340" b="1" dirty="0">
                <a:solidFill>
                  <a:schemeClr val="accent1">
                    <a:lumMod val="50000"/>
                  </a:schemeClr>
                </a:solidFill>
                <a:effectLst>
                  <a:outerShdw blurRad="38100" dist="38100" dir="2700000" algn="tl">
                    <a:srgbClr val="000000">
                      <a:alpha val="43137"/>
                    </a:srgbClr>
                  </a:outerShdw>
                </a:effectLst>
              </a:rPr>
              <a:t>عناصر النظام ذات الانعكاس المكاني التي تم رصدها وتحليلها </a:t>
            </a:r>
            <a:endParaRPr lang="ko-KR" altLang="en-US" sz="2340" b="1" dirty="0">
              <a:solidFill>
                <a:schemeClr val="accent1">
                  <a:lumMod val="50000"/>
                </a:schemeClr>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57147251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0FB0E56-FC33-409C-ACC7-0C89358BF159}"/>
              </a:ext>
            </a:extLst>
          </p:cNvPr>
          <p:cNvSpPr/>
          <p:nvPr/>
        </p:nvSpPr>
        <p:spPr>
          <a:xfrm>
            <a:off x="6241277" y="2868006"/>
            <a:ext cx="105311" cy="200364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89164" tIns="44582" rIns="89164" bIns="44582" numCol="1" spcCol="0" rtlCol="0" fromWordArt="0" anchor="ctr" anchorCtr="0" forceAA="0" compatLnSpc="1">
            <a:prstTxWarp prst="textNoShape">
              <a:avLst/>
            </a:prstTxWarp>
            <a:noAutofit/>
          </a:bodyPr>
          <a:lstStyle/>
          <a:p>
            <a:pPr algn="ctr"/>
            <a:endParaRPr lang="ko-KR" altLang="en-US" sz="2633" dirty="0"/>
          </a:p>
        </p:txBody>
      </p:sp>
      <p:sp>
        <p:nvSpPr>
          <p:cNvPr id="4" name="Rectangle 4">
            <a:extLst>
              <a:ext uri="{FF2B5EF4-FFF2-40B4-BE49-F238E27FC236}">
                <a16:creationId xmlns:a16="http://schemas.microsoft.com/office/drawing/2014/main" id="{8FB5C353-CBC9-4865-ACE7-92AC29D5681E}"/>
              </a:ext>
            </a:extLst>
          </p:cNvPr>
          <p:cNvSpPr/>
          <p:nvPr/>
        </p:nvSpPr>
        <p:spPr>
          <a:xfrm>
            <a:off x="5845982" y="3184598"/>
            <a:ext cx="105311" cy="1687056"/>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89164" tIns="44582" rIns="89164" bIns="44582" numCol="1" spcCol="0" rtlCol="0" fromWordArt="0" anchor="ctr" anchorCtr="0" forceAA="0" compatLnSpc="1">
            <a:prstTxWarp prst="textNoShape">
              <a:avLst/>
            </a:prstTxWarp>
            <a:noAutofit/>
          </a:bodyPr>
          <a:lstStyle/>
          <a:p>
            <a:pPr algn="ctr"/>
            <a:endParaRPr lang="ko-KR" altLang="en-US" sz="2633" dirty="0"/>
          </a:p>
        </p:txBody>
      </p:sp>
      <p:sp>
        <p:nvSpPr>
          <p:cNvPr id="5" name="Rectangle 5">
            <a:extLst>
              <a:ext uri="{FF2B5EF4-FFF2-40B4-BE49-F238E27FC236}">
                <a16:creationId xmlns:a16="http://schemas.microsoft.com/office/drawing/2014/main" id="{3A0D6347-A9DB-4F91-A15B-4D7088388981}"/>
              </a:ext>
            </a:extLst>
          </p:cNvPr>
          <p:cNvSpPr/>
          <p:nvPr/>
        </p:nvSpPr>
        <p:spPr>
          <a:xfrm>
            <a:off x="6636571" y="3184598"/>
            <a:ext cx="105311" cy="1687056"/>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89164" tIns="44582" rIns="89164" bIns="44582" numCol="1" spcCol="0" rtlCol="0" fromWordArt="0" anchor="ctr" anchorCtr="0" forceAA="0" compatLnSpc="1">
            <a:prstTxWarp prst="textNoShape">
              <a:avLst/>
            </a:prstTxWarp>
            <a:noAutofit/>
          </a:bodyPr>
          <a:lstStyle/>
          <a:p>
            <a:pPr algn="ctr"/>
            <a:endParaRPr lang="ko-KR" altLang="en-US" sz="2633" dirty="0"/>
          </a:p>
        </p:txBody>
      </p:sp>
      <p:sp>
        <p:nvSpPr>
          <p:cNvPr id="6" name="Rectangle 6">
            <a:extLst>
              <a:ext uri="{FF2B5EF4-FFF2-40B4-BE49-F238E27FC236}">
                <a16:creationId xmlns:a16="http://schemas.microsoft.com/office/drawing/2014/main" id="{3C69E03B-5F8C-4F4F-ADEC-077732042328}"/>
              </a:ext>
            </a:extLst>
          </p:cNvPr>
          <p:cNvSpPr/>
          <p:nvPr/>
        </p:nvSpPr>
        <p:spPr>
          <a:xfrm>
            <a:off x="5450688" y="3958950"/>
            <a:ext cx="105311" cy="912701"/>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89164" tIns="44582" rIns="89164" bIns="44582" numCol="1" spcCol="0" rtlCol="0" fromWordArt="0" anchor="ctr" anchorCtr="0" forceAA="0" compatLnSpc="1">
            <a:prstTxWarp prst="textNoShape">
              <a:avLst/>
            </a:prstTxWarp>
            <a:noAutofit/>
          </a:bodyPr>
          <a:lstStyle/>
          <a:p>
            <a:pPr algn="ctr"/>
            <a:endParaRPr lang="ko-KR" altLang="en-US" sz="2633" dirty="0"/>
          </a:p>
        </p:txBody>
      </p:sp>
      <p:sp>
        <p:nvSpPr>
          <p:cNvPr id="7" name="Rectangle 7">
            <a:extLst>
              <a:ext uri="{FF2B5EF4-FFF2-40B4-BE49-F238E27FC236}">
                <a16:creationId xmlns:a16="http://schemas.microsoft.com/office/drawing/2014/main" id="{132BAA1D-C46D-401D-BD6D-1C0DBCD71C4A}"/>
              </a:ext>
            </a:extLst>
          </p:cNvPr>
          <p:cNvSpPr/>
          <p:nvPr/>
        </p:nvSpPr>
        <p:spPr>
          <a:xfrm>
            <a:off x="7031866" y="3958950"/>
            <a:ext cx="105311" cy="912701"/>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89164" tIns="44582" rIns="89164" bIns="44582" numCol="1" spcCol="0" rtlCol="0" fromWordArt="0" anchor="ctr" anchorCtr="0" forceAA="0" compatLnSpc="1">
            <a:prstTxWarp prst="textNoShape">
              <a:avLst/>
            </a:prstTxWarp>
            <a:noAutofit/>
          </a:bodyPr>
          <a:lstStyle/>
          <a:p>
            <a:pPr algn="ctr"/>
            <a:endParaRPr lang="ko-KR" altLang="en-US" sz="2633" dirty="0"/>
          </a:p>
        </p:txBody>
      </p:sp>
      <p:sp>
        <p:nvSpPr>
          <p:cNvPr id="8" name="Pentagon 10">
            <a:extLst>
              <a:ext uri="{FF2B5EF4-FFF2-40B4-BE49-F238E27FC236}">
                <a16:creationId xmlns:a16="http://schemas.microsoft.com/office/drawing/2014/main" id="{89D27890-4DCA-441F-B220-143B989A216B}"/>
              </a:ext>
            </a:extLst>
          </p:cNvPr>
          <p:cNvSpPr/>
          <p:nvPr/>
        </p:nvSpPr>
        <p:spPr>
          <a:xfrm>
            <a:off x="7050791" y="3958949"/>
            <a:ext cx="1851269" cy="472569"/>
          </a:xfrm>
          <a:prstGeom prst="homePlate">
            <a:avLst/>
          </a:prstGeom>
          <a:solidFill>
            <a:schemeClr val="bg1"/>
          </a:solidFill>
          <a:ln w="381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633" dirty="0"/>
          </a:p>
        </p:txBody>
      </p:sp>
      <p:sp>
        <p:nvSpPr>
          <p:cNvPr id="12" name="Pentagon 14">
            <a:extLst>
              <a:ext uri="{FF2B5EF4-FFF2-40B4-BE49-F238E27FC236}">
                <a16:creationId xmlns:a16="http://schemas.microsoft.com/office/drawing/2014/main" id="{5C70629D-5EF5-45C6-B589-4E7ED2FCF1F7}"/>
              </a:ext>
            </a:extLst>
          </p:cNvPr>
          <p:cNvSpPr/>
          <p:nvPr/>
        </p:nvSpPr>
        <p:spPr>
          <a:xfrm>
            <a:off x="6651072" y="3193883"/>
            <a:ext cx="1851269" cy="472569"/>
          </a:xfrm>
          <a:prstGeom prst="homePlate">
            <a:avLst/>
          </a:prstGeom>
          <a:solidFill>
            <a:schemeClr val="bg1"/>
          </a:solidFill>
          <a:ln w="381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633" dirty="0"/>
          </a:p>
        </p:txBody>
      </p:sp>
      <p:sp>
        <p:nvSpPr>
          <p:cNvPr id="13" name="Pentagon 15">
            <a:extLst>
              <a:ext uri="{FF2B5EF4-FFF2-40B4-BE49-F238E27FC236}">
                <a16:creationId xmlns:a16="http://schemas.microsoft.com/office/drawing/2014/main" id="{D32A09EC-042A-4454-A2C2-29AEB4F05200}"/>
              </a:ext>
            </a:extLst>
          </p:cNvPr>
          <p:cNvSpPr/>
          <p:nvPr/>
        </p:nvSpPr>
        <p:spPr>
          <a:xfrm flipH="1">
            <a:off x="3686124" y="3958949"/>
            <a:ext cx="1851269" cy="472569"/>
          </a:xfrm>
          <a:prstGeom prst="homePlate">
            <a:avLst/>
          </a:prstGeom>
          <a:solidFill>
            <a:schemeClr val="bg1"/>
          </a:solidFill>
          <a:ln w="381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633" dirty="0"/>
          </a:p>
        </p:txBody>
      </p:sp>
      <p:sp>
        <p:nvSpPr>
          <p:cNvPr id="14" name="Pentagon 16">
            <a:extLst>
              <a:ext uri="{FF2B5EF4-FFF2-40B4-BE49-F238E27FC236}">
                <a16:creationId xmlns:a16="http://schemas.microsoft.com/office/drawing/2014/main" id="{60090334-7359-45AD-B11C-70AFFC6DD6B5}"/>
              </a:ext>
            </a:extLst>
          </p:cNvPr>
          <p:cNvSpPr/>
          <p:nvPr/>
        </p:nvSpPr>
        <p:spPr>
          <a:xfrm flipH="1">
            <a:off x="4079581" y="3193883"/>
            <a:ext cx="1851269" cy="472569"/>
          </a:xfrm>
          <a:prstGeom prst="homePlate">
            <a:avLst/>
          </a:prstGeom>
          <a:solidFill>
            <a:schemeClr val="bg1"/>
          </a:solid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633" dirty="0"/>
          </a:p>
        </p:txBody>
      </p:sp>
      <p:sp>
        <p:nvSpPr>
          <p:cNvPr id="27" name="Pentagon 30">
            <a:extLst>
              <a:ext uri="{FF2B5EF4-FFF2-40B4-BE49-F238E27FC236}">
                <a16:creationId xmlns:a16="http://schemas.microsoft.com/office/drawing/2014/main" id="{61CA2598-4AB5-477F-B2BA-847D8004BADD}"/>
              </a:ext>
            </a:extLst>
          </p:cNvPr>
          <p:cNvSpPr/>
          <p:nvPr/>
        </p:nvSpPr>
        <p:spPr>
          <a:xfrm>
            <a:off x="4720322" y="2410241"/>
            <a:ext cx="3131076" cy="472569"/>
          </a:xfrm>
          <a:custGeom>
            <a:avLst/>
            <a:gdLst/>
            <a:ahLst/>
            <a:cxnLst/>
            <a:rect l="l" t="t" r="r" b="b"/>
            <a:pathLst>
              <a:path w="3211003" h="484632">
                <a:moveTo>
                  <a:pt x="242316" y="0"/>
                </a:moveTo>
                <a:lnTo>
                  <a:pt x="1591003" y="0"/>
                </a:lnTo>
                <a:lnTo>
                  <a:pt x="1620000" y="0"/>
                </a:lnTo>
                <a:lnTo>
                  <a:pt x="2968687" y="0"/>
                </a:lnTo>
                <a:lnTo>
                  <a:pt x="3211003" y="242316"/>
                </a:lnTo>
                <a:lnTo>
                  <a:pt x="2968687" y="484632"/>
                </a:lnTo>
                <a:lnTo>
                  <a:pt x="1620000" y="484632"/>
                </a:lnTo>
                <a:lnTo>
                  <a:pt x="1591003" y="484632"/>
                </a:lnTo>
                <a:lnTo>
                  <a:pt x="242316" y="484632"/>
                </a:lnTo>
                <a:lnTo>
                  <a:pt x="0" y="242316"/>
                </a:lnTo>
                <a:close/>
              </a:path>
            </a:pathLst>
          </a:custGeom>
          <a:solidFill>
            <a:schemeClr val="accent1"/>
          </a:solid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633" dirty="0"/>
          </a:p>
        </p:txBody>
      </p:sp>
      <p:grpSp>
        <p:nvGrpSpPr>
          <p:cNvPr id="121" name="그룹 120">
            <a:extLst>
              <a:ext uri="{FF2B5EF4-FFF2-40B4-BE49-F238E27FC236}">
                <a16:creationId xmlns:a16="http://schemas.microsoft.com/office/drawing/2014/main" id="{5EF0C2F7-C565-4DA6-A22E-DBA302B3ED38}"/>
              </a:ext>
            </a:extLst>
          </p:cNvPr>
          <p:cNvGrpSpPr/>
          <p:nvPr/>
        </p:nvGrpSpPr>
        <p:grpSpPr>
          <a:xfrm>
            <a:off x="5072943" y="4840851"/>
            <a:ext cx="2425831" cy="1543883"/>
            <a:chOff x="4792257" y="4972892"/>
            <a:chExt cx="2487755" cy="1583294"/>
          </a:xfrm>
        </p:grpSpPr>
        <p:grpSp>
          <p:nvGrpSpPr>
            <p:cNvPr id="95" name="그룹 94">
              <a:extLst>
                <a:ext uri="{FF2B5EF4-FFF2-40B4-BE49-F238E27FC236}">
                  <a16:creationId xmlns:a16="http://schemas.microsoft.com/office/drawing/2014/main" id="{E23DA085-45DA-476F-815B-CA98BBEBB34F}"/>
                </a:ext>
              </a:extLst>
            </p:cNvPr>
            <p:cNvGrpSpPr/>
            <p:nvPr/>
          </p:nvGrpSpPr>
          <p:grpSpPr>
            <a:xfrm>
              <a:off x="4879025" y="6138109"/>
              <a:ext cx="2302686" cy="284655"/>
              <a:chOff x="4879025" y="6138109"/>
              <a:chExt cx="2302686" cy="284655"/>
            </a:xfrm>
          </p:grpSpPr>
          <p:sp>
            <p:nvSpPr>
              <p:cNvPr id="72" name="Rectangle: Rounded Corners 1121">
                <a:extLst>
                  <a:ext uri="{FF2B5EF4-FFF2-40B4-BE49-F238E27FC236}">
                    <a16:creationId xmlns:a16="http://schemas.microsoft.com/office/drawing/2014/main" id="{78252119-B4A7-471E-90B1-6AA457F45E12}"/>
                  </a:ext>
                </a:extLst>
              </p:cNvPr>
              <p:cNvSpPr/>
              <p:nvPr/>
            </p:nvSpPr>
            <p:spPr>
              <a:xfrm>
                <a:off x="4942127" y="6138109"/>
                <a:ext cx="2176482" cy="98869"/>
              </a:xfrm>
              <a:prstGeom prst="roundRect">
                <a:avLst>
                  <a:gd name="adj" fmla="val 50000"/>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56"/>
              </a:p>
            </p:txBody>
          </p:sp>
          <p:sp>
            <p:nvSpPr>
              <p:cNvPr id="73" name="Rectangle: Rounded Corners 1122">
                <a:extLst>
                  <a:ext uri="{FF2B5EF4-FFF2-40B4-BE49-F238E27FC236}">
                    <a16:creationId xmlns:a16="http://schemas.microsoft.com/office/drawing/2014/main" id="{E896F93D-EDFD-412C-B563-D8C3B3958D5D}"/>
                  </a:ext>
                </a:extLst>
              </p:cNvPr>
              <p:cNvSpPr/>
              <p:nvPr/>
            </p:nvSpPr>
            <p:spPr>
              <a:xfrm>
                <a:off x="4879025" y="6252298"/>
                <a:ext cx="2302686" cy="117603"/>
              </a:xfrm>
              <a:prstGeom prst="roundRect">
                <a:avLst>
                  <a:gd name="adj" fmla="val 50000"/>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56"/>
              </a:p>
            </p:txBody>
          </p:sp>
          <p:sp>
            <p:nvSpPr>
              <p:cNvPr id="74" name="Rectangle: Rounded Corners 1123">
                <a:extLst>
                  <a:ext uri="{FF2B5EF4-FFF2-40B4-BE49-F238E27FC236}">
                    <a16:creationId xmlns:a16="http://schemas.microsoft.com/office/drawing/2014/main" id="{27FA4E26-3143-4901-9873-445731206996}"/>
                  </a:ext>
                </a:extLst>
              </p:cNvPr>
              <p:cNvSpPr/>
              <p:nvPr/>
            </p:nvSpPr>
            <p:spPr>
              <a:xfrm>
                <a:off x="4924889" y="6359174"/>
                <a:ext cx="2210958" cy="63590"/>
              </a:xfrm>
              <a:prstGeom prst="roundRect">
                <a:avLst>
                  <a:gd name="adj" fmla="val 50000"/>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56"/>
              </a:p>
            </p:txBody>
          </p:sp>
          <p:sp>
            <p:nvSpPr>
              <p:cNvPr id="78" name="Rectangle: Rounded Corners 1127">
                <a:extLst>
                  <a:ext uri="{FF2B5EF4-FFF2-40B4-BE49-F238E27FC236}">
                    <a16:creationId xmlns:a16="http://schemas.microsoft.com/office/drawing/2014/main" id="{D74CC63B-89C0-4CBE-A600-E42701C0E2ED}"/>
                  </a:ext>
                </a:extLst>
              </p:cNvPr>
              <p:cNvSpPr/>
              <p:nvPr/>
            </p:nvSpPr>
            <p:spPr>
              <a:xfrm>
                <a:off x="4924889" y="6193064"/>
                <a:ext cx="2210958" cy="63590"/>
              </a:xfrm>
              <a:prstGeom prst="roundRect">
                <a:avLst>
                  <a:gd name="adj" fmla="val 50000"/>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56"/>
              </a:p>
            </p:txBody>
          </p:sp>
          <p:sp>
            <p:nvSpPr>
              <p:cNvPr id="75" name="Freeform: Shape 1124">
                <a:extLst>
                  <a:ext uri="{FF2B5EF4-FFF2-40B4-BE49-F238E27FC236}">
                    <a16:creationId xmlns:a16="http://schemas.microsoft.com/office/drawing/2014/main" id="{8EC2D1BD-DDED-42A5-8228-C6EC4F7BAA0E}"/>
                  </a:ext>
                </a:extLst>
              </p:cNvPr>
              <p:cNvSpPr/>
              <p:nvPr/>
            </p:nvSpPr>
            <p:spPr>
              <a:xfrm>
                <a:off x="5958104" y="6276742"/>
                <a:ext cx="576995" cy="24703"/>
              </a:xfrm>
              <a:custGeom>
                <a:avLst/>
                <a:gdLst>
                  <a:gd name="connsiteX0" fmla="*/ 358480 w 717399"/>
                  <a:gd name="connsiteY0" fmla="*/ 30495 h 30714"/>
                  <a:gd name="connsiteX1" fmla="*/ 29398 w 717399"/>
                  <a:gd name="connsiteY1" fmla="*/ 30495 h 30714"/>
                  <a:gd name="connsiteX2" fmla="*/ 11847 w 717399"/>
                  <a:gd name="connsiteY2" fmla="*/ 29617 h 30714"/>
                  <a:gd name="connsiteX3" fmla="*/ 0 w 717399"/>
                  <a:gd name="connsiteY3" fmla="*/ 14919 h 30714"/>
                  <a:gd name="connsiteX4" fmla="*/ 11408 w 717399"/>
                  <a:gd name="connsiteY4" fmla="*/ 1097 h 30714"/>
                  <a:gd name="connsiteX5" fmla="*/ 25668 w 717399"/>
                  <a:gd name="connsiteY5" fmla="*/ 0 h 30714"/>
                  <a:gd name="connsiteX6" fmla="*/ 691512 w 717399"/>
                  <a:gd name="connsiteY6" fmla="*/ 0 h 30714"/>
                  <a:gd name="connsiteX7" fmla="*/ 704675 w 717399"/>
                  <a:gd name="connsiteY7" fmla="*/ 878 h 30714"/>
                  <a:gd name="connsiteX8" fmla="*/ 718058 w 717399"/>
                  <a:gd name="connsiteY8" fmla="*/ 15796 h 30714"/>
                  <a:gd name="connsiteX9" fmla="*/ 704894 w 717399"/>
                  <a:gd name="connsiteY9" fmla="*/ 29837 h 30714"/>
                  <a:gd name="connsiteX10" fmla="*/ 687343 w 717399"/>
                  <a:gd name="connsiteY10" fmla="*/ 30714 h 30714"/>
                  <a:gd name="connsiteX11" fmla="*/ 358480 w 717399"/>
                  <a:gd name="connsiteY11" fmla="*/ 30495 h 30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17399" h="30714">
                    <a:moveTo>
                      <a:pt x="358480" y="30495"/>
                    </a:moveTo>
                    <a:cubicBezTo>
                      <a:pt x="248786" y="30495"/>
                      <a:pt x="139092" y="30495"/>
                      <a:pt x="29398" y="30495"/>
                    </a:cubicBezTo>
                    <a:cubicBezTo>
                      <a:pt x="23475" y="30495"/>
                      <a:pt x="17551" y="30495"/>
                      <a:pt x="11847" y="29617"/>
                    </a:cubicBezTo>
                    <a:cubicBezTo>
                      <a:pt x="3949" y="28301"/>
                      <a:pt x="0" y="23036"/>
                      <a:pt x="0" y="14919"/>
                    </a:cubicBezTo>
                    <a:cubicBezTo>
                      <a:pt x="219" y="7240"/>
                      <a:pt x="4168" y="2413"/>
                      <a:pt x="11408" y="1097"/>
                    </a:cubicBezTo>
                    <a:cubicBezTo>
                      <a:pt x="16015" y="219"/>
                      <a:pt x="20842" y="0"/>
                      <a:pt x="25668" y="0"/>
                    </a:cubicBezTo>
                    <a:cubicBezTo>
                      <a:pt x="247689" y="0"/>
                      <a:pt x="469491" y="0"/>
                      <a:pt x="691512" y="0"/>
                    </a:cubicBezTo>
                    <a:cubicBezTo>
                      <a:pt x="695899" y="0"/>
                      <a:pt x="700287" y="0"/>
                      <a:pt x="704675" y="878"/>
                    </a:cubicBezTo>
                    <a:cubicBezTo>
                      <a:pt x="712573" y="2413"/>
                      <a:pt x="718277" y="7020"/>
                      <a:pt x="718058" y="15796"/>
                    </a:cubicBezTo>
                    <a:cubicBezTo>
                      <a:pt x="717838" y="23913"/>
                      <a:pt x="712573" y="28520"/>
                      <a:pt x="704894" y="29837"/>
                    </a:cubicBezTo>
                    <a:cubicBezTo>
                      <a:pt x="699190" y="30714"/>
                      <a:pt x="693267" y="30714"/>
                      <a:pt x="687343" y="30714"/>
                    </a:cubicBezTo>
                    <a:cubicBezTo>
                      <a:pt x="577869" y="30495"/>
                      <a:pt x="468174" y="30495"/>
                      <a:pt x="358480" y="30495"/>
                    </a:cubicBezTo>
                    <a:close/>
                  </a:path>
                </a:pathLst>
              </a:custGeom>
              <a:solidFill>
                <a:schemeClr val="accent2"/>
              </a:solidFill>
              <a:ln w="2188" cap="flat">
                <a:noFill/>
                <a:prstDash val="solid"/>
                <a:miter/>
              </a:ln>
            </p:spPr>
            <p:txBody>
              <a:bodyPr rtlCol="0" anchor="ctr"/>
              <a:lstStyle/>
              <a:p>
                <a:endParaRPr lang="en-US" sz="1756"/>
              </a:p>
            </p:txBody>
          </p:sp>
          <p:sp>
            <p:nvSpPr>
              <p:cNvPr id="76" name="Freeform: Shape 1125">
                <a:extLst>
                  <a:ext uri="{FF2B5EF4-FFF2-40B4-BE49-F238E27FC236}">
                    <a16:creationId xmlns:a16="http://schemas.microsoft.com/office/drawing/2014/main" id="{72A0A004-1991-4779-889C-60D203E963E0}"/>
                  </a:ext>
                </a:extLst>
              </p:cNvPr>
              <p:cNvSpPr/>
              <p:nvPr/>
            </p:nvSpPr>
            <p:spPr>
              <a:xfrm>
                <a:off x="5505138" y="6320175"/>
                <a:ext cx="485241" cy="24703"/>
              </a:xfrm>
              <a:custGeom>
                <a:avLst/>
                <a:gdLst>
                  <a:gd name="connsiteX0" fmla="*/ 303435 w 603317"/>
                  <a:gd name="connsiteY0" fmla="*/ 35 h 30714"/>
                  <a:gd name="connsiteX1" fmla="*/ 573063 w 603317"/>
                  <a:gd name="connsiteY1" fmla="*/ 35 h 30714"/>
                  <a:gd name="connsiteX2" fmla="*/ 588420 w 603317"/>
                  <a:gd name="connsiteY2" fmla="*/ 474 h 30714"/>
                  <a:gd name="connsiteX3" fmla="*/ 605093 w 603317"/>
                  <a:gd name="connsiteY3" fmla="*/ 15612 h 30714"/>
                  <a:gd name="connsiteX4" fmla="*/ 587981 w 603317"/>
                  <a:gd name="connsiteY4" fmla="*/ 30530 h 30714"/>
                  <a:gd name="connsiteX5" fmla="*/ 579206 w 603317"/>
                  <a:gd name="connsiteY5" fmla="*/ 30749 h 30714"/>
                  <a:gd name="connsiteX6" fmla="*/ 26567 w 603317"/>
                  <a:gd name="connsiteY6" fmla="*/ 30749 h 30714"/>
                  <a:gd name="connsiteX7" fmla="*/ 14500 w 603317"/>
                  <a:gd name="connsiteY7" fmla="*/ 30091 h 30714"/>
                  <a:gd name="connsiteX8" fmla="*/ 21 w 603317"/>
                  <a:gd name="connsiteY8" fmla="*/ 15173 h 30714"/>
                  <a:gd name="connsiteX9" fmla="*/ 14939 w 603317"/>
                  <a:gd name="connsiteY9" fmla="*/ 693 h 30714"/>
                  <a:gd name="connsiteX10" fmla="*/ 30296 w 603317"/>
                  <a:gd name="connsiteY10" fmla="*/ 254 h 30714"/>
                  <a:gd name="connsiteX11" fmla="*/ 303435 w 603317"/>
                  <a:gd name="connsiteY11" fmla="*/ 35 h 30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03317" h="30714">
                    <a:moveTo>
                      <a:pt x="303435" y="35"/>
                    </a:moveTo>
                    <a:cubicBezTo>
                      <a:pt x="393384" y="35"/>
                      <a:pt x="483333" y="35"/>
                      <a:pt x="573063" y="35"/>
                    </a:cubicBezTo>
                    <a:cubicBezTo>
                      <a:pt x="578109" y="35"/>
                      <a:pt x="583374" y="-184"/>
                      <a:pt x="588420" y="474"/>
                    </a:cubicBezTo>
                    <a:cubicBezTo>
                      <a:pt x="599170" y="1351"/>
                      <a:pt x="605532" y="7275"/>
                      <a:pt x="605093" y="15612"/>
                    </a:cubicBezTo>
                    <a:cubicBezTo>
                      <a:pt x="604435" y="26142"/>
                      <a:pt x="597195" y="29652"/>
                      <a:pt x="587981" y="30530"/>
                    </a:cubicBezTo>
                    <a:cubicBezTo>
                      <a:pt x="585129" y="30749"/>
                      <a:pt x="582058" y="30749"/>
                      <a:pt x="579206" y="30749"/>
                    </a:cubicBezTo>
                    <a:cubicBezTo>
                      <a:pt x="394920" y="30749"/>
                      <a:pt x="210853" y="30749"/>
                      <a:pt x="26567" y="30749"/>
                    </a:cubicBezTo>
                    <a:cubicBezTo>
                      <a:pt x="22618" y="30749"/>
                      <a:pt x="18449" y="30749"/>
                      <a:pt x="14500" y="30091"/>
                    </a:cubicBezTo>
                    <a:cubicBezTo>
                      <a:pt x="6164" y="28556"/>
                      <a:pt x="-418" y="24387"/>
                      <a:pt x="21" y="15173"/>
                    </a:cubicBezTo>
                    <a:cubicBezTo>
                      <a:pt x="240" y="6178"/>
                      <a:pt x="6602" y="1571"/>
                      <a:pt x="14939" y="693"/>
                    </a:cubicBezTo>
                    <a:cubicBezTo>
                      <a:pt x="19985" y="35"/>
                      <a:pt x="25250" y="254"/>
                      <a:pt x="30296" y="254"/>
                    </a:cubicBezTo>
                    <a:cubicBezTo>
                      <a:pt x="121342" y="35"/>
                      <a:pt x="212389" y="35"/>
                      <a:pt x="303435" y="35"/>
                    </a:cubicBezTo>
                    <a:close/>
                  </a:path>
                </a:pathLst>
              </a:custGeom>
              <a:solidFill>
                <a:schemeClr val="accent2"/>
              </a:solidFill>
              <a:ln w="2188" cap="flat">
                <a:noFill/>
                <a:prstDash val="solid"/>
                <a:miter/>
              </a:ln>
            </p:spPr>
            <p:txBody>
              <a:bodyPr rtlCol="0" anchor="ctr"/>
              <a:lstStyle/>
              <a:p>
                <a:endParaRPr lang="en-US" sz="1756"/>
              </a:p>
            </p:txBody>
          </p:sp>
        </p:grpSp>
        <p:sp>
          <p:nvSpPr>
            <p:cNvPr id="77" name="Rectangle: Rounded Corners 1126">
              <a:extLst>
                <a:ext uri="{FF2B5EF4-FFF2-40B4-BE49-F238E27FC236}">
                  <a16:creationId xmlns:a16="http://schemas.microsoft.com/office/drawing/2014/main" id="{E184EACC-AB7A-43A1-AFD9-34D559EEFF05}"/>
                </a:ext>
              </a:extLst>
            </p:cNvPr>
            <p:cNvSpPr/>
            <p:nvPr/>
          </p:nvSpPr>
          <p:spPr>
            <a:xfrm>
              <a:off x="5474196" y="6139131"/>
              <a:ext cx="1124339" cy="98869"/>
            </a:xfrm>
            <a:prstGeom prst="roundRect">
              <a:avLst>
                <a:gd name="adj" fmla="val 32327"/>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56" dirty="0"/>
            </a:p>
          </p:txBody>
        </p:sp>
        <p:sp>
          <p:nvSpPr>
            <p:cNvPr id="61" name="Freeform: Shape 1115">
              <a:extLst>
                <a:ext uri="{FF2B5EF4-FFF2-40B4-BE49-F238E27FC236}">
                  <a16:creationId xmlns:a16="http://schemas.microsoft.com/office/drawing/2014/main" id="{1B5ECC0B-CF6C-4FC2-835C-A5EEA6839617}"/>
                </a:ext>
              </a:extLst>
            </p:cNvPr>
            <p:cNvSpPr/>
            <p:nvPr/>
          </p:nvSpPr>
          <p:spPr>
            <a:xfrm>
              <a:off x="5007536" y="4972892"/>
              <a:ext cx="2044849" cy="1164706"/>
            </a:xfrm>
            <a:custGeom>
              <a:avLst/>
              <a:gdLst>
                <a:gd name="connsiteX0" fmla="*/ 3791715 w 4105100"/>
                <a:gd name="connsiteY0" fmla="*/ 2742414 h 3396418"/>
                <a:gd name="connsiteX1" fmla="*/ 3727481 w 4105100"/>
                <a:gd name="connsiteY1" fmla="*/ 2806648 h 3396418"/>
                <a:gd name="connsiteX2" fmla="*/ 3727481 w 4105100"/>
                <a:gd name="connsiteY2" fmla="*/ 3025213 h 3396418"/>
                <a:gd name="connsiteX3" fmla="*/ 3791715 w 4105100"/>
                <a:gd name="connsiteY3" fmla="*/ 3089447 h 3396418"/>
                <a:gd name="connsiteX4" fmla="*/ 3934345 w 4105100"/>
                <a:gd name="connsiteY4" fmla="*/ 3089447 h 3396418"/>
                <a:gd name="connsiteX5" fmla="*/ 3998579 w 4105100"/>
                <a:gd name="connsiteY5" fmla="*/ 3025213 h 3396418"/>
                <a:gd name="connsiteX6" fmla="*/ 3998579 w 4105100"/>
                <a:gd name="connsiteY6" fmla="*/ 2806648 h 3396418"/>
                <a:gd name="connsiteX7" fmla="*/ 3934345 w 4105100"/>
                <a:gd name="connsiteY7" fmla="*/ 2742414 h 3396418"/>
                <a:gd name="connsiteX8" fmla="*/ 3462309 w 4105100"/>
                <a:gd name="connsiteY8" fmla="*/ 2742414 h 3396418"/>
                <a:gd name="connsiteX9" fmla="*/ 3398075 w 4105100"/>
                <a:gd name="connsiteY9" fmla="*/ 2806648 h 3396418"/>
                <a:gd name="connsiteX10" fmla="*/ 3398075 w 4105100"/>
                <a:gd name="connsiteY10" fmla="*/ 3025213 h 3396418"/>
                <a:gd name="connsiteX11" fmla="*/ 3462309 w 4105100"/>
                <a:gd name="connsiteY11" fmla="*/ 3089447 h 3396418"/>
                <a:gd name="connsiteX12" fmla="*/ 3604939 w 4105100"/>
                <a:gd name="connsiteY12" fmla="*/ 3089447 h 3396418"/>
                <a:gd name="connsiteX13" fmla="*/ 3669173 w 4105100"/>
                <a:gd name="connsiteY13" fmla="*/ 3025213 h 3396418"/>
                <a:gd name="connsiteX14" fmla="*/ 3669173 w 4105100"/>
                <a:gd name="connsiteY14" fmla="*/ 2806648 h 3396418"/>
                <a:gd name="connsiteX15" fmla="*/ 3604939 w 4105100"/>
                <a:gd name="connsiteY15" fmla="*/ 2742414 h 3396418"/>
                <a:gd name="connsiteX16" fmla="*/ 3132904 w 4105100"/>
                <a:gd name="connsiteY16" fmla="*/ 2742414 h 3396418"/>
                <a:gd name="connsiteX17" fmla="*/ 3068670 w 4105100"/>
                <a:gd name="connsiteY17" fmla="*/ 2806648 h 3396418"/>
                <a:gd name="connsiteX18" fmla="*/ 3068670 w 4105100"/>
                <a:gd name="connsiteY18" fmla="*/ 3025213 h 3396418"/>
                <a:gd name="connsiteX19" fmla="*/ 3132904 w 4105100"/>
                <a:gd name="connsiteY19" fmla="*/ 3089447 h 3396418"/>
                <a:gd name="connsiteX20" fmla="*/ 3275534 w 4105100"/>
                <a:gd name="connsiteY20" fmla="*/ 3089447 h 3396418"/>
                <a:gd name="connsiteX21" fmla="*/ 3339768 w 4105100"/>
                <a:gd name="connsiteY21" fmla="*/ 3025213 h 3396418"/>
                <a:gd name="connsiteX22" fmla="*/ 3339768 w 4105100"/>
                <a:gd name="connsiteY22" fmla="*/ 2806648 h 3396418"/>
                <a:gd name="connsiteX23" fmla="*/ 3275534 w 4105100"/>
                <a:gd name="connsiteY23" fmla="*/ 2742414 h 3396418"/>
                <a:gd name="connsiteX24" fmla="*/ 2803499 w 4105100"/>
                <a:gd name="connsiteY24" fmla="*/ 2742414 h 3396418"/>
                <a:gd name="connsiteX25" fmla="*/ 2739265 w 4105100"/>
                <a:gd name="connsiteY25" fmla="*/ 2806648 h 3396418"/>
                <a:gd name="connsiteX26" fmla="*/ 2739265 w 4105100"/>
                <a:gd name="connsiteY26" fmla="*/ 3025213 h 3396418"/>
                <a:gd name="connsiteX27" fmla="*/ 2803499 w 4105100"/>
                <a:gd name="connsiteY27" fmla="*/ 3089447 h 3396418"/>
                <a:gd name="connsiteX28" fmla="*/ 2946129 w 4105100"/>
                <a:gd name="connsiteY28" fmla="*/ 3089447 h 3396418"/>
                <a:gd name="connsiteX29" fmla="*/ 3010363 w 4105100"/>
                <a:gd name="connsiteY29" fmla="*/ 3025213 h 3396418"/>
                <a:gd name="connsiteX30" fmla="*/ 3010363 w 4105100"/>
                <a:gd name="connsiteY30" fmla="*/ 2806648 h 3396418"/>
                <a:gd name="connsiteX31" fmla="*/ 2946129 w 4105100"/>
                <a:gd name="connsiteY31" fmla="*/ 2742414 h 3396418"/>
                <a:gd name="connsiteX32" fmla="*/ 2474094 w 4105100"/>
                <a:gd name="connsiteY32" fmla="*/ 2742414 h 3396418"/>
                <a:gd name="connsiteX33" fmla="*/ 2409860 w 4105100"/>
                <a:gd name="connsiteY33" fmla="*/ 2806648 h 3396418"/>
                <a:gd name="connsiteX34" fmla="*/ 2409860 w 4105100"/>
                <a:gd name="connsiteY34" fmla="*/ 3025213 h 3396418"/>
                <a:gd name="connsiteX35" fmla="*/ 2474094 w 4105100"/>
                <a:gd name="connsiteY35" fmla="*/ 3089447 h 3396418"/>
                <a:gd name="connsiteX36" fmla="*/ 2616724 w 4105100"/>
                <a:gd name="connsiteY36" fmla="*/ 3089447 h 3396418"/>
                <a:gd name="connsiteX37" fmla="*/ 2680958 w 4105100"/>
                <a:gd name="connsiteY37" fmla="*/ 3025213 h 3396418"/>
                <a:gd name="connsiteX38" fmla="*/ 2680958 w 4105100"/>
                <a:gd name="connsiteY38" fmla="*/ 2806648 h 3396418"/>
                <a:gd name="connsiteX39" fmla="*/ 2616724 w 4105100"/>
                <a:gd name="connsiteY39" fmla="*/ 2742414 h 3396418"/>
                <a:gd name="connsiteX40" fmla="*/ 1488377 w 4105100"/>
                <a:gd name="connsiteY40" fmla="*/ 2742414 h 3396418"/>
                <a:gd name="connsiteX41" fmla="*/ 1424143 w 4105100"/>
                <a:gd name="connsiteY41" fmla="*/ 2806648 h 3396418"/>
                <a:gd name="connsiteX42" fmla="*/ 1424143 w 4105100"/>
                <a:gd name="connsiteY42" fmla="*/ 3025213 h 3396418"/>
                <a:gd name="connsiteX43" fmla="*/ 1488377 w 4105100"/>
                <a:gd name="connsiteY43" fmla="*/ 3089447 h 3396418"/>
                <a:gd name="connsiteX44" fmla="*/ 1631007 w 4105100"/>
                <a:gd name="connsiteY44" fmla="*/ 3089447 h 3396418"/>
                <a:gd name="connsiteX45" fmla="*/ 1695241 w 4105100"/>
                <a:gd name="connsiteY45" fmla="*/ 3025213 h 3396418"/>
                <a:gd name="connsiteX46" fmla="*/ 1695241 w 4105100"/>
                <a:gd name="connsiteY46" fmla="*/ 2806648 h 3396418"/>
                <a:gd name="connsiteX47" fmla="*/ 1631007 w 4105100"/>
                <a:gd name="connsiteY47" fmla="*/ 2742414 h 3396418"/>
                <a:gd name="connsiteX48" fmla="*/ 1158971 w 4105100"/>
                <a:gd name="connsiteY48" fmla="*/ 2742414 h 3396418"/>
                <a:gd name="connsiteX49" fmla="*/ 1094737 w 4105100"/>
                <a:gd name="connsiteY49" fmla="*/ 2806648 h 3396418"/>
                <a:gd name="connsiteX50" fmla="*/ 1094737 w 4105100"/>
                <a:gd name="connsiteY50" fmla="*/ 3025213 h 3396418"/>
                <a:gd name="connsiteX51" fmla="*/ 1158971 w 4105100"/>
                <a:gd name="connsiteY51" fmla="*/ 3089447 h 3396418"/>
                <a:gd name="connsiteX52" fmla="*/ 1301601 w 4105100"/>
                <a:gd name="connsiteY52" fmla="*/ 3089447 h 3396418"/>
                <a:gd name="connsiteX53" fmla="*/ 1365835 w 4105100"/>
                <a:gd name="connsiteY53" fmla="*/ 3025213 h 3396418"/>
                <a:gd name="connsiteX54" fmla="*/ 1365835 w 4105100"/>
                <a:gd name="connsiteY54" fmla="*/ 2806648 h 3396418"/>
                <a:gd name="connsiteX55" fmla="*/ 1301601 w 4105100"/>
                <a:gd name="connsiteY55" fmla="*/ 2742414 h 3396418"/>
                <a:gd name="connsiteX56" fmla="*/ 829566 w 4105100"/>
                <a:gd name="connsiteY56" fmla="*/ 2742414 h 3396418"/>
                <a:gd name="connsiteX57" fmla="*/ 765332 w 4105100"/>
                <a:gd name="connsiteY57" fmla="*/ 2806648 h 3396418"/>
                <a:gd name="connsiteX58" fmla="*/ 765332 w 4105100"/>
                <a:gd name="connsiteY58" fmla="*/ 3025213 h 3396418"/>
                <a:gd name="connsiteX59" fmla="*/ 829566 w 4105100"/>
                <a:gd name="connsiteY59" fmla="*/ 3089447 h 3396418"/>
                <a:gd name="connsiteX60" fmla="*/ 972196 w 4105100"/>
                <a:gd name="connsiteY60" fmla="*/ 3089447 h 3396418"/>
                <a:gd name="connsiteX61" fmla="*/ 1036430 w 4105100"/>
                <a:gd name="connsiteY61" fmla="*/ 3025213 h 3396418"/>
                <a:gd name="connsiteX62" fmla="*/ 1036430 w 4105100"/>
                <a:gd name="connsiteY62" fmla="*/ 2806648 h 3396418"/>
                <a:gd name="connsiteX63" fmla="*/ 972196 w 4105100"/>
                <a:gd name="connsiteY63" fmla="*/ 2742414 h 3396418"/>
                <a:gd name="connsiteX64" fmla="*/ 500161 w 4105100"/>
                <a:gd name="connsiteY64" fmla="*/ 2742414 h 3396418"/>
                <a:gd name="connsiteX65" fmla="*/ 435927 w 4105100"/>
                <a:gd name="connsiteY65" fmla="*/ 2806648 h 3396418"/>
                <a:gd name="connsiteX66" fmla="*/ 435927 w 4105100"/>
                <a:gd name="connsiteY66" fmla="*/ 3025213 h 3396418"/>
                <a:gd name="connsiteX67" fmla="*/ 500161 w 4105100"/>
                <a:gd name="connsiteY67" fmla="*/ 3089447 h 3396418"/>
                <a:gd name="connsiteX68" fmla="*/ 642791 w 4105100"/>
                <a:gd name="connsiteY68" fmla="*/ 3089447 h 3396418"/>
                <a:gd name="connsiteX69" fmla="*/ 707025 w 4105100"/>
                <a:gd name="connsiteY69" fmla="*/ 3025213 h 3396418"/>
                <a:gd name="connsiteX70" fmla="*/ 707025 w 4105100"/>
                <a:gd name="connsiteY70" fmla="*/ 2806648 h 3396418"/>
                <a:gd name="connsiteX71" fmla="*/ 642791 w 4105100"/>
                <a:gd name="connsiteY71" fmla="*/ 2742414 h 3396418"/>
                <a:gd name="connsiteX72" fmla="*/ 170756 w 4105100"/>
                <a:gd name="connsiteY72" fmla="*/ 2742414 h 3396418"/>
                <a:gd name="connsiteX73" fmla="*/ 106522 w 4105100"/>
                <a:gd name="connsiteY73" fmla="*/ 2806648 h 3396418"/>
                <a:gd name="connsiteX74" fmla="*/ 106522 w 4105100"/>
                <a:gd name="connsiteY74" fmla="*/ 3025213 h 3396418"/>
                <a:gd name="connsiteX75" fmla="*/ 170756 w 4105100"/>
                <a:gd name="connsiteY75" fmla="*/ 3089447 h 3396418"/>
                <a:gd name="connsiteX76" fmla="*/ 313386 w 4105100"/>
                <a:gd name="connsiteY76" fmla="*/ 3089447 h 3396418"/>
                <a:gd name="connsiteX77" fmla="*/ 377620 w 4105100"/>
                <a:gd name="connsiteY77" fmla="*/ 3025213 h 3396418"/>
                <a:gd name="connsiteX78" fmla="*/ 377620 w 4105100"/>
                <a:gd name="connsiteY78" fmla="*/ 2806648 h 3396418"/>
                <a:gd name="connsiteX79" fmla="*/ 313386 w 4105100"/>
                <a:gd name="connsiteY79" fmla="*/ 2742414 h 3396418"/>
                <a:gd name="connsiteX80" fmla="*/ 3791715 w 4105100"/>
                <a:gd name="connsiteY80" fmla="*/ 2239243 h 3396418"/>
                <a:gd name="connsiteX81" fmla="*/ 3727481 w 4105100"/>
                <a:gd name="connsiteY81" fmla="*/ 2303477 h 3396418"/>
                <a:gd name="connsiteX82" fmla="*/ 3727481 w 4105100"/>
                <a:gd name="connsiteY82" fmla="*/ 2522042 h 3396418"/>
                <a:gd name="connsiteX83" fmla="*/ 3791715 w 4105100"/>
                <a:gd name="connsiteY83" fmla="*/ 2586276 h 3396418"/>
                <a:gd name="connsiteX84" fmla="*/ 3934345 w 4105100"/>
                <a:gd name="connsiteY84" fmla="*/ 2586276 h 3396418"/>
                <a:gd name="connsiteX85" fmla="*/ 3998579 w 4105100"/>
                <a:gd name="connsiteY85" fmla="*/ 2522042 h 3396418"/>
                <a:gd name="connsiteX86" fmla="*/ 3998579 w 4105100"/>
                <a:gd name="connsiteY86" fmla="*/ 2303477 h 3396418"/>
                <a:gd name="connsiteX87" fmla="*/ 3934345 w 4105100"/>
                <a:gd name="connsiteY87" fmla="*/ 2239243 h 3396418"/>
                <a:gd name="connsiteX88" fmla="*/ 3462309 w 4105100"/>
                <a:gd name="connsiteY88" fmla="*/ 2239243 h 3396418"/>
                <a:gd name="connsiteX89" fmla="*/ 3398075 w 4105100"/>
                <a:gd name="connsiteY89" fmla="*/ 2303477 h 3396418"/>
                <a:gd name="connsiteX90" fmla="*/ 3398075 w 4105100"/>
                <a:gd name="connsiteY90" fmla="*/ 2522042 h 3396418"/>
                <a:gd name="connsiteX91" fmla="*/ 3462309 w 4105100"/>
                <a:gd name="connsiteY91" fmla="*/ 2586276 h 3396418"/>
                <a:gd name="connsiteX92" fmla="*/ 3604939 w 4105100"/>
                <a:gd name="connsiteY92" fmla="*/ 2586276 h 3396418"/>
                <a:gd name="connsiteX93" fmla="*/ 3669173 w 4105100"/>
                <a:gd name="connsiteY93" fmla="*/ 2522042 h 3396418"/>
                <a:gd name="connsiteX94" fmla="*/ 3669173 w 4105100"/>
                <a:gd name="connsiteY94" fmla="*/ 2303477 h 3396418"/>
                <a:gd name="connsiteX95" fmla="*/ 3604939 w 4105100"/>
                <a:gd name="connsiteY95" fmla="*/ 2239243 h 3396418"/>
                <a:gd name="connsiteX96" fmla="*/ 3132904 w 4105100"/>
                <a:gd name="connsiteY96" fmla="*/ 2239243 h 3396418"/>
                <a:gd name="connsiteX97" fmla="*/ 3068670 w 4105100"/>
                <a:gd name="connsiteY97" fmla="*/ 2303477 h 3396418"/>
                <a:gd name="connsiteX98" fmla="*/ 3068670 w 4105100"/>
                <a:gd name="connsiteY98" fmla="*/ 2522042 h 3396418"/>
                <a:gd name="connsiteX99" fmla="*/ 3132904 w 4105100"/>
                <a:gd name="connsiteY99" fmla="*/ 2586276 h 3396418"/>
                <a:gd name="connsiteX100" fmla="*/ 3275534 w 4105100"/>
                <a:gd name="connsiteY100" fmla="*/ 2586276 h 3396418"/>
                <a:gd name="connsiteX101" fmla="*/ 3339768 w 4105100"/>
                <a:gd name="connsiteY101" fmla="*/ 2522042 h 3396418"/>
                <a:gd name="connsiteX102" fmla="*/ 3339768 w 4105100"/>
                <a:gd name="connsiteY102" fmla="*/ 2303477 h 3396418"/>
                <a:gd name="connsiteX103" fmla="*/ 3275534 w 4105100"/>
                <a:gd name="connsiteY103" fmla="*/ 2239243 h 3396418"/>
                <a:gd name="connsiteX104" fmla="*/ 2803499 w 4105100"/>
                <a:gd name="connsiteY104" fmla="*/ 2239243 h 3396418"/>
                <a:gd name="connsiteX105" fmla="*/ 2739265 w 4105100"/>
                <a:gd name="connsiteY105" fmla="*/ 2303477 h 3396418"/>
                <a:gd name="connsiteX106" fmla="*/ 2739265 w 4105100"/>
                <a:gd name="connsiteY106" fmla="*/ 2522042 h 3396418"/>
                <a:gd name="connsiteX107" fmla="*/ 2803499 w 4105100"/>
                <a:gd name="connsiteY107" fmla="*/ 2586276 h 3396418"/>
                <a:gd name="connsiteX108" fmla="*/ 2946129 w 4105100"/>
                <a:gd name="connsiteY108" fmla="*/ 2586276 h 3396418"/>
                <a:gd name="connsiteX109" fmla="*/ 3010363 w 4105100"/>
                <a:gd name="connsiteY109" fmla="*/ 2522042 h 3396418"/>
                <a:gd name="connsiteX110" fmla="*/ 3010363 w 4105100"/>
                <a:gd name="connsiteY110" fmla="*/ 2303477 h 3396418"/>
                <a:gd name="connsiteX111" fmla="*/ 2946129 w 4105100"/>
                <a:gd name="connsiteY111" fmla="*/ 2239243 h 3396418"/>
                <a:gd name="connsiteX112" fmla="*/ 2474094 w 4105100"/>
                <a:gd name="connsiteY112" fmla="*/ 2239243 h 3396418"/>
                <a:gd name="connsiteX113" fmla="*/ 2409860 w 4105100"/>
                <a:gd name="connsiteY113" fmla="*/ 2303477 h 3396418"/>
                <a:gd name="connsiteX114" fmla="*/ 2409860 w 4105100"/>
                <a:gd name="connsiteY114" fmla="*/ 2522042 h 3396418"/>
                <a:gd name="connsiteX115" fmla="*/ 2474094 w 4105100"/>
                <a:gd name="connsiteY115" fmla="*/ 2586276 h 3396418"/>
                <a:gd name="connsiteX116" fmla="*/ 2616724 w 4105100"/>
                <a:gd name="connsiteY116" fmla="*/ 2586276 h 3396418"/>
                <a:gd name="connsiteX117" fmla="*/ 2680958 w 4105100"/>
                <a:gd name="connsiteY117" fmla="*/ 2522042 h 3396418"/>
                <a:gd name="connsiteX118" fmla="*/ 2680958 w 4105100"/>
                <a:gd name="connsiteY118" fmla="*/ 2303477 h 3396418"/>
                <a:gd name="connsiteX119" fmla="*/ 2616724 w 4105100"/>
                <a:gd name="connsiteY119" fmla="*/ 2239243 h 3396418"/>
                <a:gd name="connsiteX120" fmla="*/ 1488377 w 4105100"/>
                <a:gd name="connsiteY120" fmla="*/ 2239243 h 3396418"/>
                <a:gd name="connsiteX121" fmla="*/ 1424143 w 4105100"/>
                <a:gd name="connsiteY121" fmla="*/ 2303477 h 3396418"/>
                <a:gd name="connsiteX122" fmla="*/ 1424143 w 4105100"/>
                <a:gd name="connsiteY122" fmla="*/ 2522042 h 3396418"/>
                <a:gd name="connsiteX123" fmla="*/ 1488377 w 4105100"/>
                <a:gd name="connsiteY123" fmla="*/ 2586276 h 3396418"/>
                <a:gd name="connsiteX124" fmla="*/ 1631007 w 4105100"/>
                <a:gd name="connsiteY124" fmla="*/ 2586276 h 3396418"/>
                <a:gd name="connsiteX125" fmla="*/ 1695241 w 4105100"/>
                <a:gd name="connsiteY125" fmla="*/ 2522042 h 3396418"/>
                <a:gd name="connsiteX126" fmla="*/ 1695241 w 4105100"/>
                <a:gd name="connsiteY126" fmla="*/ 2303477 h 3396418"/>
                <a:gd name="connsiteX127" fmla="*/ 1631007 w 4105100"/>
                <a:gd name="connsiteY127" fmla="*/ 2239243 h 3396418"/>
                <a:gd name="connsiteX128" fmla="*/ 1158971 w 4105100"/>
                <a:gd name="connsiteY128" fmla="*/ 2239243 h 3396418"/>
                <a:gd name="connsiteX129" fmla="*/ 1094737 w 4105100"/>
                <a:gd name="connsiteY129" fmla="*/ 2303477 h 3396418"/>
                <a:gd name="connsiteX130" fmla="*/ 1094737 w 4105100"/>
                <a:gd name="connsiteY130" fmla="*/ 2522042 h 3396418"/>
                <a:gd name="connsiteX131" fmla="*/ 1158971 w 4105100"/>
                <a:gd name="connsiteY131" fmla="*/ 2586276 h 3396418"/>
                <a:gd name="connsiteX132" fmla="*/ 1301601 w 4105100"/>
                <a:gd name="connsiteY132" fmla="*/ 2586276 h 3396418"/>
                <a:gd name="connsiteX133" fmla="*/ 1365835 w 4105100"/>
                <a:gd name="connsiteY133" fmla="*/ 2522042 h 3396418"/>
                <a:gd name="connsiteX134" fmla="*/ 1365835 w 4105100"/>
                <a:gd name="connsiteY134" fmla="*/ 2303477 h 3396418"/>
                <a:gd name="connsiteX135" fmla="*/ 1301601 w 4105100"/>
                <a:gd name="connsiteY135" fmla="*/ 2239243 h 3396418"/>
                <a:gd name="connsiteX136" fmla="*/ 829566 w 4105100"/>
                <a:gd name="connsiteY136" fmla="*/ 2239243 h 3396418"/>
                <a:gd name="connsiteX137" fmla="*/ 765332 w 4105100"/>
                <a:gd name="connsiteY137" fmla="*/ 2303477 h 3396418"/>
                <a:gd name="connsiteX138" fmla="*/ 765332 w 4105100"/>
                <a:gd name="connsiteY138" fmla="*/ 2522042 h 3396418"/>
                <a:gd name="connsiteX139" fmla="*/ 829566 w 4105100"/>
                <a:gd name="connsiteY139" fmla="*/ 2586276 h 3396418"/>
                <a:gd name="connsiteX140" fmla="*/ 972196 w 4105100"/>
                <a:gd name="connsiteY140" fmla="*/ 2586276 h 3396418"/>
                <a:gd name="connsiteX141" fmla="*/ 1036430 w 4105100"/>
                <a:gd name="connsiteY141" fmla="*/ 2522042 h 3396418"/>
                <a:gd name="connsiteX142" fmla="*/ 1036430 w 4105100"/>
                <a:gd name="connsiteY142" fmla="*/ 2303477 h 3396418"/>
                <a:gd name="connsiteX143" fmla="*/ 972196 w 4105100"/>
                <a:gd name="connsiteY143" fmla="*/ 2239243 h 3396418"/>
                <a:gd name="connsiteX144" fmla="*/ 500161 w 4105100"/>
                <a:gd name="connsiteY144" fmla="*/ 2239243 h 3396418"/>
                <a:gd name="connsiteX145" fmla="*/ 435927 w 4105100"/>
                <a:gd name="connsiteY145" fmla="*/ 2303477 h 3396418"/>
                <a:gd name="connsiteX146" fmla="*/ 435927 w 4105100"/>
                <a:gd name="connsiteY146" fmla="*/ 2522042 h 3396418"/>
                <a:gd name="connsiteX147" fmla="*/ 500161 w 4105100"/>
                <a:gd name="connsiteY147" fmla="*/ 2586276 h 3396418"/>
                <a:gd name="connsiteX148" fmla="*/ 642791 w 4105100"/>
                <a:gd name="connsiteY148" fmla="*/ 2586276 h 3396418"/>
                <a:gd name="connsiteX149" fmla="*/ 707025 w 4105100"/>
                <a:gd name="connsiteY149" fmla="*/ 2522042 h 3396418"/>
                <a:gd name="connsiteX150" fmla="*/ 707025 w 4105100"/>
                <a:gd name="connsiteY150" fmla="*/ 2303477 h 3396418"/>
                <a:gd name="connsiteX151" fmla="*/ 642791 w 4105100"/>
                <a:gd name="connsiteY151" fmla="*/ 2239243 h 3396418"/>
                <a:gd name="connsiteX152" fmla="*/ 170756 w 4105100"/>
                <a:gd name="connsiteY152" fmla="*/ 2239243 h 3396418"/>
                <a:gd name="connsiteX153" fmla="*/ 106522 w 4105100"/>
                <a:gd name="connsiteY153" fmla="*/ 2303477 h 3396418"/>
                <a:gd name="connsiteX154" fmla="*/ 106522 w 4105100"/>
                <a:gd name="connsiteY154" fmla="*/ 2522042 h 3396418"/>
                <a:gd name="connsiteX155" fmla="*/ 170756 w 4105100"/>
                <a:gd name="connsiteY155" fmla="*/ 2586276 h 3396418"/>
                <a:gd name="connsiteX156" fmla="*/ 313386 w 4105100"/>
                <a:gd name="connsiteY156" fmla="*/ 2586276 h 3396418"/>
                <a:gd name="connsiteX157" fmla="*/ 377620 w 4105100"/>
                <a:gd name="connsiteY157" fmla="*/ 2522042 h 3396418"/>
                <a:gd name="connsiteX158" fmla="*/ 377620 w 4105100"/>
                <a:gd name="connsiteY158" fmla="*/ 2303477 h 3396418"/>
                <a:gd name="connsiteX159" fmla="*/ 313386 w 4105100"/>
                <a:gd name="connsiteY159" fmla="*/ 2239243 h 3396418"/>
                <a:gd name="connsiteX160" fmla="*/ 3791715 w 4105100"/>
                <a:gd name="connsiteY160" fmla="*/ 1736074 h 3396418"/>
                <a:gd name="connsiteX161" fmla="*/ 3727481 w 4105100"/>
                <a:gd name="connsiteY161" fmla="*/ 1800308 h 3396418"/>
                <a:gd name="connsiteX162" fmla="*/ 3727481 w 4105100"/>
                <a:gd name="connsiteY162" fmla="*/ 2018873 h 3396418"/>
                <a:gd name="connsiteX163" fmla="*/ 3791715 w 4105100"/>
                <a:gd name="connsiteY163" fmla="*/ 2083107 h 3396418"/>
                <a:gd name="connsiteX164" fmla="*/ 3934345 w 4105100"/>
                <a:gd name="connsiteY164" fmla="*/ 2083107 h 3396418"/>
                <a:gd name="connsiteX165" fmla="*/ 3998579 w 4105100"/>
                <a:gd name="connsiteY165" fmla="*/ 2018873 h 3396418"/>
                <a:gd name="connsiteX166" fmla="*/ 3998579 w 4105100"/>
                <a:gd name="connsiteY166" fmla="*/ 1800308 h 3396418"/>
                <a:gd name="connsiteX167" fmla="*/ 3934345 w 4105100"/>
                <a:gd name="connsiteY167" fmla="*/ 1736074 h 3396418"/>
                <a:gd name="connsiteX168" fmla="*/ 3462309 w 4105100"/>
                <a:gd name="connsiteY168" fmla="*/ 1736074 h 3396418"/>
                <a:gd name="connsiteX169" fmla="*/ 3398075 w 4105100"/>
                <a:gd name="connsiteY169" fmla="*/ 1800308 h 3396418"/>
                <a:gd name="connsiteX170" fmla="*/ 3398075 w 4105100"/>
                <a:gd name="connsiteY170" fmla="*/ 2018873 h 3396418"/>
                <a:gd name="connsiteX171" fmla="*/ 3462309 w 4105100"/>
                <a:gd name="connsiteY171" fmla="*/ 2083107 h 3396418"/>
                <a:gd name="connsiteX172" fmla="*/ 3604939 w 4105100"/>
                <a:gd name="connsiteY172" fmla="*/ 2083107 h 3396418"/>
                <a:gd name="connsiteX173" fmla="*/ 3669173 w 4105100"/>
                <a:gd name="connsiteY173" fmla="*/ 2018873 h 3396418"/>
                <a:gd name="connsiteX174" fmla="*/ 3669173 w 4105100"/>
                <a:gd name="connsiteY174" fmla="*/ 1800308 h 3396418"/>
                <a:gd name="connsiteX175" fmla="*/ 3604939 w 4105100"/>
                <a:gd name="connsiteY175" fmla="*/ 1736074 h 3396418"/>
                <a:gd name="connsiteX176" fmla="*/ 3132904 w 4105100"/>
                <a:gd name="connsiteY176" fmla="*/ 1736074 h 3396418"/>
                <a:gd name="connsiteX177" fmla="*/ 3068670 w 4105100"/>
                <a:gd name="connsiteY177" fmla="*/ 1800308 h 3396418"/>
                <a:gd name="connsiteX178" fmla="*/ 3068670 w 4105100"/>
                <a:gd name="connsiteY178" fmla="*/ 2018873 h 3396418"/>
                <a:gd name="connsiteX179" fmla="*/ 3132904 w 4105100"/>
                <a:gd name="connsiteY179" fmla="*/ 2083107 h 3396418"/>
                <a:gd name="connsiteX180" fmla="*/ 3275534 w 4105100"/>
                <a:gd name="connsiteY180" fmla="*/ 2083107 h 3396418"/>
                <a:gd name="connsiteX181" fmla="*/ 3339768 w 4105100"/>
                <a:gd name="connsiteY181" fmla="*/ 2018873 h 3396418"/>
                <a:gd name="connsiteX182" fmla="*/ 3339768 w 4105100"/>
                <a:gd name="connsiteY182" fmla="*/ 1800308 h 3396418"/>
                <a:gd name="connsiteX183" fmla="*/ 3275534 w 4105100"/>
                <a:gd name="connsiteY183" fmla="*/ 1736074 h 3396418"/>
                <a:gd name="connsiteX184" fmla="*/ 2803499 w 4105100"/>
                <a:gd name="connsiteY184" fmla="*/ 1736074 h 3396418"/>
                <a:gd name="connsiteX185" fmla="*/ 2739265 w 4105100"/>
                <a:gd name="connsiteY185" fmla="*/ 1800308 h 3396418"/>
                <a:gd name="connsiteX186" fmla="*/ 2739265 w 4105100"/>
                <a:gd name="connsiteY186" fmla="*/ 2018873 h 3396418"/>
                <a:gd name="connsiteX187" fmla="*/ 2803499 w 4105100"/>
                <a:gd name="connsiteY187" fmla="*/ 2083107 h 3396418"/>
                <a:gd name="connsiteX188" fmla="*/ 2946129 w 4105100"/>
                <a:gd name="connsiteY188" fmla="*/ 2083107 h 3396418"/>
                <a:gd name="connsiteX189" fmla="*/ 3010363 w 4105100"/>
                <a:gd name="connsiteY189" fmla="*/ 2018873 h 3396418"/>
                <a:gd name="connsiteX190" fmla="*/ 3010363 w 4105100"/>
                <a:gd name="connsiteY190" fmla="*/ 1800308 h 3396418"/>
                <a:gd name="connsiteX191" fmla="*/ 2946129 w 4105100"/>
                <a:gd name="connsiteY191" fmla="*/ 1736074 h 3396418"/>
                <a:gd name="connsiteX192" fmla="*/ 2474094 w 4105100"/>
                <a:gd name="connsiteY192" fmla="*/ 1736074 h 3396418"/>
                <a:gd name="connsiteX193" fmla="*/ 2409860 w 4105100"/>
                <a:gd name="connsiteY193" fmla="*/ 1800308 h 3396418"/>
                <a:gd name="connsiteX194" fmla="*/ 2409860 w 4105100"/>
                <a:gd name="connsiteY194" fmla="*/ 2018873 h 3396418"/>
                <a:gd name="connsiteX195" fmla="*/ 2474094 w 4105100"/>
                <a:gd name="connsiteY195" fmla="*/ 2083107 h 3396418"/>
                <a:gd name="connsiteX196" fmla="*/ 2616724 w 4105100"/>
                <a:gd name="connsiteY196" fmla="*/ 2083107 h 3396418"/>
                <a:gd name="connsiteX197" fmla="*/ 2680958 w 4105100"/>
                <a:gd name="connsiteY197" fmla="*/ 2018873 h 3396418"/>
                <a:gd name="connsiteX198" fmla="*/ 2680958 w 4105100"/>
                <a:gd name="connsiteY198" fmla="*/ 1800308 h 3396418"/>
                <a:gd name="connsiteX199" fmla="*/ 2616724 w 4105100"/>
                <a:gd name="connsiteY199" fmla="*/ 1736074 h 3396418"/>
                <a:gd name="connsiteX200" fmla="*/ 1488377 w 4105100"/>
                <a:gd name="connsiteY200" fmla="*/ 1736074 h 3396418"/>
                <a:gd name="connsiteX201" fmla="*/ 1424143 w 4105100"/>
                <a:gd name="connsiteY201" fmla="*/ 1800308 h 3396418"/>
                <a:gd name="connsiteX202" fmla="*/ 1424143 w 4105100"/>
                <a:gd name="connsiteY202" fmla="*/ 2018873 h 3396418"/>
                <a:gd name="connsiteX203" fmla="*/ 1488377 w 4105100"/>
                <a:gd name="connsiteY203" fmla="*/ 2083107 h 3396418"/>
                <a:gd name="connsiteX204" fmla="*/ 1631007 w 4105100"/>
                <a:gd name="connsiteY204" fmla="*/ 2083107 h 3396418"/>
                <a:gd name="connsiteX205" fmla="*/ 1695241 w 4105100"/>
                <a:gd name="connsiteY205" fmla="*/ 2018873 h 3396418"/>
                <a:gd name="connsiteX206" fmla="*/ 1695241 w 4105100"/>
                <a:gd name="connsiteY206" fmla="*/ 1800308 h 3396418"/>
                <a:gd name="connsiteX207" fmla="*/ 1631007 w 4105100"/>
                <a:gd name="connsiteY207" fmla="*/ 1736074 h 3396418"/>
                <a:gd name="connsiteX208" fmla="*/ 1158971 w 4105100"/>
                <a:gd name="connsiteY208" fmla="*/ 1736074 h 3396418"/>
                <a:gd name="connsiteX209" fmla="*/ 1094737 w 4105100"/>
                <a:gd name="connsiteY209" fmla="*/ 1800308 h 3396418"/>
                <a:gd name="connsiteX210" fmla="*/ 1094737 w 4105100"/>
                <a:gd name="connsiteY210" fmla="*/ 2018873 h 3396418"/>
                <a:gd name="connsiteX211" fmla="*/ 1158971 w 4105100"/>
                <a:gd name="connsiteY211" fmla="*/ 2083107 h 3396418"/>
                <a:gd name="connsiteX212" fmla="*/ 1301601 w 4105100"/>
                <a:gd name="connsiteY212" fmla="*/ 2083107 h 3396418"/>
                <a:gd name="connsiteX213" fmla="*/ 1365835 w 4105100"/>
                <a:gd name="connsiteY213" fmla="*/ 2018873 h 3396418"/>
                <a:gd name="connsiteX214" fmla="*/ 1365835 w 4105100"/>
                <a:gd name="connsiteY214" fmla="*/ 1800308 h 3396418"/>
                <a:gd name="connsiteX215" fmla="*/ 1301601 w 4105100"/>
                <a:gd name="connsiteY215" fmla="*/ 1736074 h 3396418"/>
                <a:gd name="connsiteX216" fmla="*/ 829566 w 4105100"/>
                <a:gd name="connsiteY216" fmla="*/ 1736074 h 3396418"/>
                <a:gd name="connsiteX217" fmla="*/ 765332 w 4105100"/>
                <a:gd name="connsiteY217" fmla="*/ 1800308 h 3396418"/>
                <a:gd name="connsiteX218" fmla="*/ 765332 w 4105100"/>
                <a:gd name="connsiteY218" fmla="*/ 2018873 h 3396418"/>
                <a:gd name="connsiteX219" fmla="*/ 829566 w 4105100"/>
                <a:gd name="connsiteY219" fmla="*/ 2083107 h 3396418"/>
                <a:gd name="connsiteX220" fmla="*/ 972196 w 4105100"/>
                <a:gd name="connsiteY220" fmla="*/ 2083107 h 3396418"/>
                <a:gd name="connsiteX221" fmla="*/ 1036430 w 4105100"/>
                <a:gd name="connsiteY221" fmla="*/ 2018873 h 3396418"/>
                <a:gd name="connsiteX222" fmla="*/ 1036430 w 4105100"/>
                <a:gd name="connsiteY222" fmla="*/ 1800308 h 3396418"/>
                <a:gd name="connsiteX223" fmla="*/ 972196 w 4105100"/>
                <a:gd name="connsiteY223" fmla="*/ 1736074 h 3396418"/>
                <a:gd name="connsiteX224" fmla="*/ 500161 w 4105100"/>
                <a:gd name="connsiteY224" fmla="*/ 1736074 h 3396418"/>
                <a:gd name="connsiteX225" fmla="*/ 435927 w 4105100"/>
                <a:gd name="connsiteY225" fmla="*/ 1800308 h 3396418"/>
                <a:gd name="connsiteX226" fmla="*/ 435927 w 4105100"/>
                <a:gd name="connsiteY226" fmla="*/ 2018873 h 3396418"/>
                <a:gd name="connsiteX227" fmla="*/ 500161 w 4105100"/>
                <a:gd name="connsiteY227" fmla="*/ 2083107 h 3396418"/>
                <a:gd name="connsiteX228" fmla="*/ 642791 w 4105100"/>
                <a:gd name="connsiteY228" fmla="*/ 2083107 h 3396418"/>
                <a:gd name="connsiteX229" fmla="*/ 707025 w 4105100"/>
                <a:gd name="connsiteY229" fmla="*/ 2018873 h 3396418"/>
                <a:gd name="connsiteX230" fmla="*/ 707025 w 4105100"/>
                <a:gd name="connsiteY230" fmla="*/ 1800308 h 3396418"/>
                <a:gd name="connsiteX231" fmla="*/ 642791 w 4105100"/>
                <a:gd name="connsiteY231" fmla="*/ 1736074 h 3396418"/>
                <a:gd name="connsiteX232" fmla="*/ 170756 w 4105100"/>
                <a:gd name="connsiteY232" fmla="*/ 1736074 h 3396418"/>
                <a:gd name="connsiteX233" fmla="*/ 106522 w 4105100"/>
                <a:gd name="connsiteY233" fmla="*/ 1800308 h 3396418"/>
                <a:gd name="connsiteX234" fmla="*/ 106522 w 4105100"/>
                <a:gd name="connsiteY234" fmla="*/ 2018873 h 3396418"/>
                <a:gd name="connsiteX235" fmla="*/ 170756 w 4105100"/>
                <a:gd name="connsiteY235" fmla="*/ 2083107 h 3396418"/>
                <a:gd name="connsiteX236" fmla="*/ 313386 w 4105100"/>
                <a:gd name="connsiteY236" fmla="*/ 2083107 h 3396418"/>
                <a:gd name="connsiteX237" fmla="*/ 377620 w 4105100"/>
                <a:gd name="connsiteY237" fmla="*/ 2018873 h 3396418"/>
                <a:gd name="connsiteX238" fmla="*/ 377620 w 4105100"/>
                <a:gd name="connsiteY238" fmla="*/ 1800308 h 3396418"/>
                <a:gd name="connsiteX239" fmla="*/ 313386 w 4105100"/>
                <a:gd name="connsiteY239" fmla="*/ 1736074 h 3396418"/>
                <a:gd name="connsiteX240" fmla="*/ 3791715 w 4105100"/>
                <a:gd name="connsiteY240" fmla="*/ 1232905 h 3396418"/>
                <a:gd name="connsiteX241" fmla="*/ 3727481 w 4105100"/>
                <a:gd name="connsiteY241" fmla="*/ 1297139 h 3396418"/>
                <a:gd name="connsiteX242" fmla="*/ 3727481 w 4105100"/>
                <a:gd name="connsiteY242" fmla="*/ 1515704 h 3396418"/>
                <a:gd name="connsiteX243" fmla="*/ 3791715 w 4105100"/>
                <a:gd name="connsiteY243" fmla="*/ 1579938 h 3396418"/>
                <a:gd name="connsiteX244" fmla="*/ 3934345 w 4105100"/>
                <a:gd name="connsiteY244" fmla="*/ 1579938 h 3396418"/>
                <a:gd name="connsiteX245" fmla="*/ 3998579 w 4105100"/>
                <a:gd name="connsiteY245" fmla="*/ 1515704 h 3396418"/>
                <a:gd name="connsiteX246" fmla="*/ 3998579 w 4105100"/>
                <a:gd name="connsiteY246" fmla="*/ 1297139 h 3396418"/>
                <a:gd name="connsiteX247" fmla="*/ 3934345 w 4105100"/>
                <a:gd name="connsiteY247" fmla="*/ 1232905 h 3396418"/>
                <a:gd name="connsiteX248" fmla="*/ 3462309 w 4105100"/>
                <a:gd name="connsiteY248" fmla="*/ 1232905 h 3396418"/>
                <a:gd name="connsiteX249" fmla="*/ 3398075 w 4105100"/>
                <a:gd name="connsiteY249" fmla="*/ 1297139 h 3396418"/>
                <a:gd name="connsiteX250" fmla="*/ 3398075 w 4105100"/>
                <a:gd name="connsiteY250" fmla="*/ 1515704 h 3396418"/>
                <a:gd name="connsiteX251" fmla="*/ 3462309 w 4105100"/>
                <a:gd name="connsiteY251" fmla="*/ 1579938 h 3396418"/>
                <a:gd name="connsiteX252" fmla="*/ 3604939 w 4105100"/>
                <a:gd name="connsiteY252" fmla="*/ 1579938 h 3396418"/>
                <a:gd name="connsiteX253" fmla="*/ 3669173 w 4105100"/>
                <a:gd name="connsiteY253" fmla="*/ 1515704 h 3396418"/>
                <a:gd name="connsiteX254" fmla="*/ 3669173 w 4105100"/>
                <a:gd name="connsiteY254" fmla="*/ 1297139 h 3396418"/>
                <a:gd name="connsiteX255" fmla="*/ 3604939 w 4105100"/>
                <a:gd name="connsiteY255" fmla="*/ 1232905 h 3396418"/>
                <a:gd name="connsiteX256" fmla="*/ 3132904 w 4105100"/>
                <a:gd name="connsiteY256" fmla="*/ 1232905 h 3396418"/>
                <a:gd name="connsiteX257" fmla="*/ 3068670 w 4105100"/>
                <a:gd name="connsiteY257" fmla="*/ 1297139 h 3396418"/>
                <a:gd name="connsiteX258" fmla="*/ 3068670 w 4105100"/>
                <a:gd name="connsiteY258" fmla="*/ 1515704 h 3396418"/>
                <a:gd name="connsiteX259" fmla="*/ 3132904 w 4105100"/>
                <a:gd name="connsiteY259" fmla="*/ 1579938 h 3396418"/>
                <a:gd name="connsiteX260" fmla="*/ 3275534 w 4105100"/>
                <a:gd name="connsiteY260" fmla="*/ 1579938 h 3396418"/>
                <a:gd name="connsiteX261" fmla="*/ 3339768 w 4105100"/>
                <a:gd name="connsiteY261" fmla="*/ 1515704 h 3396418"/>
                <a:gd name="connsiteX262" fmla="*/ 3339768 w 4105100"/>
                <a:gd name="connsiteY262" fmla="*/ 1297139 h 3396418"/>
                <a:gd name="connsiteX263" fmla="*/ 3275534 w 4105100"/>
                <a:gd name="connsiteY263" fmla="*/ 1232905 h 3396418"/>
                <a:gd name="connsiteX264" fmla="*/ 2803499 w 4105100"/>
                <a:gd name="connsiteY264" fmla="*/ 1232905 h 3396418"/>
                <a:gd name="connsiteX265" fmla="*/ 2739265 w 4105100"/>
                <a:gd name="connsiteY265" fmla="*/ 1297139 h 3396418"/>
                <a:gd name="connsiteX266" fmla="*/ 2739265 w 4105100"/>
                <a:gd name="connsiteY266" fmla="*/ 1515704 h 3396418"/>
                <a:gd name="connsiteX267" fmla="*/ 2803499 w 4105100"/>
                <a:gd name="connsiteY267" fmla="*/ 1579938 h 3396418"/>
                <a:gd name="connsiteX268" fmla="*/ 2946129 w 4105100"/>
                <a:gd name="connsiteY268" fmla="*/ 1579938 h 3396418"/>
                <a:gd name="connsiteX269" fmla="*/ 3010363 w 4105100"/>
                <a:gd name="connsiteY269" fmla="*/ 1515704 h 3396418"/>
                <a:gd name="connsiteX270" fmla="*/ 3010363 w 4105100"/>
                <a:gd name="connsiteY270" fmla="*/ 1297139 h 3396418"/>
                <a:gd name="connsiteX271" fmla="*/ 2946129 w 4105100"/>
                <a:gd name="connsiteY271" fmla="*/ 1232905 h 3396418"/>
                <a:gd name="connsiteX272" fmla="*/ 2474094 w 4105100"/>
                <a:gd name="connsiteY272" fmla="*/ 1232905 h 3396418"/>
                <a:gd name="connsiteX273" fmla="*/ 2409860 w 4105100"/>
                <a:gd name="connsiteY273" fmla="*/ 1297139 h 3396418"/>
                <a:gd name="connsiteX274" fmla="*/ 2409860 w 4105100"/>
                <a:gd name="connsiteY274" fmla="*/ 1515704 h 3396418"/>
                <a:gd name="connsiteX275" fmla="*/ 2474094 w 4105100"/>
                <a:gd name="connsiteY275" fmla="*/ 1579938 h 3396418"/>
                <a:gd name="connsiteX276" fmla="*/ 2616724 w 4105100"/>
                <a:gd name="connsiteY276" fmla="*/ 1579938 h 3396418"/>
                <a:gd name="connsiteX277" fmla="*/ 2680958 w 4105100"/>
                <a:gd name="connsiteY277" fmla="*/ 1515704 h 3396418"/>
                <a:gd name="connsiteX278" fmla="*/ 2680958 w 4105100"/>
                <a:gd name="connsiteY278" fmla="*/ 1297139 h 3396418"/>
                <a:gd name="connsiteX279" fmla="*/ 2616724 w 4105100"/>
                <a:gd name="connsiteY279" fmla="*/ 1232905 h 3396418"/>
                <a:gd name="connsiteX280" fmla="*/ 1488377 w 4105100"/>
                <a:gd name="connsiteY280" fmla="*/ 1232905 h 3396418"/>
                <a:gd name="connsiteX281" fmla="*/ 1424143 w 4105100"/>
                <a:gd name="connsiteY281" fmla="*/ 1297139 h 3396418"/>
                <a:gd name="connsiteX282" fmla="*/ 1424143 w 4105100"/>
                <a:gd name="connsiteY282" fmla="*/ 1515704 h 3396418"/>
                <a:gd name="connsiteX283" fmla="*/ 1488377 w 4105100"/>
                <a:gd name="connsiteY283" fmla="*/ 1579938 h 3396418"/>
                <a:gd name="connsiteX284" fmla="*/ 1631007 w 4105100"/>
                <a:gd name="connsiteY284" fmla="*/ 1579938 h 3396418"/>
                <a:gd name="connsiteX285" fmla="*/ 1695241 w 4105100"/>
                <a:gd name="connsiteY285" fmla="*/ 1515704 h 3396418"/>
                <a:gd name="connsiteX286" fmla="*/ 1695241 w 4105100"/>
                <a:gd name="connsiteY286" fmla="*/ 1297139 h 3396418"/>
                <a:gd name="connsiteX287" fmla="*/ 1631007 w 4105100"/>
                <a:gd name="connsiteY287" fmla="*/ 1232905 h 3396418"/>
                <a:gd name="connsiteX288" fmla="*/ 1158971 w 4105100"/>
                <a:gd name="connsiteY288" fmla="*/ 1232905 h 3396418"/>
                <a:gd name="connsiteX289" fmla="*/ 1094737 w 4105100"/>
                <a:gd name="connsiteY289" fmla="*/ 1297139 h 3396418"/>
                <a:gd name="connsiteX290" fmla="*/ 1094737 w 4105100"/>
                <a:gd name="connsiteY290" fmla="*/ 1515704 h 3396418"/>
                <a:gd name="connsiteX291" fmla="*/ 1158971 w 4105100"/>
                <a:gd name="connsiteY291" fmla="*/ 1579938 h 3396418"/>
                <a:gd name="connsiteX292" fmla="*/ 1301601 w 4105100"/>
                <a:gd name="connsiteY292" fmla="*/ 1579938 h 3396418"/>
                <a:gd name="connsiteX293" fmla="*/ 1365835 w 4105100"/>
                <a:gd name="connsiteY293" fmla="*/ 1515704 h 3396418"/>
                <a:gd name="connsiteX294" fmla="*/ 1365835 w 4105100"/>
                <a:gd name="connsiteY294" fmla="*/ 1297139 h 3396418"/>
                <a:gd name="connsiteX295" fmla="*/ 1301601 w 4105100"/>
                <a:gd name="connsiteY295" fmla="*/ 1232905 h 3396418"/>
                <a:gd name="connsiteX296" fmla="*/ 829566 w 4105100"/>
                <a:gd name="connsiteY296" fmla="*/ 1232905 h 3396418"/>
                <a:gd name="connsiteX297" fmla="*/ 765332 w 4105100"/>
                <a:gd name="connsiteY297" fmla="*/ 1297139 h 3396418"/>
                <a:gd name="connsiteX298" fmla="*/ 765332 w 4105100"/>
                <a:gd name="connsiteY298" fmla="*/ 1515704 h 3396418"/>
                <a:gd name="connsiteX299" fmla="*/ 829566 w 4105100"/>
                <a:gd name="connsiteY299" fmla="*/ 1579938 h 3396418"/>
                <a:gd name="connsiteX300" fmla="*/ 972196 w 4105100"/>
                <a:gd name="connsiteY300" fmla="*/ 1579938 h 3396418"/>
                <a:gd name="connsiteX301" fmla="*/ 1036430 w 4105100"/>
                <a:gd name="connsiteY301" fmla="*/ 1515704 h 3396418"/>
                <a:gd name="connsiteX302" fmla="*/ 1036430 w 4105100"/>
                <a:gd name="connsiteY302" fmla="*/ 1297139 h 3396418"/>
                <a:gd name="connsiteX303" fmla="*/ 972196 w 4105100"/>
                <a:gd name="connsiteY303" fmla="*/ 1232905 h 3396418"/>
                <a:gd name="connsiteX304" fmla="*/ 500161 w 4105100"/>
                <a:gd name="connsiteY304" fmla="*/ 1232905 h 3396418"/>
                <a:gd name="connsiteX305" fmla="*/ 435927 w 4105100"/>
                <a:gd name="connsiteY305" fmla="*/ 1297139 h 3396418"/>
                <a:gd name="connsiteX306" fmla="*/ 435927 w 4105100"/>
                <a:gd name="connsiteY306" fmla="*/ 1515704 h 3396418"/>
                <a:gd name="connsiteX307" fmla="*/ 500161 w 4105100"/>
                <a:gd name="connsiteY307" fmla="*/ 1579938 h 3396418"/>
                <a:gd name="connsiteX308" fmla="*/ 642791 w 4105100"/>
                <a:gd name="connsiteY308" fmla="*/ 1579938 h 3396418"/>
                <a:gd name="connsiteX309" fmla="*/ 707025 w 4105100"/>
                <a:gd name="connsiteY309" fmla="*/ 1515704 h 3396418"/>
                <a:gd name="connsiteX310" fmla="*/ 707025 w 4105100"/>
                <a:gd name="connsiteY310" fmla="*/ 1297139 h 3396418"/>
                <a:gd name="connsiteX311" fmla="*/ 642791 w 4105100"/>
                <a:gd name="connsiteY311" fmla="*/ 1232905 h 3396418"/>
                <a:gd name="connsiteX312" fmla="*/ 170756 w 4105100"/>
                <a:gd name="connsiteY312" fmla="*/ 1232905 h 3396418"/>
                <a:gd name="connsiteX313" fmla="*/ 106522 w 4105100"/>
                <a:gd name="connsiteY313" fmla="*/ 1297139 h 3396418"/>
                <a:gd name="connsiteX314" fmla="*/ 106522 w 4105100"/>
                <a:gd name="connsiteY314" fmla="*/ 1515704 h 3396418"/>
                <a:gd name="connsiteX315" fmla="*/ 170756 w 4105100"/>
                <a:gd name="connsiteY315" fmla="*/ 1579938 h 3396418"/>
                <a:gd name="connsiteX316" fmla="*/ 313386 w 4105100"/>
                <a:gd name="connsiteY316" fmla="*/ 1579938 h 3396418"/>
                <a:gd name="connsiteX317" fmla="*/ 377620 w 4105100"/>
                <a:gd name="connsiteY317" fmla="*/ 1515704 h 3396418"/>
                <a:gd name="connsiteX318" fmla="*/ 377620 w 4105100"/>
                <a:gd name="connsiteY318" fmla="*/ 1297139 h 3396418"/>
                <a:gd name="connsiteX319" fmla="*/ 313386 w 4105100"/>
                <a:gd name="connsiteY319" fmla="*/ 1232905 h 3396418"/>
                <a:gd name="connsiteX320" fmla="*/ 3791715 w 4105100"/>
                <a:gd name="connsiteY320" fmla="*/ 729736 h 3396418"/>
                <a:gd name="connsiteX321" fmla="*/ 3727481 w 4105100"/>
                <a:gd name="connsiteY321" fmla="*/ 793970 h 3396418"/>
                <a:gd name="connsiteX322" fmla="*/ 3727481 w 4105100"/>
                <a:gd name="connsiteY322" fmla="*/ 1012535 h 3396418"/>
                <a:gd name="connsiteX323" fmla="*/ 3791715 w 4105100"/>
                <a:gd name="connsiteY323" fmla="*/ 1076769 h 3396418"/>
                <a:gd name="connsiteX324" fmla="*/ 3934345 w 4105100"/>
                <a:gd name="connsiteY324" fmla="*/ 1076769 h 3396418"/>
                <a:gd name="connsiteX325" fmla="*/ 3998579 w 4105100"/>
                <a:gd name="connsiteY325" fmla="*/ 1012535 h 3396418"/>
                <a:gd name="connsiteX326" fmla="*/ 3998579 w 4105100"/>
                <a:gd name="connsiteY326" fmla="*/ 793970 h 3396418"/>
                <a:gd name="connsiteX327" fmla="*/ 3934345 w 4105100"/>
                <a:gd name="connsiteY327" fmla="*/ 729736 h 3396418"/>
                <a:gd name="connsiteX328" fmla="*/ 3462309 w 4105100"/>
                <a:gd name="connsiteY328" fmla="*/ 729736 h 3396418"/>
                <a:gd name="connsiteX329" fmla="*/ 3398075 w 4105100"/>
                <a:gd name="connsiteY329" fmla="*/ 793970 h 3396418"/>
                <a:gd name="connsiteX330" fmla="*/ 3398075 w 4105100"/>
                <a:gd name="connsiteY330" fmla="*/ 1012535 h 3396418"/>
                <a:gd name="connsiteX331" fmla="*/ 3462309 w 4105100"/>
                <a:gd name="connsiteY331" fmla="*/ 1076769 h 3396418"/>
                <a:gd name="connsiteX332" fmla="*/ 3604939 w 4105100"/>
                <a:gd name="connsiteY332" fmla="*/ 1076769 h 3396418"/>
                <a:gd name="connsiteX333" fmla="*/ 3669173 w 4105100"/>
                <a:gd name="connsiteY333" fmla="*/ 1012535 h 3396418"/>
                <a:gd name="connsiteX334" fmla="*/ 3669173 w 4105100"/>
                <a:gd name="connsiteY334" fmla="*/ 793970 h 3396418"/>
                <a:gd name="connsiteX335" fmla="*/ 3604939 w 4105100"/>
                <a:gd name="connsiteY335" fmla="*/ 729736 h 3396418"/>
                <a:gd name="connsiteX336" fmla="*/ 3132904 w 4105100"/>
                <a:gd name="connsiteY336" fmla="*/ 729736 h 3396418"/>
                <a:gd name="connsiteX337" fmla="*/ 3068670 w 4105100"/>
                <a:gd name="connsiteY337" fmla="*/ 793970 h 3396418"/>
                <a:gd name="connsiteX338" fmla="*/ 3068670 w 4105100"/>
                <a:gd name="connsiteY338" fmla="*/ 1012535 h 3396418"/>
                <a:gd name="connsiteX339" fmla="*/ 3132904 w 4105100"/>
                <a:gd name="connsiteY339" fmla="*/ 1076769 h 3396418"/>
                <a:gd name="connsiteX340" fmla="*/ 3275534 w 4105100"/>
                <a:gd name="connsiteY340" fmla="*/ 1076769 h 3396418"/>
                <a:gd name="connsiteX341" fmla="*/ 3339768 w 4105100"/>
                <a:gd name="connsiteY341" fmla="*/ 1012535 h 3396418"/>
                <a:gd name="connsiteX342" fmla="*/ 3339768 w 4105100"/>
                <a:gd name="connsiteY342" fmla="*/ 793970 h 3396418"/>
                <a:gd name="connsiteX343" fmla="*/ 3275534 w 4105100"/>
                <a:gd name="connsiteY343" fmla="*/ 729736 h 3396418"/>
                <a:gd name="connsiteX344" fmla="*/ 2803499 w 4105100"/>
                <a:gd name="connsiteY344" fmla="*/ 729736 h 3396418"/>
                <a:gd name="connsiteX345" fmla="*/ 2739265 w 4105100"/>
                <a:gd name="connsiteY345" fmla="*/ 793970 h 3396418"/>
                <a:gd name="connsiteX346" fmla="*/ 2739265 w 4105100"/>
                <a:gd name="connsiteY346" fmla="*/ 1012535 h 3396418"/>
                <a:gd name="connsiteX347" fmla="*/ 2803499 w 4105100"/>
                <a:gd name="connsiteY347" fmla="*/ 1076769 h 3396418"/>
                <a:gd name="connsiteX348" fmla="*/ 2946129 w 4105100"/>
                <a:gd name="connsiteY348" fmla="*/ 1076769 h 3396418"/>
                <a:gd name="connsiteX349" fmla="*/ 3010363 w 4105100"/>
                <a:gd name="connsiteY349" fmla="*/ 1012535 h 3396418"/>
                <a:gd name="connsiteX350" fmla="*/ 3010363 w 4105100"/>
                <a:gd name="connsiteY350" fmla="*/ 793970 h 3396418"/>
                <a:gd name="connsiteX351" fmla="*/ 2946129 w 4105100"/>
                <a:gd name="connsiteY351" fmla="*/ 729736 h 3396418"/>
                <a:gd name="connsiteX352" fmla="*/ 2474094 w 4105100"/>
                <a:gd name="connsiteY352" fmla="*/ 729736 h 3396418"/>
                <a:gd name="connsiteX353" fmla="*/ 2409860 w 4105100"/>
                <a:gd name="connsiteY353" fmla="*/ 793970 h 3396418"/>
                <a:gd name="connsiteX354" fmla="*/ 2409860 w 4105100"/>
                <a:gd name="connsiteY354" fmla="*/ 1012535 h 3396418"/>
                <a:gd name="connsiteX355" fmla="*/ 2474094 w 4105100"/>
                <a:gd name="connsiteY355" fmla="*/ 1076769 h 3396418"/>
                <a:gd name="connsiteX356" fmla="*/ 2616724 w 4105100"/>
                <a:gd name="connsiteY356" fmla="*/ 1076769 h 3396418"/>
                <a:gd name="connsiteX357" fmla="*/ 2680958 w 4105100"/>
                <a:gd name="connsiteY357" fmla="*/ 1012535 h 3396418"/>
                <a:gd name="connsiteX358" fmla="*/ 2680958 w 4105100"/>
                <a:gd name="connsiteY358" fmla="*/ 793970 h 3396418"/>
                <a:gd name="connsiteX359" fmla="*/ 2616724 w 4105100"/>
                <a:gd name="connsiteY359" fmla="*/ 729736 h 3396418"/>
                <a:gd name="connsiteX360" fmla="*/ 1488377 w 4105100"/>
                <a:gd name="connsiteY360" fmla="*/ 729736 h 3396418"/>
                <a:gd name="connsiteX361" fmla="*/ 1424143 w 4105100"/>
                <a:gd name="connsiteY361" fmla="*/ 793970 h 3396418"/>
                <a:gd name="connsiteX362" fmla="*/ 1424143 w 4105100"/>
                <a:gd name="connsiteY362" fmla="*/ 1012535 h 3396418"/>
                <a:gd name="connsiteX363" fmla="*/ 1488377 w 4105100"/>
                <a:gd name="connsiteY363" fmla="*/ 1076769 h 3396418"/>
                <a:gd name="connsiteX364" fmla="*/ 1631007 w 4105100"/>
                <a:gd name="connsiteY364" fmla="*/ 1076769 h 3396418"/>
                <a:gd name="connsiteX365" fmla="*/ 1695241 w 4105100"/>
                <a:gd name="connsiteY365" fmla="*/ 1012535 h 3396418"/>
                <a:gd name="connsiteX366" fmla="*/ 1695241 w 4105100"/>
                <a:gd name="connsiteY366" fmla="*/ 793970 h 3396418"/>
                <a:gd name="connsiteX367" fmla="*/ 1631007 w 4105100"/>
                <a:gd name="connsiteY367" fmla="*/ 729736 h 3396418"/>
                <a:gd name="connsiteX368" fmla="*/ 1158971 w 4105100"/>
                <a:gd name="connsiteY368" fmla="*/ 729736 h 3396418"/>
                <a:gd name="connsiteX369" fmla="*/ 1094737 w 4105100"/>
                <a:gd name="connsiteY369" fmla="*/ 793970 h 3396418"/>
                <a:gd name="connsiteX370" fmla="*/ 1094737 w 4105100"/>
                <a:gd name="connsiteY370" fmla="*/ 1012535 h 3396418"/>
                <a:gd name="connsiteX371" fmla="*/ 1158971 w 4105100"/>
                <a:gd name="connsiteY371" fmla="*/ 1076769 h 3396418"/>
                <a:gd name="connsiteX372" fmla="*/ 1301601 w 4105100"/>
                <a:gd name="connsiteY372" fmla="*/ 1076769 h 3396418"/>
                <a:gd name="connsiteX373" fmla="*/ 1365835 w 4105100"/>
                <a:gd name="connsiteY373" fmla="*/ 1012535 h 3396418"/>
                <a:gd name="connsiteX374" fmla="*/ 1365835 w 4105100"/>
                <a:gd name="connsiteY374" fmla="*/ 793970 h 3396418"/>
                <a:gd name="connsiteX375" fmla="*/ 1301601 w 4105100"/>
                <a:gd name="connsiteY375" fmla="*/ 729736 h 3396418"/>
                <a:gd name="connsiteX376" fmla="*/ 829566 w 4105100"/>
                <a:gd name="connsiteY376" fmla="*/ 729736 h 3396418"/>
                <a:gd name="connsiteX377" fmla="*/ 765332 w 4105100"/>
                <a:gd name="connsiteY377" fmla="*/ 793970 h 3396418"/>
                <a:gd name="connsiteX378" fmla="*/ 765332 w 4105100"/>
                <a:gd name="connsiteY378" fmla="*/ 1012535 h 3396418"/>
                <a:gd name="connsiteX379" fmla="*/ 829566 w 4105100"/>
                <a:gd name="connsiteY379" fmla="*/ 1076769 h 3396418"/>
                <a:gd name="connsiteX380" fmla="*/ 972196 w 4105100"/>
                <a:gd name="connsiteY380" fmla="*/ 1076769 h 3396418"/>
                <a:gd name="connsiteX381" fmla="*/ 1036430 w 4105100"/>
                <a:gd name="connsiteY381" fmla="*/ 1012535 h 3396418"/>
                <a:gd name="connsiteX382" fmla="*/ 1036430 w 4105100"/>
                <a:gd name="connsiteY382" fmla="*/ 793970 h 3396418"/>
                <a:gd name="connsiteX383" fmla="*/ 972196 w 4105100"/>
                <a:gd name="connsiteY383" fmla="*/ 729736 h 3396418"/>
                <a:gd name="connsiteX384" fmla="*/ 500161 w 4105100"/>
                <a:gd name="connsiteY384" fmla="*/ 729736 h 3396418"/>
                <a:gd name="connsiteX385" fmla="*/ 435927 w 4105100"/>
                <a:gd name="connsiteY385" fmla="*/ 793970 h 3396418"/>
                <a:gd name="connsiteX386" fmla="*/ 435927 w 4105100"/>
                <a:gd name="connsiteY386" fmla="*/ 1012535 h 3396418"/>
                <a:gd name="connsiteX387" fmla="*/ 500161 w 4105100"/>
                <a:gd name="connsiteY387" fmla="*/ 1076769 h 3396418"/>
                <a:gd name="connsiteX388" fmla="*/ 642791 w 4105100"/>
                <a:gd name="connsiteY388" fmla="*/ 1076769 h 3396418"/>
                <a:gd name="connsiteX389" fmla="*/ 707025 w 4105100"/>
                <a:gd name="connsiteY389" fmla="*/ 1012535 h 3396418"/>
                <a:gd name="connsiteX390" fmla="*/ 707025 w 4105100"/>
                <a:gd name="connsiteY390" fmla="*/ 793970 h 3396418"/>
                <a:gd name="connsiteX391" fmla="*/ 642791 w 4105100"/>
                <a:gd name="connsiteY391" fmla="*/ 729736 h 3396418"/>
                <a:gd name="connsiteX392" fmla="*/ 170756 w 4105100"/>
                <a:gd name="connsiteY392" fmla="*/ 729736 h 3396418"/>
                <a:gd name="connsiteX393" fmla="*/ 106522 w 4105100"/>
                <a:gd name="connsiteY393" fmla="*/ 793970 h 3396418"/>
                <a:gd name="connsiteX394" fmla="*/ 106522 w 4105100"/>
                <a:gd name="connsiteY394" fmla="*/ 1012535 h 3396418"/>
                <a:gd name="connsiteX395" fmla="*/ 170756 w 4105100"/>
                <a:gd name="connsiteY395" fmla="*/ 1076769 h 3396418"/>
                <a:gd name="connsiteX396" fmla="*/ 313386 w 4105100"/>
                <a:gd name="connsiteY396" fmla="*/ 1076769 h 3396418"/>
                <a:gd name="connsiteX397" fmla="*/ 377620 w 4105100"/>
                <a:gd name="connsiteY397" fmla="*/ 1012535 h 3396418"/>
                <a:gd name="connsiteX398" fmla="*/ 377620 w 4105100"/>
                <a:gd name="connsiteY398" fmla="*/ 793970 h 3396418"/>
                <a:gd name="connsiteX399" fmla="*/ 313386 w 4105100"/>
                <a:gd name="connsiteY399" fmla="*/ 729736 h 3396418"/>
                <a:gd name="connsiteX400" fmla="*/ 3791715 w 4105100"/>
                <a:gd name="connsiteY400" fmla="*/ 226567 h 3396418"/>
                <a:gd name="connsiteX401" fmla="*/ 3727481 w 4105100"/>
                <a:gd name="connsiteY401" fmla="*/ 290801 h 3396418"/>
                <a:gd name="connsiteX402" fmla="*/ 3727481 w 4105100"/>
                <a:gd name="connsiteY402" fmla="*/ 509366 h 3396418"/>
                <a:gd name="connsiteX403" fmla="*/ 3791715 w 4105100"/>
                <a:gd name="connsiteY403" fmla="*/ 573600 h 3396418"/>
                <a:gd name="connsiteX404" fmla="*/ 3934345 w 4105100"/>
                <a:gd name="connsiteY404" fmla="*/ 573600 h 3396418"/>
                <a:gd name="connsiteX405" fmla="*/ 3998579 w 4105100"/>
                <a:gd name="connsiteY405" fmla="*/ 509366 h 3396418"/>
                <a:gd name="connsiteX406" fmla="*/ 3998579 w 4105100"/>
                <a:gd name="connsiteY406" fmla="*/ 290801 h 3396418"/>
                <a:gd name="connsiteX407" fmla="*/ 3934345 w 4105100"/>
                <a:gd name="connsiteY407" fmla="*/ 226567 h 3396418"/>
                <a:gd name="connsiteX408" fmla="*/ 3462309 w 4105100"/>
                <a:gd name="connsiteY408" fmla="*/ 226567 h 3396418"/>
                <a:gd name="connsiteX409" fmla="*/ 3398075 w 4105100"/>
                <a:gd name="connsiteY409" fmla="*/ 290801 h 3396418"/>
                <a:gd name="connsiteX410" fmla="*/ 3398075 w 4105100"/>
                <a:gd name="connsiteY410" fmla="*/ 509366 h 3396418"/>
                <a:gd name="connsiteX411" fmla="*/ 3462309 w 4105100"/>
                <a:gd name="connsiteY411" fmla="*/ 573600 h 3396418"/>
                <a:gd name="connsiteX412" fmla="*/ 3604939 w 4105100"/>
                <a:gd name="connsiteY412" fmla="*/ 573600 h 3396418"/>
                <a:gd name="connsiteX413" fmla="*/ 3669173 w 4105100"/>
                <a:gd name="connsiteY413" fmla="*/ 509366 h 3396418"/>
                <a:gd name="connsiteX414" fmla="*/ 3669173 w 4105100"/>
                <a:gd name="connsiteY414" fmla="*/ 290801 h 3396418"/>
                <a:gd name="connsiteX415" fmla="*/ 3604939 w 4105100"/>
                <a:gd name="connsiteY415" fmla="*/ 226567 h 3396418"/>
                <a:gd name="connsiteX416" fmla="*/ 3132904 w 4105100"/>
                <a:gd name="connsiteY416" fmla="*/ 226567 h 3396418"/>
                <a:gd name="connsiteX417" fmla="*/ 3068670 w 4105100"/>
                <a:gd name="connsiteY417" fmla="*/ 290801 h 3396418"/>
                <a:gd name="connsiteX418" fmla="*/ 3068670 w 4105100"/>
                <a:gd name="connsiteY418" fmla="*/ 509366 h 3396418"/>
                <a:gd name="connsiteX419" fmla="*/ 3132904 w 4105100"/>
                <a:gd name="connsiteY419" fmla="*/ 573600 h 3396418"/>
                <a:gd name="connsiteX420" fmla="*/ 3275534 w 4105100"/>
                <a:gd name="connsiteY420" fmla="*/ 573600 h 3396418"/>
                <a:gd name="connsiteX421" fmla="*/ 3339768 w 4105100"/>
                <a:gd name="connsiteY421" fmla="*/ 509366 h 3396418"/>
                <a:gd name="connsiteX422" fmla="*/ 3339768 w 4105100"/>
                <a:gd name="connsiteY422" fmla="*/ 290801 h 3396418"/>
                <a:gd name="connsiteX423" fmla="*/ 3275534 w 4105100"/>
                <a:gd name="connsiteY423" fmla="*/ 226567 h 3396418"/>
                <a:gd name="connsiteX424" fmla="*/ 2803499 w 4105100"/>
                <a:gd name="connsiteY424" fmla="*/ 226567 h 3396418"/>
                <a:gd name="connsiteX425" fmla="*/ 2739265 w 4105100"/>
                <a:gd name="connsiteY425" fmla="*/ 290801 h 3396418"/>
                <a:gd name="connsiteX426" fmla="*/ 2739265 w 4105100"/>
                <a:gd name="connsiteY426" fmla="*/ 509366 h 3396418"/>
                <a:gd name="connsiteX427" fmla="*/ 2803499 w 4105100"/>
                <a:gd name="connsiteY427" fmla="*/ 573600 h 3396418"/>
                <a:gd name="connsiteX428" fmla="*/ 2946129 w 4105100"/>
                <a:gd name="connsiteY428" fmla="*/ 573600 h 3396418"/>
                <a:gd name="connsiteX429" fmla="*/ 3010363 w 4105100"/>
                <a:gd name="connsiteY429" fmla="*/ 509366 h 3396418"/>
                <a:gd name="connsiteX430" fmla="*/ 3010363 w 4105100"/>
                <a:gd name="connsiteY430" fmla="*/ 290801 h 3396418"/>
                <a:gd name="connsiteX431" fmla="*/ 2946129 w 4105100"/>
                <a:gd name="connsiteY431" fmla="*/ 226567 h 3396418"/>
                <a:gd name="connsiteX432" fmla="*/ 2474094 w 4105100"/>
                <a:gd name="connsiteY432" fmla="*/ 226567 h 3396418"/>
                <a:gd name="connsiteX433" fmla="*/ 2409860 w 4105100"/>
                <a:gd name="connsiteY433" fmla="*/ 290801 h 3396418"/>
                <a:gd name="connsiteX434" fmla="*/ 2409860 w 4105100"/>
                <a:gd name="connsiteY434" fmla="*/ 509366 h 3396418"/>
                <a:gd name="connsiteX435" fmla="*/ 2474094 w 4105100"/>
                <a:gd name="connsiteY435" fmla="*/ 573600 h 3396418"/>
                <a:gd name="connsiteX436" fmla="*/ 2616724 w 4105100"/>
                <a:gd name="connsiteY436" fmla="*/ 573600 h 3396418"/>
                <a:gd name="connsiteX437" fmla="*/ 2680958 w 4105100"/>
                <a:gd name="connsiteY437" fmla="*/ 509366 h 3396418"/>
                <a:gd name="connsiteX438" fmla="*/ 2680958 w 4105100"/>
                <a:gd name="connsiteY438" fmla="*/ 290801 h 3396418"/>
                <a:gd name="connsiteX439" fmla="*/ 2616724 w 4105100"/>
                <a:gd name="connsiteY439" fmla="*/ 226567 h 3396418"/>
                <a:gd name="connsiteX440" fmla="*/ 1488377 w 4105100"/>
                <a:gd name="connsiteY440" fmla="*/ 226567 h 3396418"/>
                <a:gd name="connsiteX441" fmla="*/ 1424143 w 4105100"/>
                <a:gd name="connsiteY441" fmla="*/ 290801 h 3396418"/>
                <a:gd name="connsiteX442" fmla="*/ 1424143 w 4105100"/>
                <a:gd name="connsiteY442" fmla="*/ 509366 h 3396418"/>
                <a:gd name="connsiteX443" fmla="*/ 1488377 w 4105100"/>
                <a:gd name="connsiteY443" fmla="*/ 573600 h 3396418"/>
                <a:gd name="connsiteX444" fmla="*/ 1631007 w 4105100"/>
                <a:gd name="connsiteY444" fmla="*/ 573600 h 3396418"/>
                <a:gd name="connsiteX445" fmla="*/ 1695241 w 4105100"/>
                <a:gd name="connsiteY445" fmla="*/ 509366 h 3396418"/>
                <a:gd name="connsiteX446" fmla="*/ 1695241 w 4105100"/>
                <a:gd name="connsiteY446" fmla="*/ 290801 h 3396418"/>
                <a:gd name="connsiteX447" fmla="*/ 1631007 w 4105100"/>
                <a:gd name="connsiteY447" fmla="*/ 226567 h 3396418"/>
                <a:gd name="connsiteX448" fmla="*/ 1158971 w 4105100"/>
                <a:gd name="connsiteY448" fmla="*/ 226567 h 3396418"/>
                <a:gd name="connsiteX449" fmla="*/ 1094737 w 4105100"/>
                <a:gd name="connsiteY449" fmla="*/ 290801 h 3396418"/>
                <a:gd name="connsiteX450" fmla="*/ 1094737 w 4105100"/>
                <a:gd name="connsiteY450" fmla="*/ 509366 h 3396418"/>
                <a:gd name="connsiteX451" fmla="*/ 1158971 w 4105100"/>
                <a:gd name="connsiteY451" fmla="*/ 573600 h 3396418"/>
                <a:gd name="connsiteX452" fmla="*/ 1301601 w 4105100"/>
                <a:gd name="connsiteY452" fmla="*/ 573600 h 3396418"/>
                <a:gd name="connsiteX453" fmla="*/ 1365835 w 4105100"/>
                <a:gd name="connsiteY453" fmla="*/ 509366 h 3396418"/>
                <a:gd name="connsiteX454" fmla="*/ 1365835 w 4105100"/>
                <a:gd name="connsiteY454" fmla="*/ 290801 h 3396418"/>
                <a:gd name="connsiteX455" fmla="*/ 1301601 w 4105100"/>
                <a:gd name="connsiteY455" fmla="*/ 226567 h 3396418"/>
                <a:gd name="connsiteX456" fmla="*/ 829566 w 4105100"/>
                <a:gd name="connsiteY456" fmla="*/ 226567 h 3396418"/>
                <a:gd name="connsiteX457" fmla="*/ 765332 w 4105100"/>
                <a:gd name="connsiteY457" fmla="*/ 290801 h 3396418"/>
                <a:gd name="connsiteX458" fmla="*/ 765332 w 4105100"/>
                <a:gd name="connsiteY458" fmla="*/ 509366 h 3396418"/>
                <a:gd name="connsiteX459" fmla="*/ 829566 w 4105100"/>
                <a:gd name="connsiteY459" fmla="*/ 573600 h 3396418"/>
                <a:gd name="connsiteX460" fmla="*/ 972196 w 4105100"/>
                <a:gd name="connsiteY460" fmla="*/ 573600 h 3396418"/>
                <a:gd name="connsiteX461" fmla="*/ 1036430 w 4105100"/>
                <a:gd name="connsiteY461" fmla="*/ 509366 h 3396418"/>
                <a:gd name="connsiteX462" fmla="*/ 1036430 w 4105100"/>
                <a:gd name="connsiteY462" fmla="*/ 290801 h 3396418"/>
                <a:gd name="connsiteX463" fmla="*/ 972196 w 4105100"/>
                <a:gd name="connsiteY463" fmla="*/ 226567 h 3396418"/>
                <a:gd name="connsiteX464" fmla="*/ 500161 w 4105100"/>
                <a:gd name="connsiteY464" fmla="*/ 226567 h 3396418"/>
                <a:gd name="connsiteX465" fmla="*/ 435927 w 4105100"/>
                <a:gd name="connsiteY465" fmla="*/ 290801 h 3396418"/>
                <a:gd name="connsiteX466" fmla="*/ 435927 w 4105100"/>
                <a:gd name="connsiteY466" fmla="*/ 509366 h 3396418"/>
                <a:gd name="connsiteX467" fmla="*/ 500161 w 4105100"/>
                <a:gd name="connsiteY467" fmla="*/ 573600 h 3396418"/>
                <a:gd name="connsiteX468" fmla="*/ 642791 w 4105100"/>
                <a:gd name="connsiteY468" fmla="*/ 573600 h 3396418"/>
                <a:gd name="connsiteX469" fmla="*/ 707025 w 4105100"/>
                <a:gd name="connsiteY469" fmla="*/ 509366 h 3396418"/>
                <a:gd name="connsiteX470" fmla="*/ 707025 w 4105100"/>
                <a:gd name="connsiteY470" fmla="*/ 290801 h 3396418"/>
                <a:gd name="connsiteX471" fmla="*/ 642791 w 4105100"/>
                <a:gd name="connsiteY471" fmla="*/ 226567 h 3396418"/>
                <a:gd name="connsiteX472" fmla="*/ 170756 w 4105100"/>
                <a:gd name="connsiteY472" fmla="*/ 226567 h 3396418"/>
                <a:gd name="connsiteX473" fmla="*/ 106522 w 4105100"/>
                <a:gd name="connsiteY473" fmla="*/ 290801 h 3396418"/>
                <a:gd name="connsiteX474" fmla="*/ 106522 w 4105100"/>
                <a:gd name="connsiteY474" fmla="*/ 509366 h 3396418"/>
                <a:gd name="connsiteX475" fmla="*/ 170756 w 4105100"/>
                <a:gd name="connsiteY475" fmla="*/ 573600 h 3396418"/>
                <a:gd name="connsiteX476" fmla="*/ 313386 w 4105100"/>
                <a:gd name="connsiteY476" fmla="*/ 573600 h 3396418"/>
                <a:gd name="connsiteX477" fmla="*/ 377620 w 4105100"/>
                <a:gd name="connsiteY477" fmla="*/ 509366 h 3396418"/>
                <a:gd name="connsiteX478" fmla="*/ 377620 w 4105100"/>
                <a:gd name="connsiteY478" fmla="*/ 290801 h 3396418"/>
                <a:gd name="connsiteX479" fmla="*/ 313386 w 4105100"/>
                <a:gd name="connsiteY479" fmla="*/ 226567 h 3396418"/>
                <a:gd name="connsiteX480" fmla="*/ 130448 w 4105100"/>
                <a:gd name="connsiteY480" fmla="*/ 0 h 3396418"/>
                <a:gd name="connsiteX481" fmla="*/ 1671314 w 4105100"/>
                <a:gd name="connsiteY481" fmla="*/ 0 h 3396418"/>
                <a:gd name="connsiteX482" fmla="*/ 1801762 w 4105100"/>
                <a:gd name="connsiteY482" fmla="*/ 130448 h 3396418"/>
                <a:gd name="connsiteX483" fmla="*/ 1801762 w 4105100"/>
                <a:gd name="connsiteY483" fmla="*/ 780108 h 3396418"/>
                <a:gd name="connsiteX484" fmla="*/ 2303338 w 4105100"/>
                <a:gd name="connsiteY484" fmla="*/ 780108 h 3396418"/>
                <a:gd name="connsiteX485" fmla="*/ 2303338 w 4105100"/>
                <a:gd name="connsiteY485" fmla="*/ 130448 h 3396418"/>
                <a:gd name="connsiteX486" fmla="*/ 2433786 w 4105100"/>
                <a:gd name="connsiteY486" fmla="*/ 0 h 3396418"/>
                <a:gd name="connsiteX487" fmla="*/ 3974652 w 4105100"/>
                <a:gd name="connsiteY487" fmla="*/ 0 h 3396418"/>
                <a:gd name="connsiteX488" fmla="*/ 4105100 w 4105100"/>
                <a:gd name="connsiteY488" fmla="*/ 130448 h 3396418"/>
                <a:gd name="connsiteX489" fmla="*/ 4105100 w 4105100"/>
                <a:gd name="connsiteY489" fmla="*/ 3396418 h 3396418"/>
                <a:gd name="connsiteX490" fmla="*/ 2303338 w 4105100"/>
                <a:gd name="connsiteY490" fmla="*/ 3396418 h 3396418"/>
                <a:gd name="connsiteX491" fmla="*/ 2303338 w 4105100"/>
                <a:gd name="connsiteY491" fmla="*/ 1245413 h 3396418"/>
                <a:gd name="connsiteX492" fmla="*/ 1801762 w 4105100"/>
                <a:gd name="connsiteY492" fmla="*/ 1245413 h 3396418"/>
                <a:gd name="connsiteX493" fmla="*/ 1801762 w 4105100"/>
                <a:gd name="connsiteY493" fmla="*/ 3396418 h 3396418"/>
                <a:gd name="connsiteX494" fmla="*/ 0 w 4105100"/>
                <a:gd name="connsiteY494" fmla="*/ 3396418 h 3396418"/>
                <a:gd name="connsiteX495" fmla="*/ 0 w 4105100"/>
                <a:gd name="connsiteY495" fmla="*/ 130448 h 3396418"/>
                <a:gd name="connsiteX496" fmla="*/ 130448 w 4105100"/>
                <a:gd name="connsiteY496" fmla="*/ 0 h 3396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Lst>
              <a:rect l="l" t="t" r="r" b="b"/>
              <a:pathLst>
                <a:path w="4105100" h="3396418">
                  <a:moveTo>
                    <a:pt x="3791715" y="2742414"/>
                  </a:moveTo>
                  <a:cubicBezTo>
                    <a:pt x="3756240" y="2742414"/>
                    <a:pt x="3727481" y="2771173"/>
                    <a:pt x="3727481" y="2806648"/>
                  </a:cubicBezTo>
                  <a:lnTo>
                    <a:pt x="3727481" y="3025213"/>
                  </a:lnTo>
                  <a:cubicBezTo>
                    <a:pt x="3727481" y="3060688"/>
                    <a:pt x="3756240" y="3089447"/>
                    <a:pt x="3791715" y="3089447"/>
                  </a:cubicBezTo>
                  <a:lnTo>
                    <a:pt x="3934345" y="3089447"/>
                  </a:lnTo>
                  <a:cubicBezTo>
                    <a:pt x="3969820" y="3089447"/>
                    <a:pt x="3998579" y="3060688"/>
                    <a:pt x="3998579" y="3025213"/>
                  </a:cubicBezTo>
                  <a:lnTo>
                    <a:pt x="3998579" y="2806648"/>
                  </a:lnTo>
                  <a:cubicBezTo>
                    <a:pt x="3998579" y="2771173"/>
                    <a:pt x="3969820" y="2742414"/>
                    <a:pt x="3934345" y="2742414"/>
                  </a:cubicBezTo>
                  <a:close/>
                  <a:moveTo>
                    <a:pt x="3462309" y="2742414"/>
                  </a:moveTo>
                  <a:cubicBezTo>
                    <a:pt x="3426834" y="2742414"/>
                    <a:pt x="3398075" y="2771173"/>
                    <a:pt x="3398075" y="2806648"/>
                  </a:cubicBezTo>
                  <a:lnTo>
                    <a:pt x="3398075" y="3025213"/>
                  </a:lnTo>
                  <a:cubicBezTo>
                    <a:pt x="3398075" y="3060688"/>
                    <a:pt x="3426834" y="3089447"/>
                    <a:pt x="3462309" y="3089447"/>
                  </a:cubicBezTo>
                  <a:lnTo>
                    <a:pt x="3604939" y="3089447"/>
                  </a:lnTo>
                  <a:cubicBezTo>
                    <a:pt x="3640414" y="3089447"/>
                    <a:pt x="3669173" y="3060688"/>
                    <a:pt x="3669173" y="3025213"/>
                  </a:cubicBezTo>
                  <a:lnTo>
                    <a:pt x="3669173" y="2806648"/>
                  </a:lnTo>
                  <a:cubicBezTo>
                    <a:pt x="3669173" y="2771173"/>
                    <a:pt x="3640414" y="2742414"/>
                    <a:pt x="3604939" y="2742414"/>
                  </a:cubicBezTo>
                  <a:close/>
                  <a:moveTo>
                    <a:pt x="3132904" y="2742414"/>
                  </a:moveTo>
                  <a:cubicBezTo>
                    <a:pt x="3097429" y="2742414"/>
                    <a:pt x="3068670" y="2771173"/>
                    <a:pt x="3068670" y="2806648"/>
                  </a:cubicBezTo>
                  <a:lnTo>
                    <a:pt x="3068670" y="3025213"/>
                  </a:lnTo>
                  <a:cubicBezTo>
                    <a:pt x="3068670" y="3060688"/>
                    <a:pt x="3097429" y="3089447"/>
                    <a:pt x="3132904" y="3089447"/>
                  </a:cubicBezTo>
                  <a:lnTo>
                    <a:pt x="3275534" y="3089447"/>
                  </a:lnTo>
                  <a:cubicBezTo>
                    <a:pt x="3311009" y="3089447"/>
                    <a:pt x="3339768" y="3060688"/>
                    <a:pt x="3339768" y="3025213"/>
                  </a:cubicBezTo>
                  <a:lnTo>
                    <a:pt x="3339768" y="2806648"/>
                  </a:lnTo>
                  <a:cubicBezTo>
                    <a:pt x="3339768" y="2771173"/>
                    <a:pt x="3311009" y="2742414"/>
                    <a:pt x="3275534" y="2742414"/>
                  </a:cubicBezTo>
                  <a:close/>
                  <a:moveTo>
                    <a:pt x="2803499" y="2742414"/>
                  </a:moveTo>
                  <a:cubicBezTo>
                    <a:pt x="2768024" y="2742414"/>
                    <a:pt x="2739265" y="2771173"/>
                    <a:pt x="2739265" y="2806648"/>
                  </a:cubicBezTo>
                  <a:lnTo>
                    <a:pt x="2739265" y="3025213"/>
                  </a:lnTo>
                  <a:cubicBezTo>
                    <a:pt x="2739265" y="3060688"/>
                    <a:pt x="2768024" y="3089447"/>
                    <a:pt x="2803499" y="3089447"/>
                  </a:cubicBezTo>
                  <a:lnTo>
                    <a:pt x="2946129" y="3089447"/>
                  </a:lnTo>
                  <a:cubicBezTo>
                    <a:pt x="2981604" y="3089447"/>
                    <a:pt x="3010363" y="3060688"/>
                    <a:pt x="3010363" y="3025213"/>
                  </a:cubicBezTo>
                  <a:lnTo>
                    <a:pt x="3010363" y="2806648"/>
                  </a:lnTo>
                  <a:cubicBezTo>
                    <a:pt x="3010363" y="2771173"/>
                    <a:pt x="2981604" y="2742414"/>
                    <a:pt x="2946129" y="2742414"/>
                  </a:cubicBezTo>
                  <a:close/>
                  <a:moveTo>
                    <a:pt x="2474094" y="2742414"/>
                  </a:moveTo>
                  <a:cubicBezTo>
                    <a:pt x="2438619" y="2742414"/>
                    <a:pt x="2409860" y="2771173"/>
                    <a:pt x="2409860" y="2806648"/>
                  </a:cubicBezTo>
                  <a:lnTo>
                    <a:pt x="2409860" y="3025213"/>
                  </a:lnTo>
                  <a:cubicBezTo>
                    <a:pt x="2409860" y="3060688"/>
                    <a:pt x="2438619" y="3089447"/>
                    <a:pt x="2474094" y="3089447"/>
                  </a:cubicBezTo>
                  <a:lnTo>
                    <a:pt x="2616724" y="3089447"/>
                  </a:lnTo>
                  <a:cubicBezTo>
                    <a:pt x="2652199" y="3089447"/>
                    <a:pt x="2680958" y="3060688"/>
                    <a:pt x="2680958" y="3025213"/>
                  </a:cubicBezTo>
                  <a:lnTo>
                    <a:pt x="2680958" y="2806648"/>
                  </a:lnTo>
                  <a:cubicBezTo>
                    <a:pt x="2680958" y="2771173"/>
                    <a:pt x="2652199" y="2742414"/>
                    <a:pt x="2616724" y="2742414"/>
                  </a:cubicBezTo>
                  <a:close/>
                  <a:moveTo>
                    <a:pt x="1488377" y="2742414"/>
                  </a:moveTo>
                  <a:cubicBezTo>
                    <a:pt x="1452902" y="2742414"/>
                    <a:pt x="1424143" y="2771173"/>
                    <a:pt x="1424143" y="2806648"/>
                  </a:cubicBezTo>
                  <a:lnTo>
                    <a:pt x="1424143" y="3025213"/>
                  </a:lnTo>
                  <a:cubicBezTo>
                    <a:pt x="1424143" y="3060688"/>
                    <a:pt x="1452902" y="3089447"/>
                    <a:pt x="1488377" y="3089447"/>
                  </a:cubicBezTo>
                  <a:lnTo>
                    <a:pt x="1631007" y="3089447"/>
                  </a:lnTo>
                  <a:cubicBezTo>
                    <a:pt x="1666482" y="3089447"/>
                    <a:pt x="1695241" y="3060688"/>
                    <a:pt x="1695241" y="3025213"/>
                  </a:cubicBezTo>
                  <a:lnTo>
                    <a:pt x="1695241" y="2806648"/>
                  </a:lnTo>
                  <a:cubicBezTo>
                    <a:pt x="1695241" y="2771173"/>
                    <a:pt x="1666482" y="2742414"/>
                    <a:pt x="1631007" y="2742414"/>
                  </a:cubicBezTo>
                  <a:close/>
                  <a:moveTo>
                    <a:pt x="1158971" y="2742414"/>
                  </a:moveTo>
                  <a:cubicBezTo>
                    <a:pt x="1123496" y="2742414"/>
                    <a:pt x="1094737" y="2771173"/>
                    <a:pt x="1094737" y="2806648"/>
                  </a:cubicBezTo>
                  <a:lnTo>
                    <a:pt x="1094737" y="3025213"/>
                  </a:lnTo>
                  <a:cubicBezTo>
                    <a:pt x="1094737" y="3060688"/>
                    <a:pt x="1123496" y="3089447"/>
                    <a:pt x="1158971" y="3089447"/>
                  </a:cubicBezTo>
                  <a:lnTo>
                    <a:pt x="1301601" y="3089447"/>
                  </a:lnTo>
                  <a:cubicBezTo>
                    <a:pt x="1337076" y="3089447"/>
                    <a:pt x="1365835" y="3060688"/>
                    <a:pt x="1365835" y="3025213"/>
                  </a:cubicBezTo>
                  <a:lnTo>
                    <a:pt x="1365835" y="2806648"/>
                  </a:lnTo>
                  <a:cubicBezTo>
                    <a:pt x="1365835" y="2771173"/>
                    <a:pt x="1337076" y="2742414"/>
                    <a:pt x="1301601" y="2742414"/>
                  </a:cubicBezTo>
                  <a:close/>
                  <a:moveTo>
                    <a:pt x="829566" y="2742414"/>
                  </a:moveTo>
                  <a:cubicBezTo>
                    <a:pt x="794091" y="2742414"/>
                    <a:pt x="765332" y="2771173"/>
                    <a:pt x="765332" y="2806648"/>
                  </a:cubicBezTo>
                  <a:lnTo>
                    <a:pt x="765332" y="3025213"/>
                  </a:lnTo>
                  <a:cubicBezTo>
                    <a:pt x="765332" y="3060688"/>
                    <a:pt x="794091" y="3089447"/>
                    <a:pt x="829566" y="3089447"/>
                  </a:cubicBezTo>
                  <a:lnTo>
                    <a:pt x="972196" y="3089447"/>
                  </a:lnTo>
                  <a:cubicBezTo>
                    <a:pt x="1007671" y="3089447"/>
                    <a:pt x="1036430" y="3060688"/>
                    <a:pt x="1036430" y="3025213"/>
                  </a:cubicBezTo>
                  <a:lnTo>
                    <a:pt x="1036430" y="2806648"/>
                  </a:lnTo>
                  <a:cubicBezTo>
                    <a:pt x="1036430" y="2771173"/>
                    <a:pt x="1007671" y="2742414"/>
                    <a:pt x="972196" y="2742414"/>
                  </a:cubicBezTo>
                  <a:close/>
                  <a:moveTo>
                    <a:pt x="500161" y="2742414"/>
                  </a:moveTo>
                  <a:cubicBezTo>
                    <a:pt x="464686" y="2742414"/>
                    <a:pt x="435927" y="2771173"/>
                    <a:pt x="435927" y="2806648"/>
                  </a:cubicBezTo>
                  <a:lnTo>
                    <a:pt x="435927" y="3025213"/>
                  </a:lnTo>
                  <a:cubicBezTo>
                    <a:pt x="435927" y="3060688"/>
                    <a:pt x="464686" y="3089447"/>
                    <a:pt x="500161" y="3089447"/>
                  </a:cubicBezTo>
                  <a:lnTo>
                    <a:pt x="642791" y="3089447"/>
                  </a:lnTo>
                  <a:cubicBezTo>
                    <a:pt x="678266" y="3089447"/>
                    <a:pt x="707025" y="3060688"/>
                    <a:pt x="707025" y="3025213"/>
                  </a:cubicBezTo>
                  <a:lnTo>
                    <a:pt x="707025" y="2806648"/>
                  </a:lnTo>
                  <a:cubicBezTo>
                    <a:pt x="707025" y="2771173"/>
                    <a:pt x="678266" y="2742414"/>
                    <a:pt x="642791" y="2742414"/>
                  </a:cubicBezTo>
                  <a:close/>
                  <a:moveTo>
                    <a:pt x="170756" y="2742414"/>
                  </a:moveTo>
                  <a:cubicBezTo>
                    <a:pt x="135281" y="2742414"/>
                    <a:pt x="106522" y="2771173"/>
                    <a:pt x="106522" y="2806648"/>
                  </a:cubicBezTo>
                  <a:lnTo>
                    <a:pt x="106522" y="3025213"/>
                  </a:lnTo>
                  <a:cubicBezTo>
                    <a:pt x="106522" y="3060688"/>
                    <a:pt x="135281" y="3089447"/>
                    <a:pt x="170756" y="3089447"/>
                  </a:cubicBezTo>
                  <a:lnTo>
                    <a:pt x="313386" y="3089447"/>
                  </a:lnTo>
                  <a:cubicBezTo>
                    <a:pt x="348861" y="3089447"/>
                    <a:pt x="377620" y="3060688"/>
                    <a:pt x="377620" y="3025213"/>
                  </a:cubicBezTo>
                  <a:lnTo>
                    <a:pt x="377620" y="2806648"/>
                  </a:lnTo>
                  <a:cubicBezTo>
                    <a:pt x="377620" y="2771173"/>
                    <a:pt x="348861" y="2742414"/>
                    <a:pt x="313386" y="2742414"/>
                  </a:cubicBezTo>
                  <a:close/>
                  <a:moveTo>
                    <a:pt x="3791715" y="2239243"/>
                  </a:moveTo>
                  <a:cubicBezTo>
                    <a:pt x="3756240" y="2239243"/>
                    <a:pt x="3727481" y="2268002"/>
                    <a:pt x="3727481" y="2303477"/>
                  </a:cubicBezTo>
                  <a:lnTo>
                    <a:pt x="3727481" y="2522042"/>
                  </a:lnTo>
                  <a:cubicBezTo>
                    <a:pt x="3727481" y="2557517"/>
                    <a:pt x="3756240" y="2586276"/>
                    <a:pt x="3791715" y="2586276"/>
                  </a:cubicBezTo>
                  <a:lnTo>
                    <a:pt x="3934345" y="2586276"/>
                  </a:lnTo>
                  <a:cubicBezTo>
                    <a:pt x="3969820" y="2586276"/>
                    <a:pt x="3998579" y="2557517"/>
                    <a:pt x="3998579" y="2522042"/>
                  </a:cubicBezTo>
                  <a:lnTo>
                    <a:pt x="3998579" y="2303477"/>
                  </a:lnTo>
                  <a:cubicBezTo>
                    <a:pt x="3998579" y="2268002"/>
                    <a:pt x="3969820" y="2239243"/>
                    <a:pt x="3934345" y="2239243"/>
                  </a:cubicBezTo>
                  <a:close/>
                  <a:moveTo>
                    <a:pt x="3462309" y="2239243"/>
                  </a:moveTo>
                  <a:cubicBezTo>
                    <a:pt x="3426834" y="2239243"/>
                    <a:pt x="3398075" y="2268002"/>
                    <a:pt x="3398075" y="2303477"/>
                  </a:cubicBezTo>
                  <a:lnTo>
                    <a:pt x="3398075" y="2522042"/>
                  </a:lnTo>
                  <a:cubicBezTo>
                    <a:pt x="3398075" y="2557517"/>
                    <a:pt x="3426834" y="2586276"/>
                    <a:pt x="3462309" y="2586276"/>
                  </a:cubicBezTo>
                  <a:lnTo>
                    <a:pt x="3604939" y="2586276"/>
                  </a:lnTo>
                  <a:cubicBezTo>
                    <a:pt x="3640414" y="2586276"/>
                    <a:pt x="3669173" y="2557517"/>
                    <a:pt x="3669173" y="2522042"/>
                  </a:cubicBezTo>
                  <a:lnTo>
                    <a:pt x="3669173" y="2303477"/>
                  </a:lnTo>
                  <a:cubicBezTo>
                    <a:pt x="3669173" y="2268002"/>
                    <a:pt x="3640414" y="2239243"/>
                    <a:pt x="3604939" y="2239243"/>
                  </a:cubicBezTo>
                  <a:close/>
                  <a:moveTo>
                    <a:pt x="3132904" y="2239243"/>
                  </a:moveTo>
                  <a:cubicBezTo>
                    <a:pt x="3097429" y="2239243"/>
                    <a:pt x="3068670" y="2268002"/>
                    <a:pt x="3068670" y="2303477"/>
                  </a:cubicBezTo>
                  <a:lnTo>
                    <a:pt x="3068670" y="2522042"/>
                  </a:lnTo>
                  <a:cubicBezTo>
                    <a:pt x="3068670" y="2557517"/>
                    <a:pt x="3097429" y="2586276"/>
                    <a:pt x="3132904" y="2586276"/>
                  </a:cubicBezTo>
                  <a:lnTo>
                    <a:pt x="3275534" y="2586276"/>
                  </a:lnTo>
                  <a:cubicBezTo>
                    <a:pt x="3311009" y="2586276"/>
                    <a:pt x="3339768" y="2557517"/>
                    <a:pt x="3339768" y="2522042"/>
                  </a:cubicBezTo>
                  <a:lnTo>
                    <a:pt x="3339768" y="2303477"/>
                  </a:lnTo>
                  <a:cubicBezTo>
                    <a:pt x="3339768" y="2268002"/>
                    <a:pt x="3311009" y="2239243"/>
                    <a:pt x="3275534" y="2239243"/>
                  </a:cubicBezTo>
                  <a:close/>
                  <a:moveTo>
                    <a:pt x="2803499" y="2239243"/>
                  </a:moveTo>
                  <a:cubicBezTo>
                    <a:pt x="2768024" y="2239243"/>
                    <a:pt x="2739265" y="2268002"/>
                    <a:pt x="2739265" y="2303477"/>
                  </a:cubicBezTo>
                  <a:lnTo>
                    <a:pt x="2739265" y="2522042"/>
                  </a:lnTo>
                  <a:cubicBezTo>
                    <a:pt x="2739265" y="2557517"/>
                    <a:pt x="2768024" y="2586276"/>
                    <a:pt x="2803499" y="2586276"/>
                  </a:cubicBezTo>
                  <a:lnTo>
                    <a:pt x="2946129" y="2586276"/>
                  </a:lnTo>
                  <a:cubicBezTo>
                    <a:pt x="2981604" y="2586276"/>
                    <a:pt x="3010363" y="2557517"/>
                    <a:pt x="3010363" y="2522042"/>
                  </a:cubicBezTo>
                  <a:lnTo>
                    <a:pt x="3010363" y="2303477"/>
                  </a:lnTo>
                  <a:cubicBezTo>
                    <a:pt x="3010363" y="2268002"/>
                    <a:pt x="2981604" y="2239243"/>
                    <a:pt x="2946129" y="2239243"/>
                  </a:cubicBezTo>
                  <a:close/>
                  <a:moveTo>
                    <a:pt x="2474094" y="2239243"/>
                  </a:moveTo>
                  <a:cubicBezTo>
                    <a:pt x="2438619" y="2239243"/>
                    <a:pt x="2409860" y="2268002"/>
                    <a:pt x="2409860" y="2303477"/>
                  </a:cubicBezTo>
                  <a:lnTo>
                    <a:pt x="2409860" y="2522042"/>
                  </a:lnTo>
                  <a:cubicBezTo>
                    <a:pt x="2409860" y="2557517"/>
                    <a:pt x="2438619" y="2586276"/>
                    <a:pt x="2474094" y="2586276"/>
                  </a:cubicBezTo>
                  <a:lnTo>
                    <a:pt x="2616724" y="2586276"/>
                  </a:lnTo>
                  <a:cubicBezTo>
                    <a:pt x="2652199" y="2586276"/>
                    <a:pt x="2680958" y="2557517"/>
                    <a:pt x="2680958" y="2522042"/>
                  </a:cubicBezTo>
                  <a:lnTo>
                    <a:pt x="2680958" y="2303477"/>
                  </a:lnTo>
                  <a:cubicBezTo>
                    <a:pt x="2680958" y="2268002"/>
                    <a:pt x="2652199" y="2239243"/>
                    <a:pt x="2616724" y="2239243"/>
                  </a:cubicBezTo>
                  <a:close/>
                  <a:moveTo>
                    <a:pt x="1488377" y="2239243"/>
                  </a:moveTo>
                  <a:cubicBezTo>
                    <a:pt x="1452902" y="2239243"/>
                    <a:pt x="1424143" y="2268002"/>
                    <a:pt x="1424143" y="2303477"/>
                  </a:cubicBezTo>
                  <a:lnTo>
                    <a:pt x="1424143" y="2522042"/>
                  </a:lnTo>
                  <a:cubicBezTo>
                    <a:pt x="1424143" y="2557517"/>
                    <a:pt x="1452902" y="2586276"/>
                    <a:pt x="1488377" y="2586276"/>
                  </a:cubicBezTo>
                  <a:lnTo>
                    <a:pt x="1631007" y="2586276"/>
                  </a:lnTo>
                  <a:cubicBezTo>
                    <a:pt x="1666482" y="2586276"/>
                    <a:pt x="1695241" y="2557517"/>
                    <a:pt x="1695241" y="2522042"/>
                  </a:cubicBezTo>
                  <a:lnTo>
                    <a:pt x="1695241" y="2303477"/>
                  </a:lnTo>
                  <a:cubicBezTo>
                    <a:pt x="1695241" y="2268002"/>
                    <a:pt x="1666482" y="2239243"/>
                    <a:pt x="1631007" y="2239243"/>
                  </a:cubicBezTo>
                  <a:close/>
                  <a:moveTo>
                    <a:pt x="1158971" y="2239243"/>
                  </a:moveTo>
                  <a:cubicBezTo>
                    <a:pt x="1123496" y="2239243"/>
                    <a:pt x="1094737" y="2268002"/>
                    <a:pt x="1094737" y="2303477"/>
                  </a:cubicBezTo>
                  <a:lnTo>
                    <a:pt x="1094737" y="2522042"/>
                  </a:lnTo>
                  <a:cubicBezTo>
                    <a:pt x="1094737" y="2557517"/>
                    <a:pt x="1123496" y="2586276"/>
                    <a:pt x="1158971" y="2586276"/>
                  </a:cubicBezTo>
                  <a:lnTo>
                    <a:pt x="1301601" y="2586276"/>
                  </a:lnTo>
                  <a:cubicBezTo>
                    <a:pt x="1337076" y="2586276"/>
                    <a:pt x="1365835" y="2557517"/>
                    <a:pt x="1365835" y="2522042"/>
                  </a:cubicBezTo>
                  <a:lnTo>
                    <a:pt x="1365835" y="2303477"/>
                  </a:lnTo>
                  <a:cubicBezTo>
                    <a:pt x="1365835" y="2268002"/>
                    <a:pt x="1337076" y="2239243"/>
                    <a:pt x="1301601" y="2239243"/>
                  </a:cubicBezTo>
                  <a:close/>
                  <a:moveTo>
                    <a:pt x="829566" y="2239243"/>
                  </a:moveTo>
                  <a:cubicBezTo>
                    <a:pt x="794091" y="2239243"/>
                    <a:pt x="765332" y="2268002"/>
                    <a:pt x="765332" y="2303477"/>
                  </a:cubicBezTo>
                  <a:lnTo>
                    <a:pt x="765332" y="2522042"/>
                  </a:lnTo>
                  <a:cubicBezTo>
                    <a:pt x="765332" y="2557517"/>
                    <a:pt x="794091" y="2586276"/>
                    <a:pt x="829566" y="2586276"/>
                  </a:cubicBezTo>
                  <a:lnTo>
                    <a:pt x="972196" y="2586276"/>
                  </a:lnTo>
                  <a:cubicBezTo>
                    <a:pt x="1007671" y="2586276"/>
                    <a:pt x="1036430" y="2557517"/>
                    <a:pt x="1036430" y="2522042"/>
                  </a:cubicBezTo>
                  <a:lnTo>
                    <a:pt x="1036430" y="2303477"/>
                  </a:lnTo>
                  <a:cubicBezTo>
                    <a:pt x="1036430" y="2268002"/>
                    <a:pt x="1007671" y="2239243"/>
                    <a:pt x="972196" y="2239243"/>
                  </a:cubicBezTo>
                  <a:close/>
                  <a:moveTo>
                    <a:pt x="500161" y="2239243"/>
                  </a:moveTo>
                  <a:cubicBezTo>
                    <a:pt x="464686" y="2239243"/>
                    <a:pt x="435927" y="2268002"/>
                    <a:pt x="435927" y="2303477"/>
                  </a:cubicBezTo>
                  <a:lnTo>
                    <a:pt x="435927" y="2522042"/>
                  </a:lnTo>
                  <a:cubicBezTo>
                    <a:pt x="435927" y="2557517"/>
                    <a:pt x="464686" y="2586276"/>
                    <a:pt x="500161" y="2586276"/>
                  </a:cubicBezTo>
                  <a:lnTo>
                    <a:pt x="642791" y="2586276"/>
                  </a:lnTo>
                  <a:cubicBezTo>
                    <a:pt x="678266" y="2586276"/>
                    <a:pt x="707025" y="2557517"/>
                    <a:pt x="707025" y="2522042"/>
                  </a:cubicBezTo>
                  <a:lnTo>
                    <a:pt x="707025" y="2303477"/>
                  </a:lnTo>
                  <a:cubicBezTo>
                    <a:pt x="707025" y="2268002"/>
                    <a:pt x="678266" y="2239243"/>
                    <a:pt x="642791" y="2239243"/>
                  </a:cubicBezTo>
                  <a:close/>
                  <a:moveTo>
                    <a:pt x="170756" y="2239243"/>
                  </a:moveTo>
                  <a:cubicBezTo>
                    <a:pt x="135281" y="2239243"/>
                    <a:pt x="106522" y="2268002"/>
                    <a:pt x="106522" y="2303477"/>
                  </a:cubicBezTo>
                  <a:lnTo>
                    <a:pt x="106522" y="2522042"/>
                  </a:lnTo>
                  <a:cubicBezTo>
                    <a:pt x="106522" y="2557517"/>
                    <a:pt x="135281" y="2586276"/>
                    <a:pt x="170756" y="2586276"/>
                  </a:cubicBezTo>
                  <a:lnTo>
                    <a:pt x="313386" y="2586276"/>
                  </a:lnTo>
                  <a:cubicBezTo>
                    <a:pt x="348861" y="2586276"/>
                    <a:pt x="377620" y="2557517"/>
                    <a:pt x="377620" y="2522042"/>
                  </a:cubicBezTo>
                  <a:lnTo>
                    <a:pt x="377620" y="2303477"/>
                  </a:lnTo>
                  <a:cubicBezTo>
                    <a:pt x="377620" y="2268002"/>
                    <a:pt x="348861" y="2239243"/>
                    <a:pt x="313386" y="2239243"/>
                  </a:cubicBezTo>
                  <a:close/>
                  <a:moveTo>
                    <a:pt x="3791715" y="1736074"/>
                  </a:moveTo>
                  <a:cubicBezTo>
                    <a:pt x="3756240" y="1736074"/>
                    <a:pt x="3727481" y="1764833"/>
                    <a:pt x="3727481" y="1800308"/>
                  </a:cubicBezTo>
                  <a:lnTo>
                    <a:pt x="3727481" y="2018873"/>
                  </a:lnTo>
                  <a:cubicBezTo>
                    <a:pt x="3727481" y="2054348"/>
                    <a:pt x="3756240" y="2083107"/>
                    <a:pt x="3791715" y="2083107"/>
                  </a:cubicBezTo>
                  <a:lnTo>
                    <a:pt x="3934345" y="2083107"/>
                  </a:lnTo>
                  <a:cubicBezTo>
                    <a:pt x="3969820" y="2083107"/>
                    <a:pt x="3998579" y="2054348"/>
                    <a:pt x="3998579" y="2018873"/>
                  </a:cubicBezTo>
                  <a:lnTo>
                    <a:pt x="3998579" y="1800308"/>
                  </a:lnTo>
                  <a:cubicBezTo>
                    <a:pt x="3998579" y="1764833"/>
                    <a:pt x="3969820" y="1736074"/>
                    <a:pt x="3934345" y="1736074"/>
                  </a:cubicBezTo>
                  <a:close/>
                  <a:moveTo>
                    <a:pt x="3462309" y="1736074"/>
                  </a:moveTo>
                  <a:cubicBezTo>
                    <a:pt x="3426834" y="1736074"/>
                    <a:pt x="3398075" y="1764833"/>
                    <a:pt x="3398075" y="1800308"/>
                  </a:cubicBezTo>
                  <a:lnTo>
                    <a:pt x="3398075" y="2018873"/>
                  </a:lnTo>
                  <a:cubicBezTo>
                    <a:pt x="3398075" y="2054348"/>
                    <a:pt x="3426834" y="2083107"/>
                    <a:pt x="3462309" y="2083107"/>
                  </a:cubicBezTo>
                  <a:lnTo>
                    <a:pt x="3604939" y="2083107"/>
                  </a:lnTo>
                  <a:cubicBezTo>
                    <a:pt x="3640414" y="2083107"/>
                    <a:pt x="3669173" y="2054348"/>
                    <a:pt x="3669173" y="2018873"/>
                  </a:cubicBezTo>
                  <a:lnTo>
                    <a:pt x="3669173" y="1800308"/>
                  </a:lnTo>
                  <a:cubicBezTo>
                    <a:pt x="3669173" y="1764833"/>
                    <a:pt x="3640414" y="1736074"/>
                    <a:pt x="3604939" y="1736074"/>
                  </a:cubicBezTo>
                  <a:close/>
                  <a:moveTo>
                    <a:pt x="3132904" y="1736074"/>
                  </a:moveTo>
                  <a:cubicBezTo>
                    <a:pt x="3097429" y="1736074"/>
                    <a:pt x="3068670" y="1764833"/>
                    <a:pt x="3068670" y="1800308"/>
                  </a:cubicBezTo>
                  <a:lnTo>
                    <a:pt x="3068670" y="2018873"/>
                  </a:lnTo>
                  <a:cubicBezTo>
                    <a:pt x="3068670" y="2054348"/>
                    <a:pt x="3097429" y="2083107"/>
                    <a:pt x="3132904" y="2083107"/>
                  </a:cubicBezTo>
                  <a:lnTo>
                    <a:pt x="3275534" y="2083107"/>
                  </a:lnTo>
                  <a:cubicBezTo>
                    <a:pt x="3311009" y="2083107"/>
                    <a:pt x="3339768" y="2054348"/>
                    <a:pt x="3339768" y="2018873"/>
                  </a:cubicBezTo>
                  <a:lnTo>
                    <a:pt x="3339768" y="1800308"/>
                  </a:lnTo>
                  <a:cubicBezTo>
                    <a:pt x="3339768" y="1764833"/>
                    <a:pt x="3311009" y="1736074"/>
                    <a:pt x="3275534" y="1736074"/>
                  </a:cubicBezTo>
                  <a:close/>
                  <a:moveTo>
                    <a:pt x="2803499" y="1736074"/>
                  </a:moveTo>
                  <a:cubicBezTo>
                    <a:pt x="2768024" y="1736074"/>
                    <a:pt x="2739265" y="1764833"/>
                    <a:pt x="2739265" y="1800308"/>
                  </a:cubicBezTo>
                  <a:lnTo>
                    <a:pt x="2739265" y="2018873"/>
                  </a:lnTo>
                  <a:cubicBezTo>
                    <a:pt x="2739265" y="2054348"/>
                    <a:pt x="2768024" y="2083107"/>
                    <a:pt x="2803499" y="2083107"/>
                  </a:cubicBezTo>
                  <a:lnTo>
                    <a:pt x="2946129" y="2083107"/>
                  </a:lnTo>
                  <a:cubicBezTo>
                    <a:pt x="2981604" y="2083107"/>
                    <a:pt x="3010363" y="2054348"/>
                    <a:pt x="3010363" y="2018873"/>
                  </a:cubicBezTo>
                  <a:lnTo>
                    <a:pt x="3010363" y="1800308"/>
                  </a:lnTo>
                  <a:cubicBezTo>
                    <a:pt x="3010363" y="1764833"/>
                    <a:pt x="2981604" y="1736074"/>
                    <a:pt x="2946129" y="1736074"/>
                  </a:cubicBezTo>
                  <a:close/>
                  <a:moveTo>
                    <a:pt x="2474094" y="1736074"/>
                  </a:moveTo>
                  <a:cubicBezTo>
                    <a:pt x="2438619" y="1736074"/>
                    <a:pt x="2409860" y="1764833"/>
                    <a:pt x="2409860" y="1800308"/>
                  </a:cubicBezTo>
                  <a:lnTo>
                    <a:pt x="2409860" y="2018873"/>
                  </a:lnTo>
                  <a:cubicBezTo>
                    <a:pt x="2409860" y="2054348"/>
                    <a:pt x="2438619" y="2083107"/>
                    <a:pt x="2474094" y="2083107"/>
                  </a:cubicBezTo>
                  <a:lnTo>
                    <a:pt x="2616724" y="2083107"/>
                  </a:lnTo>
                  <a:cubicBezTo>
                    <a:pt x="2652199" y="2083107"/>
                    <a:pt x="2680958" y="2054348"/>
                    <a:pt x="2680958" y="2018873"/>
                  </a:cubicBezTo>
                  <a:lnTo>
                    <a:pt x="2680958" y="1800308"/>
                  </a:lnTo>
                  <a:cubicBezTo>
                    <a:pt x="2680958" y="1764833"/>
                    <a:pt x="2652199" y="1736074"/>
                    <a:pt x="2616724" y="1736074"/>
                  </a:cubicBezTo>
                  <a:close/>
                  <a:moveTo>
                    <a:pt x="1488377" y="1736074"/>
                  </a:moveTo>
                  <a:cubicBezTo>
                    <a:pt x="1452902" y="1736074"/>
                    <a:pt x="1424143" y="1764833"/>
                    <a:pt x="1424143" y="1800308"/>
                  </a:cubicBezTo>
                  <a:lnTo>
                    <a:pt x="1424143" y="2018873"/>
                  </a:lnTo>
                  <a:cubicBezTo>
                    <a:pt x="1424143" y="2054348"/>
                    <a:pt x="1452902" y="2083107"/>
                    <a:pt x="1488377" y="2083107"/>
                  </a:cubicBezTo>
                  <a:lnTo>
                    <a:pt x="1631007" y="2083107"/>
                  </a:lnTo>
                  <a:cubicBezTo>
                    <a:pt x="1666482" y="2083107"/>
                    <a:pt x="1695241" y="2054348"/>
                    <a:pt x="1695241" y="2018873"/>
                  </a:cubicBezTo>
                  <a:lnTo>
                    <a:pt x="1695241" y="1800308"/>
                  </a:lnTo>
                  <a:cubicBezTo>
                    <a:pt x="1695241" y="1764833"/>
                    <a:pt x="1666482" y="1736074"/>
                    <a:pt x="1631007" y="1736074"/>
                  </a:cubicBezTo>
                  <a:close/>
                  <a:moveTo>
                    <a:pt x="1158971" y="1736074"/>
                  </a:moveTo>
                  <a:cubicBezTo>
                    <a:pt x="1123496" y="1736074"/>
                    <a:pt x="1094737" y="1764833"/>
                    <a:pt x="1094737" y="1800308"/>
                  </a:cubicBezTo>
                  <a:lnTo>
                    <a:pt x="1094737" y="2018873"/>
                  </a:lnTo>
                  <a:cubicBezTo>
                    <a:pt x="1094737" y="2054348"/>
                    <a:pt x="1123496" y="2083107"/>
                    <a:pt x="1158971" y="2083107"/>
                  </a:cubicBezTo>
                  <a:lnTo>
                    <a:pt x="1301601" y="2083107"/>
                  </a:lnTo>
                  <a:cubicBezTo>
                    <a:pt x="1337076" y="2083107"/>
                    <a:pt x="1365835" y="2054348"/>
                    <a:pt x="1365835" y="2018873"/>
                  </a:cubicBezTo>
                  <a:lnTo>
                    <a:pt x="1365835" y="1800308"/>
                  </a:lnTo>
                  <a:cubicBezTo>
                    <a:pt x="1365835" y="1764833"/>
                    <a:pt x="1337076" y="1736074"/>
                    <a:pt x="1301601" y="1736074"/>
                  </a:cubicBezTo>
                  <a:close/>
                  <a:moveTo>
                    <a:pt x="829566" y="1736074"/>
                  </a:moveTo>
                  <a:cubicBezTo>
                    <a:pt x="794091" y="1736074"/>
                    <a:pt x="765332" y="1764833"/>
                    <a:pt x="765332" y="1800308"/>
                  </a:cubicBezTo>
                  <a:lnTo>
                    <a:pt x="765332" y="2018873"/>
                  </a:lnTo>
                  <a:cubicBezTo>
                    <a:pt x="765332" y="2054348"/>
                    <a:pt x="794091" y="2083107"/>
                    <a:pt x="829566" y="2083107"/>
                  </a:cubicBezTo>
                  <a:lnTo>
                    <a:pt x="972196" y="2083107"/>
                  </a:lnTo>
                  <a:cubicBezTo>
                    <a:pt x="1007671" y="2083107"/>
                    <a:pt x="1036430" y="2054348"/>
                    <a:pt x="1036430" y="2018873"/>
                  </a:cubicBezTo>
                  <a:lnTo>
                    <a:pt x="1036430" y="1800308"/>
                  </a:lnTo>
                  <a:cubicBezTo>
                    <a:pt x="1036430" y="1764833"/>
                    <a:pt x="1007671" y="1736074"/>
                    <a:pt x="972196" y="1736074"/>
                  </a:cubicBezTo>
                  <a:close/>
                  <a:moveTo>
                    <a:pt x="500161" y="1736074"/>
                  </a:moveTo>
                  <a:cubicBezTo>
                    <a:pt x="464686" y="1736074"/>
                    <a:pt x="435927" y="1764833"/>
                    <a:pt x="435927" y="1800308"/>
                  </a:cubicBezTo>
                  <a:lnTo>
                    <a:pt x="435927" y="2018873"/>
                  </a:lnTo>
                  <a:cubicBezTo>
                    <a:pt x="435927" y="2054348"/>
                    <a:pt x="464686" y="2083107"/>
                    <a:pt x="500161" y="2083107"/>
                  </a:cubicBezTo>
                  <a:lnTo>
                    <a:pt x="642791" y="2083107"/>
                  </a:lnTo>
                  <a:cubicBezTo>
                    <a:pt x="678266" y="2083107"/>
                    <a:pt x="707025" y="2054348"/>
                    <a:pt x="707025" y="2018873"/>
                  </a:cubicBezTo>
                  <a:lnTo>
                    <a:pt x="707025" y="1800308"/>
                  </a:lnTo>
                  <a:cubicBezTo>
                    <a:pt x="707025" y="1764833"/>
                    <a:pt x="678266" y="1736074"/>
                    <a:pt x="642791" y="1736074"/>
                  </a:cubicBezTo>
                  <a:close/>
                  <a:moveTo>
                    <a:pt x="170756" y="1736074"/>
                  </a:moveTo>
                  <a:cubicBezTo>
                    <a:pt x="135281" y="1736074"/>
                    <a:pt x="106522" y="1764833"/>
                    <a:pt x="106522" y="1800308"/>
                  </a:cubicBezTo>
                  <a:lnTo>
                    <a:pt x="106522" y="2018873"/>
                  </a:lnTo>
                  <a:cubicBezTo>
                    <a:pt x="106522" y="2054348"/>
                    <a:pt x="135281" y="2083107"/>
                    <a:pt x="170756" y="2083107"/>
                  </a:cubicBezTo>
                  <a:lnTo>
                    <a:pt x="313386" y="2083107"/>
                  </a:lnTo>
                  <a:cubicBezTo>
                    <a:pt x="348861" y="2083107"/>
                    <a:pt x="377620" y="2054348"/>
                    <a:pt x="377620" y="2018873"/>
                  </a:cubicBezTo>
                  <a:lnTo>
                    <a:pt x="377620" y="1800308"/>
                  </a:lnTo>
                  <a:cubicBezTo>
                    <a:pt x="377620" y="1764833"/>
                    <a:pt x="348861" y="1736074"/>
                    <a:pt x="313386" y="1736074"/>
                  </a:cubicBezTo>
                  <a:close/>
                  <a:moveTo>
                    <a:pt x="3791715" y="1232905"/>
                  </a:moveTo>
                  <a:cubicBezTo>
                    <a:pt x="3756240" y="1232905"/>
                    <a:pt x="3727481" y="1261664"/>
                    <a:pt x="3727481" y="1297139"/>
                  </a:cubicBezTo>
                  <a:lnTo>
                    <a:pt x="3727481" y="1515704"/>
                  </a:lnTo>
                  <a:cubicBezTo>
                    <a:pt x="3727481" y="1551179"/>
                    <a:pt x="3756240" y="1579938"/>
                    <a:pt x="3791715" y="1579938"/>
                  </a:cubicBezTo>
                  <a:lnTo>
                    <a:pt x="3934345" y="1579938"/>
                  </a:lnTo>
                  <a:cubicBezTo>
                    <a:pt x="3969820" y="1579938"/>
                    <a:pt x="3998579" y="1551179"/>
                    <a:pt x="3998579" y="1515704"/>
                  </a:cubicBezTo>
                  <a:lnTo>
                    <a:pt x="3998579" y="1297139"/>
                  </a:lnTo>
                  <a:cubicBezTo>
                    <a:pt x="3998579" y="1261664"/>
                    <a:pt x="3969820" y="1232905"/>
                    <a:pt x="3934345" y="1232905"/>
                  </a:cubicBezTo>
                  <a:close/>
                  <a:moveTo>
                    <a:pt x="3462309" y="1232905"/>
                  </a:moveTo>
                  <a:cubicBezTo>
                    <a:pt x="3426834" y="1232905"/>
                    <a:pt x="3398075" y="1261664"/>
                    <a:pt x="3398075" y="1297139"/>
                  </a:cubicBezTo>
                  <a:lnTo>
                    <a:pt x="3398075" y="1515704"/>
                  </a:lnTo>
                  <a:cubicBezTo>
                    <a:pt x="3398075" y="1551179"/>
                    <a:pt x="3426834" y="1579938"/>
                    <a:pt x="3462309" y="1579938"/>
                  </a:cubicBezTo>
                  <a:lnTo>
                    <a:pt x="3604939" y="1579938"/>
                  </a:lnTo>
                  <a:cubicBezTo>
                    <a:pt x="3640414" y="1579938"/>
                    <a:pt x="3669173" y="1551179"/>
                    <a:pt x="3669173" y="1515704"/>
                  </a:cubicBezTo>
                  <a:lnTo>
                    <a:pt x="3669173" y="1297139"/>
                  </a:lnTo>
                  <a:cubicBezTo>
                    <a:pt x="3669173" y="1261664"/>
                    <a:pt x="3640414" y="1232905"/>
                    <a:pt x="3604939" y="1232905"/>
                  </a:cubicBezTo>
                  <a:close/>
                  <a:moveTo>
                    <a:pt x="3132904" y="1232905"/>
                  </a:moveTo>
                  <a:cubicBezTo>
                    <a:pt x="3097429" y="1232905"/>
                    <a:pt x="3068670" y="1261664"/>
                    <a:pt x="3068670" y="1297139"/>
                  </a:cubicBezTo>
                  <a:lnTo>
                    <a:pt x="3068670" y="1515704"/>
                  </a:lnTo>
                  <a:cubicBezTo>
                    <a:pt x="3068670" y="1551179"/>
                    <a:pt x="3097429" y="1579938"/>
                    <a:pt x="3132904" y="1579938"/>
                  </a:cubicBezTo>
                  <a:lnTo>
                    <a:pt x="3275534" y="1579938"/>
                  </a:lnTo>
                  <a:cubicBezTo>
                    <a:pt x="3311009" y="1579938"/>
                    <a:pt x="3339768" y="1551179"/>
                    <a:pt x="3339768" y="1515704"/>
                  </a:cubicBezTo>
                  <a:lnTo>
                    <a:pt x="3339768" y="1297139"/>
                  </a:lnTo>
                  <a:cubicBezTo>
                    <a:pt x="3339768" y="1261664"/>
                    <a:pt x="3311009" y="1232905"/>
                    <a:pt x="3275534" y="1232905"/>
                  </a:cubicBezTo>
                  <a:close/>
                  <a:moveTo>
                    <a:pt x="2803499" y="1232905"/>
                  </a:moveTo>
                  <a:cubicBezTo>
                    <a:pt x="2768024" y="1232905"/>
                    <a:pt x="2739265" y="1261664"/>
                    <a:pt x="2739265" y="1297139"/>
                  </a:cubicBezTo>
                  <a:lnTo>
                    <a:pt x="2739265" y="1515704"/>
                  </a:lnTo>
                  <a:cubicBezTo>
                    <a:pt x="2739265" y="1551179"/>
                    <a:pt x="2768024" y="1579938"/>
                    <a:pt x="2803499" y="1579938"/>
                  </a:cubicBezTo>
                  <a:lnTo>
                    <a:pt x="2946129" y="1579938"/>
                  </a:lnTo>
                  <a:cubicBezTo>
                    <a:pt x="2981604" y="1579938"/>
                    <a:pt x="3010363" y="1551179"/>
                    <a:pt x="3010363" y="1515704"/>
                  </a:cubicBezTo>
                  <a:lnTo>
                    <a:pt x="3010363" y="1297139"/>
                  </a:lnTo>
                  <a:cubicBezTo>
                    <a:pt x="3010363" y="1261664"/>
                    <a:pt x="2981604" y="1232905"/>
                    <a:pt x="2946129" y="1232905"/>
                  </a:cubicBezTo>
                  <a:close/>
                  <a:moveTo>
                    <a:pt x="2474094" y="1232905"/>
                  </a:moveTo>
                  <a:cubicBezTo>
                    <a:pt x="2438619" y="1232905"/>
                    <a:pt x="2409860" y="1261664"/>
                    <a:pt x="2409860" y="1297139"/>
                  </a:cubicBezTo>
                  <a:lnTo>
                    <a:pt x="2409860" y="1515704"/>
                  </a:lnTo>
                  <a:cubicBezTo>
                    <a:pt x="2409860" y="1551179"/>
                    <a:pt x="2438619" y="1579938"/>
                    <a:pt x="2474094" y="1579938"/>
                  </a:cubicBezTo>
                  <a:lnTo>
                    <a:pt x="2616724" y="1579938"/>
                  </a:lnTo>
                  <a:cubicBezTo>
                    <a:pt x="2652199" y="1579938"/>
                    <a:pt x="2680958" y="1551179"/>
                    <a:pt x="2680958" y="1515704"/>
                  </a:cubicBezTo>
                  <a:lnTo>
                    <a:pt x="2680958" y="1297139"/>
                  </a:lnTo>
                  <a:cubicBezTo>
                    <a:pt x="2680958" y="1261664"/>
                    <a:pt x="2652199" y="1232905"/>
                    <a:pt x="2616724" y="1232905"/>
                  </a:cubicBezTo>
                  <a:close/>
                  <a:moveTo>
                    <a:pt x="1488377" y="1232905"/>
                  </a:moveTo>
                  <a:cubicBezTo>
                    <a:pt x="1452902" y="1232905"/>
                    <a:pt x="1424143" y="1261664"/>
                    <a:pt x="1424143" y="1297139"/>
                  </a:cubicBezTo>
                  <a:lnTo>
                    <a:pt x="1424143" y="1515704"/>
                  </a:lnTo>
                  <a:cubicBezTo>
                    <a:pt x="1424143" y="1551179"/>
                    <a:pt x="1452902" y="1579938"/>
                    <a:pt x="1488377" y="1579938"/>
                  </a:cubicBezTo>
                  <a:lnTo>
                    <a:pt x="1631007" y="1579938"/>
                  </a:lnTo>
                  <a:cubicBezTo>
                    <a:pt x="1666482" y="1579938"/>
                    <a:pt x="1695241" y="1551179"/>
                    <a:pt x="1695241" y="1515704"/>
                  </a:cubicBezTo>
                  <a:lnTo>
                    <a:pt x="1695241" y="1297139"/>
                  </a:lnTo>
                  <a:cubicBezTo>
                    <a:pt x="1695241" y="1261664"/>
                    <a:pt x="1666482" y="1232905"/>
                    <a:pt x="1631007" y="1232905"/>
                  </a:cubicBezTo>
                  <a:close/>
                  <a:moveTo>
                    <a:pt x="1158971" y="1232905"/>
                  </a:moveTo>
                  <a:cubicBezTo>
                    <a:pt x="1123496" y="1232905"/>
                    <a:pt x="1094737" y="1261664"/>
                    <a:pt x="1094737" y="1297139"/>
                  </a:cubicBezTo>
                  <a:lnTo>
                    <a:pt x="1094737" y="1515704"/>
                  </a:lnTo>
                  <a:cubicBezTo>
                    <a:pt x="1094737" y="1551179"/>
                    <a:pt x="1123496" y="1579938"/>
                    <a:pt x="1158971" y="1579938"/>
                  </a:cubicBezTo>
                  <a:lnTo>
                    <a:pt x="1301601" y="1579938"/>
                  </a:lnTo>
                  <a:cubicBezTo>
                    <a:pt x="1337076" y="1579938"/>
                    <a:pt x="1365835" y="1551179"/>
                    <a:pt x="1365835" y="1515704"/>
                  </a:cubicBezTo>
                  <a:lnTo>
                    <a:pt x="1365835" y="1297139"/>
                  </a:lnTo>
                  <a:cubicBezTo>
                    <a:pt x="1365835" y="1261664"/>
                    <a:pt x="1337076" y="1232905"/>
                    <a:pt x="1301601" y="1232905"/>
                  </a:cubicBezTo>
                  <a:close/>
                  <a:moveTo>
                    <a:pt x="829566" y="1232905"/>
                  </a:moveTo>
                  <a:cubicBezTo>
                    <a:pt x="794091" y="1232905"/>
                    <a:pt x="765332" y="1261664"/>
                    <a:pt x="765332" y="1297139"/>
                  </a:cubicBezTo>
                  <a:lnTo>
                    <a:pt x="765332" y="1515704"/>
                  </a:lnTo>
                  <a:cubicBezTo>
                    <a:pt x="765332" y="1551179"/>
                    <a:pt x="794091" y="1579938"/>
                    <a:pt x="829566" y="1579938"/>
                  </a:cubicBezTo>
                  <a:lnTo>
                    <a:pt x="972196" y="1579938"/>
                  </a:lnTo>
                  <a:cubicBezTo>
                    <a:pt x="1007671" y="1579938"/>
                    <a:pt x="1036430" y="1551179"/>
                    <a:pt x="1036430" y="1515704"/>
                  </a:cubicBezTo>
                  <a:lnTo>
                    <a:pt x="1036430" y="1297139"/>
                  </a:lnTo>
                  <a:cubicBezTo>
                    <a:pt x="1036430" y="1261664"/>
                    <a:pt x="1007671" y="1232905"/>
                    <a:pt x="972196" y="1232905"/>
                  </a:cubicBezTo>
                  <a:close/>
                  <a:moveTo>
                    <a:pt x="500161" y="1232905"/>
                  </a:moveTo>
                  <a:cubicBezTo>
                    <a:pt x="464686" y="1232905"/>
                    <a:pt x="435927" y="1261664"/>
                    <a:pt x="435927" y="1297139"/>
                  </a:cubicBezTo>
                  <a:lnTo>
                    <a:pt x="435927" y="1515704"/>
                  </a:lnTo>
                  <a:cubicBezTo>
                    <a:pt x="435927" y="1551179"/>
                    <a:pt x="464686" y="1579938"/>
                    <a:pt x="500161" y="1579938"/>
                  </a:cubicBezTo>
                  <a:lnTo>
                    <a:pt x="642791" y="1579938"/>
                  </a:lnTo>
                  <a:cubicBezTo>
                    <a:pt x="678266" y="1579938"/>
                    <a:pt x="707025" y="1551179"/>
                    <a:pt x="707025" y="1515704"/>
                  </a:cubicBezTo>
                  <a:lnTo>
                    <a:pt x="707025" y="1297139"/>
                  </a:lnTo>
                  <a:cubicBezTo>
                    <a:pt x="707025" y="1261664"/>
                    <a:pt x="678266" y="1232905"/>
                    <a:pt x="642791" y="1232905"/>
                  </a:cubicBezTo>
                  <a:close/>
                  <a:moveTo>
                    <a:pt x="170756" y="1232905"/>
                  </a:moveTo>
                  <a:cubicBezTo>
                    <a:pt x="135281" y="1232905"/>
                    <a:pt x="106522" y="1261664"/>
                    <a:pt x="106522" y="1297139"/>
                  </a:cubicBezTo>
                  <a:lnTo>
                    <a:pt x="106522" y="1515704"/>
                  </a:lnTo>
                  <a:cubicBezTo>
                    <a:pt x="106522" y="1551179"/>
                    <a:pt x="135281" y="1579938"/>
                    <a:pt x="170756" y="1579938"/>
                  </a:cubicBezTo>
                  <a:lnTo>
                    <a:pt x="313386" y="1579938"/>
                  </a:lnTo>
                  <a:cubicBezTo>
                    <a:pt x="348861" y="1579938"/>
                    <a:pt x="377620" y="1551179"/>
                    <a:pt x="377620" y="1515704"/>
                  </a:cubicBezTo>
                  <a:lnTo>
                    <a:pt x="377620" y="1297139"/>
                  </a:lnTo>
                  <a:cubicBezTo>
                    <a:pt x="377620" y="1261664"/>
                    <a:pt x="348861" y="1232905"/>
                    <a:pt x="313386" y="1232905"/>
                  </a:cubicBezTo>
                  <a:close/>
                  <a:moveTo>
                    <a:pt x="3791715" y="729736"/>
                  </a:moveTo>
                  <a:cubicBezTo>
                    <a:pt x="3756240" y="729736"/>
                    <a:pt x="3727481" y="758495"/>
                    <a:pt x="3727481" y="793970"/>
                  </a:cubicBezTo>
                  <a:lnTo>
                    <a:pt x="3727481" y="1012535"/>
                  </a:lnTo>
                  <a:cubicBezTo>
                    <a:pt x="3727481" y="1048010"/>
                    <a:pt x="3756240" y="1076769"/>
                    <a:pt x="3791715" y="1076769"/>
                  </a:cubicBezTo>
                  <a:lnTo>
                    <a:pt x="3934345" y="1076769"/>
                  </a:lnTo>
                  <a:cubicBezTo>
                    <a:pt x="3969820" y="1076769"/>
                    <a:pt x="3998579" y="1048010"/>
                    <a:pt x="3998579" y="1012535"/>
                  </a:cubicBezTo>
                  <a:lnTo>
                    <a:pt x="3998579" y="793970"/>
                  </a:lnTo>
                  <a:cubicBezTo>
                    <a:pt x="3998579" y="758495"/>
                    <a:pt x="3969820" y="729736"/>
                    <a:pt x="3934345" y="729736"/>
                  </a:cubicBezTo>
                  <a:close/>
                  <a:moveTo>
                    <a:pt x="3462309" y="729736"/>
                  </a:moveTo>
                  <a:cubicBezTo>
                    <a:pt x="3426834" y="729736"/>
                    <a:pt x="3398075" y="758495"/>
                    <a:pt x="3398075" y="793970"/>
                  </a:cubicBezTo>
                  <a:lnTo>
                    <a:pt x="3398075" y="1012535"/>
                  </a:lnTo>
                  <a:cubicBezTo>
                    <a:pt x="3398075" y="1048010"/>
                    <a:pt x="3426834" y="1076769"/>
                    <a:pt x="3462309" y="1076769"/>
                  </a:cubicBezTo>
                  <a:lnTo>
                    <a:pt x="3604939" y="1076769"/>
                  </a:lnTo>
                  <a:cubicBezTo>
                    <a:pt x="3640414" y="1076769"/>
                    <a:pt x="3669173" y="1048010"/>
                    <a:pt x="3669173" y="1012535"/>
                  </a:cubicBezTo>
                  <a:lnTo>
                    <a:pt x="3669173" y="793970"/>
                  </a:lnTo>
                  <a:cubicBezTo>
                    <a:pt x="3669173" y="758495"/>
                    <a:pt x="3640414" y="729736"/>
                    <a:pt x="3604939" y="729736"/>
                  </a:cubicBezTo>
                  <a:close/>
                  <a:moveTo>
                    <a:pt x="3132904" y="729736"/>
                  </a:moveTo>
                  <a:cubicBezTo>
                    <a:pt x="3097429" y="729736"/>
                    <a:pt x="3068670" y="758495"/>
                    <a:pt x="3068670" y="793970"/>
                  </a:cubicBezTo>
                  <a:lnTo>
                    <a:pt x="3068670" y="1012535"/>
                  </a:lnTo>
                  <a:cubicBezTo>
                    <a:pt x="3068670" y="1048010"/>
                    <a:pt x="3097429" y="1076769"/>
                    <a:pt x="3132904" y="1076769"/>
                  </a:cubicBezTo>
                  <a:lnTo>
                    <a:pt x="3275534" y="1076769"/>
                  </a:lnTo>
                  <a:cubicBezTo>
                    <a:pt x="3311009" y="1076769"/>
                    <a:pt x="3339768" y="1048010"/>
                    <a:pt x="3339768" y="1012535"/>
                  </a:cubicBezTo>
                  <a:lnTo>
                    <a:pt x="3339768" y="793970"/>
                  </a:lnTo>
                  <a:cubicBezTo>
                    <a:pt x="3339768" y="758495"/>
                    <a:pt x="3311009" y="729736"/>
                    <a:pt x="3275534" y="729736"/>
                  </a:cubicBezTo>
                  <a:close/>
                  <a:moveTo>
                    <a:pt x="2803499" y="729736"/>
                  </a:moveTo>
                  <a:cubicBezTo>
                    <a:pt x="2768024" y="729736"/>
                    <a:pt x="2739265" y="758495"/>
                    <a:pt x="2739265" y="793970"/>
                  </a:cubicBezTo>
                  <a:lnTo>
                    <a:pt x="2739265" y="1012535"/>
                  </a:lnTo>
                  <a:cubicBezTo>
                    <a:pt x="2739265" y="1048010"/>
                    <a:pt x="2768024" y="1076769"/>
                    <a:pt x="2803499" y="1076769"/>
                  </a:cubicBezTo>
                  <a:lnTo>
                    <a:pt x="2946129" y="1076769"/>
                  </a:lnTo>
                  <a:cubicBezTo>
                    <a:pt x="2981604" y="1076769"/>
                    <a:pt x="3010363" y="1048010"/>
                    <a:pt x="3010363" y="1012535"/>
                  </a:cubicBezTo>
                  <a:lnTo>
                    <a:pt x="3010363" y="793970"/>
                  </a:lnTo>
                  <a:cubicBezTo>
                    <a:pt x="3010363" y="758495"/>
                    <a:pt x="2981604" y="729736"/>
                    <a:pt x="2946129" y="729736"/>
                  </a:cubicBezTo>
                  <a:close/>
                  <a:moveTo>
                    <a:pt x="2474094" y="729736"/>
                  </a:moveTo>
                  <a:cubicBezTo>
                    <a:pt x="2438619" y="729736"/>
                    <a:pt x="2409860" y="758495"/>
                    <a:pt x="2409860" y="793970"/>
                  </a:cubicBezTo>
                  <a:lnTo>
                    <a:pt x="2409860" y="1012535"/>
                  </a:lnTo>
                  <a:cubicBezTo>
                    <a:pt x="2409860" y="1048010"/>
                    <a:pt x="2438619" y="1076769"/>
                    <a:pt x="2474094" y="1076769"/>
                  </a:cubicBezTo>
                  <a:lnTo>
                    <a:pt x="2616724" y="1076769"/>
                  </a:lnTo>
                  <a:cubicBezTo>
                    <a:pt x="2652199" y="1076769"/>
                    <a:pt x="2680958" y="1048010"/>
                    <a:pt x="2680958" y="1012535"/>
                  </a:cubicBezTo>
                  <a:lnTo>
                    <a:pt x="2680958" y="793970"/>
                  </a:lnTo>
                  <a:cubicBezTo>
                    <a:pt x="2680958" y="758495"/>
                    <a:pt x="2652199" y="729736"/>
                    <a:pt x="2616724" y="729736"/>
                  </a:cubicBezTo>
                  <a:close/>
                  <a:moveTo>
                    <a:pt x="1488377" y="729736"/>
                  </a:moveTo>
                  <a:cubicBezTo>
                    <a:pt x="1452902" y="729736"/>
                    <a:pt x="1424143" y="758495"/>
                    <a:pt x="1424143" y="793970"/>
                  </a:cubicBezTo>
                  <a:lnTo>
                    <a:pt x="1424143" y="1012535"/>
                  </a:lnTo>
                  <a:cubicBezTo>
                    <a:pt x="1424143" y="1048010"/>
                    <a:pt x="1452902" y="1076769"/>
                    <a:pt x="1488377" y="1076769"/>
                  </a:cubicBezTo>
                  <a:lnTo>
                    <a:pt x="1631007" y="1076769"/>
                  </a:lnTo>
                  <a:cubicBezTo>
                    <a:pt x="1666482" y="1076769"/>
                    <a:pt x="1695241" y="1048010"/>
                    <a:pt x="1695241" y="1012535"/>
                  </a:cubicBezTo>
                  <a:lnTo>
                    <a:pt x="1695241" y="793970"/>
                  </a:lnTo>
                  <a:cubicBezTo>
                    <a:pt x="1695241" y="758495"/>
                    <a:pt x="1666482" y="729736"/>
                    <a:pt x="1631007" y="729736"/>
                  </a:cubicBezTo>
                  <a:close/>
                  <a:moveTo>
                    <a:pt x="1158971" y="729736"/>
                  </a:moveTo>
                  <a:cubicBezTo>
                    <a:pt x="1123496" y="729736"/>
                    <a:pt x="1094737" y="758495"/>
                    <a:pt x="1094737" y="793970"/>
                  </a:cubicBezTo>
                  <a:lnTo>
                    <a:pt x="1094737" y="1012535"/>
                  </a:lnTo>
                  <a:cubicBezTo>
                    <a:pt x="1094737" y="1048010"/>
                    <a:pt x="1123496" y="1076769"/>
                    <a:pt x="1158971" y="1076769"/>
                  </a:cubicBezTo>
                  <a:lnTo>
                    <a:pt x="1301601" y="1076769"/>
                  </a:lnTo>
                  <a:cubicBezTo>
                    <a:pt x="1337076" y="1076769"/>
                    <a:pt x="1365835" y="1048010"/>
                    <a:pt x="1365835" y="1012535"/>
                  </a:cubicBezTo>
                  <a:lnTo>
                    <a:pt x="1365835" y="793970"/>
                  </a:lnTo>
                  <a:cubicBezTo>
                    <a:pt x="1365835" y="758495"/>
                    <a:pt x="1337076" y="729736"/>
                    <a:pt x="1301601" y="729736"/>
                  </a:cubicBezTo>
                  <a:close/>
                  <a:moveTo>
                    <a:pt x="829566" y="729736"/>
                  </a:moveTo>
                  <a:cubicBezTo>
                    <a:pt x="794091" y="729736"/>
                    <a:pt x="765332" y="758495"/>
                    <a:pt x="765332" y="793970"/>
                  </a:cubicBezTo>
                  <a:lnTo>
                    <a:pt x="765332" y="1012535"/>
                  </a:lnTo>
                  <a:cubicBezTo>
                    <a:pt x="765332" y="1048010"/>
                    <a:pt x="794091" y="1076769"/>
                    <a:pt x="829566" y="1076769"/>
                  </a:cubicBezTo>
                  <a:lnTo>
                    <a:pt x="972196" y="1076769"/>
                  </a:lnTo>
                  <a:cubicBezTo>
                    <a:pt x="1007671" y="1076769"/>
                    <a:pt x="1036430" y="1048010"/>
                    <a:pt x="1036430" y="1012535"/>
                  </a:cubicBezTo>
                  <a:lnTo>
                    <a:pt x="1036430" y="793970"/>
                  </a:lnTo>
                  <a:cubicBezTo>
                    <a:pt x="1036430" y="758495"/>
                    <a:pt x="1007671" y="729736"/>
                    <a:pt x="972196" y="729736"/>
                  </a:cubicBezTo>
                  <a:close/>
                  <a:moveTo>
                    <a:pt x="500161" y="729736"/>
                  </a:moveTo>
                  <a:cubicBezTo>
                    <a:pt x="464686" y="729736"/>
                    <a:pt x="435927" y="758495"/>
                    <a:pt x="435927" y="793970"/>
                  </a:cubicBezTo>
                  <a:lnTo>
                    <a:pt x="435927" y="1012535"/>
                  </a:lnTo>
                  <a:cubicBezTo>
                    <a:pt x="435927" y="1048010"/>
                    <a:pt x="464686" y="1076769"/>
                    <a:pt x="500161" y="1076769"/>
                  </a:cubicBezTo>
                  <a:lnTo>
                    <a:pt x="642791" y="1076769"/>
                  </a:lnTo>
                  <a:cubicBezTo>
                    <a:pt x="678266" y="1076769"/>
                    <a:pt x="707025" y="1048010"/>
                    <a:pt x="707025" y="1012535"/>
                  </a:cubicBezTo>
                  <a:lnTo>
                    <a:pt x="707025" y="793970"/>
                  </a:lnTo>
                  <a:cubicBezTo>
                    <a:pt x="707025" y="758495"/>
                    <a:pt x="678266" y="729736"/>
                    <a:pt x="642791" y="729736"/>
                  </a:cubicBezTo>
                  <a:close/>
                  <a:moveTo>
                    <a:pt x="170756" y="729736"/>
                  </a:moveTo>
                  <a:cubicBezTo>
                    <a:pt x="135281" y="729736"/>
                    <a:pt x="106522" y="758495"/>
                    <a:pt x="106522" y="793970"/>
                  </a:cubicBezTo>
                  <a:lnTo>
                    <a:pt x="106522" y="1012535"/>
                  </a:lnTo>
                  <a:cubicBezTo>
                    <a:pt x="106522" y="1048010"/>
                    <a:pt x="135281" y="1076769"/>
                    <a:pt x="170756" y="1076769"/>
                  </a:cubicBezTo>
                  <a:lnTo>
                    <a:pt x="313386" y="1076769"/>
                  </a:lnTo>
                  <a:cubicBezTo>
                    <a:pt x="348861" y="1076769"/>
                    <a:pt x="377620" y="1048010"/>
                    <a:pt x="377620" y="1012535"/>
                  </a:cubicBezTo>
                  <a:lnTo>
                    <a:pt x="377620" y="793970"/>
                  </a:lnTo>
                  <a:cubicBezTo>
                    <a:pt x="377620" y="758495"/>
                    <a:pt x="348861" y="729736"/>
                    <a:pt x="313386" y="729736"/>
                  </a:cubicBezTo>
                  <a:close/>
                  <a:moveTo>
                    <a:pt x="3791715" y="226567"/>
                  </a:moveTo>
                  <a:cubicBezTo>
                    <a:pt x="3756240" y="226567"/>
                    <a:pt x="3727481" y="255326"/>
                    <a:pt x="3727481" y="290801"/>
                  </a:cubicBezTo>
                  <a:lnTo>
                    <a:pt x="3727481" y="509366"/>
                  </a:lnTo>
                  <a:cubicBezTo>
                    <a:pt x="3727481" y="544841"/>
                    <a:pt x="3756240" y="573600"/>
                    <a:pt x="3791715" y="573600"/>
                  </a:cubicBezTo>
                  <a:lnTo>
                    <a:pt x="3934345" y="573600"/>
                  </a:lnTo>
                  <a:cubicBezTo>
                    <a:pt x="3969820" y="573600"/>
                    <a:pt x="3998579" y="544841"/>
                    <a:pt x="3998579" y="509366"/>
                  </a:cubicBezTo>
                  <a:lnTo>
                    <a:pt x="3998579" y="290801"/>
                  </a:lnTo>
                  <a:cubicBezTo>
                    <a:pt x="3998579" y="255326"/>
                    <a:pt x="3969820" y="226567"/>
                    <a:pt x="3934345" y="226567"/>
                  </a:cubicBezTo>
                  <a:close/>
                  <a:moveTo>
                    <a:pt x="3462309" y="226567"/>
                  </a:moveTo>
                  <a:cubicBezTo>
                    <a:pt x="3426834" y="226567"/>
                    <a:pt x="3398075" y="255326"/>
                    <a:pt x="3398075" y="290801"/>
                  </a:cubicBezTo>
                  <a:lnTo>
                    <a:pt x="3398075" y="509366"/>
                  </a:lnTo>
                  <a:cubicBezTo>
                    <a:pt x="3398075" y="544841"/>
                    <a:pt x="3426834" y="573600"/>
                    <a:pt x="3462309" y="573600"/>
                  </a:cubicBezTo>
                  <a:lnTo>
                    <a:pt x="3604939" y="573600"/>
                  </a:lnTo>
                  <a:cubicBezTo>
                    <a:pt x="3640414" y="573600"/>
                    <a:pt x="3669173" y="544841"/>
                    <a:pt x="3669173" y="509366"/>
                  </a:cubicBezTo>
                  <a:lnTo>
                    <a:pt x="3669173" y="290801"/>
                  </a:lnTo>
                  <a:cubicBezTo>
                    <a:pt x="3669173" y="255326"/>
                    <a:pt x="3640414" y="226567"/>
                    <a:pt x="3604939" y="226567"/>
                  </a:cubicBezTo>
                  <a:close/>
                  <a:moveTo>
                    <a:pt x="3132904" y="226567"/>
                  </a:moveTo>
                  <a:cubicBezTo>
                    <a:pt x="3097429" y="226567"/>
                    <a:pt x="3068670" y="255326"/>
                    <a:pt x="3068670" y="290801"/>
                  </a:cubicBezTo>
                  <a:lnTo>
                    <a:pt x="3068670" y="509366"/>
                  </a:lnTo>
                  <a:cubicBezTo>
                    <a:pt x="3068670" y="544841"/>
                    <a:pt x="3097429" y="573600"/>
                    <a:pt x="3132904" y="573600"/>
                  </a:cubicBezTo>
                  <a:lnTo>
                    <a:pt x="3275534" y="573600"/>
                  </a:lnTo>
                  <a:cubicBezTo>
                    <a:pt x="3311009" y="573600"/>
                    <a:pt x="3339768" y="544841"/>
                    <a:pt x="3339768" y="509366"/>
                  </a:cubicBezTo>
                  <a:lnTo>
                    <a:pt x="3339768" y="290801"/>
                  </a:lnTo>
                  <a:cubicBezTo>
                    <a:pt x="3339768" y="255326"/>
                    <a:pt x="3311009" y="226567"/>
                    <a:pt x="3275534" y="226567"/>
                  </a:cubicBezTo>
                  <a:close/>
                  <a:moveTo>
                    <a:pt x="2803499" y="226567"/>
                  </a:moveTo>
                  <a:cubicBezTo>
                    <a:pt x="2768024" y="226567"/>
                    <a:pt x="2739265" y="255326"/>
                    <a:pt x="2739265" y="290801"/>
                  </a:cubicBezTo>
                  <a:lnTo>
                    <a:pt x="2739265" y="509366"/>
                  </a:lnTo>
                  <a:cubicBezTo>
                    <a:pt x="2739265" y="544841"/>
                    <a:pt x="2768024" y="573600"/>
                    <a:pt x="2803499" y="573600"/>
                  </a:cubicBezTo>
                  <a:lnTo>
                    <a:pt x="2946129" y="573600"/>
                  </a:lnTo>
                  <a:cubicBezTo>
                    <a:pt x="2981604" y="573600"/>
                    <a:pt x="3010363" y="544841"/>
                    <a:pt x="3010363" y="509366"/>
                  </a:cubicBezTo>
                  <a:lnTo>
                    <a:pt x="3010363" y="290801"/>
                  </a:lnTo>
                  <a:cubicBezTo>
                    <a:pt x="3010363" y="255326"/>
                    <a:pt x="2981604" y="226567"/>
                    <a:pt x="2946129" y="226567"/>
                  </a:cubicBezTo>
                  <a:close/>
                  <a:moveTo>
                    <a:pt x="2474094" y="226567"/>
                  </a:moveTo>
                  <a:cubicBezTo>
                    <a:pt x="2438619" y="226567"/>
                    <a:pt x="2409860" y="255326"/>
                    <a:pt x="2409860" y="290801"/>
                  </a:cubicBezTo>
                  <a:lnTo>
                    <a:pt x="2409860" y="509366"/>
                  </a:lnTo>
                  <a:cubicBezTo>
                    <a:pt x="2409860" y="544841"/>
                    <a:pt x="2438619" y="573600"/>
                    <a:pt x="2474094" y="573600"/>
                  </a:cubicBezTo>
                  <a:lnTo>
                    <a:pt x="2616724" y="573600"/>
                  </a:lnTo>
                  <a:cubicBezTo>
                    <a:pt x="2652199" y="573600"/>
                    <a:pt x="2680958" y="544841"/>
                    <a:pt x="2680958" y="509366"/>
                  </a:cubicBezTo>
                  <a:lnTo>
                    <a:pt x="2680958" y="290801"/>
                  </a:lnTo>
                  <a:cubicBezTo>
                    <a:pt x="2680958" y="255326"/>
                    <a:pt x="2652199" y="226567"/>
                    <a:pt x="2616724" y="226567"/>
                  </a:cubicBezTo>
                  <a:close/>
                  <a:moveTo>
                    <a:pt x="1488377" y="226567"/>
                  </a:moveTo>
                  <a:cubicBezTo>
                    <a:pt x="1452902" y="226567"/>
                    <a:pt x="1424143" y="255326"/>
                    <a:pt x="1424143" y="290801"/>
                  </a:cubicBezTo>
                  <a:lnTo>
                    <a:pt x="1424143" y="509366"/>
                  </a:lnTo>
                  <a:cubicBezTo>
                    <a:pt x="1424143" y="544841"/>
                    <a:pt x="1452902" y="573600"/>
                    <a:pt x="1488377" y="573600"/>
                  </a:cubicBezTo>
                  <a:lnTo>
                    <a:pt x="1631007" y="573600"/>
                  </a:lnTo>
                  <a:cubicBezTo>
                    <a:pt x="1666482" y="573600"/>
                    <a:pt x="1695241" y="544841"/>
                    <a:pt x="1695241" y="509366"/>
                  </a:cubicBezTo>
                  <a:lnTo>
                    <a:pt x="1695241" y="290801"/>
                  </a:lnTo>
                  <a:cubicBezTo>
                    <a:pt x="1695241" y="255326"/>
                    <a:pt x="1666482" y="226567"/>
                    <a:pt x="1631007" y="226567"/>
                  </a:cubicBezTo>
                  <a:close/>
                  <a:moveTo>
                    <a:pt x="1158971" y="226567"/>
                  </a:moveTo>
                  <a:cubicBezTo>
                    <a:pt x="1123496" y="226567"/>
                    <a:pt x="1094737" y="255326"/>
                    <a:pt x="1094737" y="290801"/>
                  </a:cubicBezTo>
                  <a:lnTo>
                    <a:pt x="1094737" y="509366"/>
                  </a:lnTo>
                  <a:cubicBezTo>
                    <a:pt x="1094737" y="544841"/>
                    <a:pt x="1123496" y="573600"/>
                    <a:pt x="1158971" y="573600"/>
                  </a:cubicBezTo>
                  <a:lnTo>
                    <a:pt x="1301601" y="573600"/>
                  </a:lnTo>
                  <a:cubicBezTo>
                    <a:pt x="1337076" y="573600"/>
                    <a:pt x="1365835" y="544841"/>
                    <a:pt x="1365835" y="509366"/>
                  </a:cubicBezTo>
                  <a:lnTo>
                    <a:pt x="1365835" y="290801"/>
                  </a:lnTo>
                  <a:cubicBezTo>
                    <a:pt x="1365835" y="255326"/>
                    <a:pt x="1337076" y="226567"/>
                    <a:pt x="1301601" y="226567"/>
                  </a:cubicBezTo>
                  <a:close/>
                  <a:moveTo>
                    <a:pt x="829566" y="226567"/>
                  </a:moveTo>
                  <a:cubicBezTo>
                    <a:pt x="794091" y="226567"/>
                    <a:pt x="765332" y="255326"/>
                    <a:pt x="765332" y="290801"/>
                  </a:cubicBezTo>
                  <a:lnTo>
                    <a:pt x="765332" y="509366"/>
                  </a:lnTo>
                  <a:cubicBezTo>
                    <a:pt x="765332" y="544841"/>
                    <a:pt x="794091" y="573600"/>
                    <a:pt x="829566" y="573600"/>
                  </a:cubicBezTo>
                  <a:lnTo>
                    <a:pt x="972196" y="573600"/>
                  </a:lnTo>
                  <a:cubicBezTo>
                    <a:pt x="1007671" y="573600"/>
                    <a:pt x="1036430" y="544841"/>
                    <a:pt x="1036430" y="509366"/>
                  </a:cubicBezTo>
                  <a:lnTo>
                    <a:pt x="1036430" y="290801"/>
                  </a:lnTo>
                  <a:cubicBezTo>
                    <a:pt x="1036430" y="255326"/>
                    <a:pt x="1007671" y="226567"/>
                    <a:pt x="972196" y="226567"/>
                  </a:cubicBezTo>
                  <a:close/>
                  <a:moveTo>
                    <a:pt x="500161" y="226567"/>
                  </a:moveTo>
                  <a:cubicBezTo>
                    <a:pt x="464686" y="226567"/>
                    <a:pt x="435927" y="255326"/>
                    <a:pt x="435927" y="290801"/>
                  </a:cubicBezTo>
                  <a:lnTo>
                    <a:pt x="435927" y="509366"/>
                  </a:lnTo>
                  <a:cubicBezTo>
                    <a:pt x="435927" y="544841"/>
                    <a:pt x="464686" y="573600"/>
                    <a:pt x="500161" y="573600"/>
                  </a:cubicBezTo>
                  <a:lnTo>
                    <a:pt x="642791" y="573600"/>
                  </a:lnTo>
                  <a:cubicBezTo>
                    <a:pt x="678266" y="573600"/>
                    <a:pt x="707025" y="544841"/>
                    <a:pt x="707025" y="509366"/>
                  </a:cubicBezTo>
                  <a:lnTo>
                    <a:pt x="707025" y="290801"/>
                  </a:lnTo>
                  <a:cubicBezTo>
                    <a:pt x="707025" y="255326"/>
                    <a:pt x="678266" y="226567"/>
                    <a:pt x="642791" y="226567"/>
                  </a:cubicBezTo>
                  <a:close/>
                  <a:moveTo>
                    <a:pt x="170756" y="226567"/>
                  </a:moveTo>
                  <a:cubicBezTo>
                    <a:pt x="135281" y="226567"/>
                    <a:pt x="106522" y="255326"/>
                    <a:pt x="106522" y="290801"/>
                  </a:cubicBezTo>
                  <a:lnTo>
                    <a:pt x="106522" y="509366"/>
                  </a:lnTo>
                  <a:cubicBezTo>
                    <a:pt x="106522" y="544841"/>
                    <a:pt x="135281" y="573600"/>
                    <a:pt x="170756" y="573600"/>
                  </a:cubicBezTo>
                  <a:lnTo>
                    <a:pt x="313386" y="573600"/>
                  </a:lnTo>
                  <a:cubicBezTo>
                    <a:pt x="348861" y="573600"/>
                    <a:pt x="377620" y="544841"/>
                    <a:pt x="377620" y="509366"/>
                  </a:cubicBezTo>
                  <a:lnTo>
                    <a:pt x="377620" y="290801"/>
                  </a:lnTo>
                  <a:cubicBezTo>
                    <a:pt x="377620" y="255326"/>
                    <a:pt x="348861" y="226567"/>
                    <a:pt x="313386" y="226567"/>
                  </a:cubicBezTo>
                  <a:close/>
                  <a:moveTo>
                    <a:pt x="130448" y="0"/>
                  </a:moveTo>
                  <a:lnTo>
                    <a:pt x="1671314" y="0"/>
                  </a:lnTo>
                  <a:cubicBezTo>
                    <a:pt x="1743358" y="0"/>
                    <a:pt x="1801762" y="58404"/>
                    <a:pt x="1801762" y="130448"/>
                  </a:cubicBezTo>
                  <a:lnTo>
                    <a:pt x="1801762" y="780108"/>
                  </a:lnTo>
                  <a:lnTo>
                    <a:pt x="2303338" y="780108"/>
                  </a:lnTo>
                  <a:lnTo>
                    <a:pt x="2303338" y="130448"/>
                  </a:lnTo>
                  <a:cubicBezTo>
                    <a:pt x="2303338" y="58404"/>
                    <a:pt x="2361742" y="0"/>
                    <a:pt x="2433786" y="0"/>
                  </a:cubicBezTo>
                  <a:lnTo>
                    <a:pt x="3974652" y="0"/>
                  </a:lnTo>
                  <a:cubicBezTo>
                    <a:pt x="4046696" y="0"/>
                    <a:pt x="4105100" y="58404"/>
                    <a:pt x="4105100" y="130448"/>
                  </a:cubicBezTo>
                  <a:lnTo>
                    <a:pt x="4105100" y="3396418"/>
                  </a:lnTo>
                  <a:lnTo>
                    <a:pt x="2303338" y="3396418"/>
                  </a:lnTo>
                  <a:lnTo>
                    <a:pt x="2303338" y="1245413"/>
                  </a:lnTo>
                  <a:lnTo>
                    <a:pt x="1801762" y="1245413"/>
                  </a:lnTo>
                  <a:lnTo>
                    <a:pt x="1801762" y="3396418"/>
                  </a:lnTo>
                  <a:lnTo>
                    <a:pt x="0" y="3396418"/>
                  </a:lnTo>
                  <a:lnTo>
                    <a:pt x="0" y="130448"/>
                  </a:lnTo>
                  <a:cubicBezTo>
                    <a:pt x="0" y="58404"/>
                    <a:pt x="58404" y="0"/>
                    <a:pt x="130448"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56" dirty="0"/>
            </a:p>
          </p:txBody>
        </p:sp>
        <p:sp>
          <p:nvSpPr>
            <p:cNvPr id="62" name="Freeform: Shape 1116">
              <a:extLst>
                <a:ext uri="{FF2B5EF4-FFF2-40B4-BE49-F238E27FC236}">
                  <a16:creationId xmlns:a16="http://schemas.microsoft.com/office/drawing/2014/main" id="{4386CFDD-983E-4FF9-9A45-F232EEE9ECFF}"/>
                </a:ext>
              </a:extLst>
            </p:cNvPr>
            <p:cNvSpPr/>
            <p:nvPr/>
          </p:nvSpPr>
          <p:spPr>
            <a:xfrm>
              <a:off x="5562280" y="5284448"/>
              <a:ext cx="947543" cy="358135"/>
            </a:xfrm>
            <a:custGeom>
              <a:avLst/>
              <a:gdLst>
                <a:gd name="connsiteX0" fmla="*/ 1239677 w 2500196"/>
                <a:gd name="connsiteY0" fmla="*/ 0 h 944977"/>
                <a:gd name="connsiteX1" fmla="*/ 2304979 w 2500196"/>
                <a:gd name="connsiteY1" fmla="*/ 684101 h 944977"/>
                <a:gd name="connsiteX2" fmla="*/ 2428142 w 2500196"/>
                <a:gd name="connsiteY2" fmla="*/ 684101 h 944977"/>
                <a:gd name="connsiteX3" fmla="*/ 2500196 w 2500196"/>
                <a:gd name="connsiteY3" fmla="*/ 756155 h 944977"/>
                <a:gd name="connsiteX4" fmla="*/ 2500196 w 2500196"/>
                <a:gd name="connsiteY4" fmla="*/ 872923 h 944977"/>
                <a:gd name="connsiteX5" fmla="*/ 2428142 w 2500196"/>
                <a:gd name="connsiteY5" fmla="*/ 944977 h 944977"/>
                <a:gd name="connsiteX6" fmla="*/ 72054 w 2500196"/>
                <a:gd name="connsiteY6" fmla="*/ 944977 h 944977"/>
                <a:gd name="connsiteX7" fmla="*/ 0 w 2500196"/>
                <a:gd name="connsiteY7" fmla="*/ 872923 h 944977"/>
                <a:gd name="connsiteX8" fmla="*/ 0 w 2500196"/>
                <a:gd name="connsiteY8" fmla="*/ 756155 h 944977"/>
                <a:gd name="connsiteX9" fmla="*/ 72054 w 2500196"/>
                <a:gd name="connsiteY9" fmla="*/ 684101 h 944977"/>
                <a:gd name="connsiteX10" fmla="*/ 174375 w 2500196"/>
                <a:gd name="connsiteY10" fmla="*/ 684101 h 9449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00196" h="944977">
                  <a:moveTo>
                    <a:pt x="1239677" y="0"/>
                  </a:moveTo>
                  <a:lnTo>
                    <a:pt x="2304979" y="684101"/>
                  </a:lnTo>
                  <a:lnTo>
                    <a:pt x="2428142" y="684101"/>
                  </a:lnTo>
                  <a:cubicBezTo>
                    <a:pt x="2467936" y="684101"/>
                    <a:pt x="2500196" y="716361"/>
                    <a:pt x="2500196" y="756155"/>
                  </a:cubicBezTo>
                  <a:lnTo>
                    <a:pt x="2500196" y="872923"/>
                  </a:lnTo>
                  <a:cubicBezTo>
                    <a:pt x="2500196" y="912717"/>
                    <a:pt x="2467936" y="944977"/>
                    <a:pt x="2428142" y="944977"/>
                  </a:cubicBezTo>
                  <a:lnTo>
                    <a:pt x="72054" y="944977"/>
                  </a:lnTo>
                  <a:cubicBezTo>
                    <a:pt x="32260" y="944977"/>
                    <a:pt x="0" y="912717"/>
                    <a:pt x="0" y="872923"/>
                  </a:cubicBezTo>
                  <a:lnTo>
                    <a:pt x="0" y="756155"/>
                  </a:lnTo>
                  <a:cubicBezTo>
                    <a:pt x="0" y="716361"/>
                    <a:pt x="32260" y="684101"/>
                    <a:pt x="72054" y="684101"/>
                  </a:cubicBezTo>
                  <a:lnTo>
                    <a:pt x="174375" y="684101"/>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56"/>
            </a:p>
          </p:txBody>
        </p:sp>
        <p:grpSp>
          <p:nvGrpSpPr>
            <p:cNvPr id="63" name="Group 1117">
              <a:extLst>
                <a:ext uri="{FF2B5EF4-FFF2-40B4-BE49-F238E27FC236}">
                  <a16:creationId xmlns:a16="http://schemas.microsoft.com/office/drawing/2014/main" id="{FBA58171-6118-4298-AF5E-EFD06F2E85A5}"/>
                </a:ext>
              </a:extLst>
            </p:cNvPr>
            <p:cNvGrpSpPr/>
            <p:nvPr/>
          </p:nvGrpSpPr>
          <p:grpSpPr>
            <a:xfrm>
              <a:off x="5606758" y="5637992"/>
              <a:ext cx="848048" cy="532510"/>
              <a:chOff x="1755435" y="3992043"/>
              <a:chExt cx="2237667" cy="1446386"/>
            </a:xfrm>
          </p:grpSpPr>
          <p:sp>
            <p:nvSpPr>
              <p:cNvPr id="64" name="Rectangle 1142">
                <a:extLst>
                  <a:ext uri="{FF2B5EF4-FFF2-40B4-BE49-F238E27FC236}">
                    <a16:creationId xmlns:a16="http://schemas.microsoft.com/office/drawing/2014/main" id="{9F824E13-7DCE-481B-8DE2-4BB18695D077}"/>
                  </a:ext>
                </a:extLst>
              </p:cNvPr>
              <p:cNvSpPr/>
              <p:nvPr/>
            </p:nvSpPr>
            <p:spPr>
              <a:xfrm>
                <a:off x="1755435" y="3992043"/>
                <a:ext cx="2237667" cy="1446386"/>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56"/>
              </a:p>
            </p:txBody>
          </p:sp>
          <p:sp>
            <p:nvSpPr>
              <p:cNvPr id="65" name="Rectangle 1143">
                <a:extLst>
                  <a:ext uri="{FF2B5EF4-FFF2-40B4-BE49-F238E27FC236}">
                    <a16:creationId xmlns:a16="http://schemas.microsoft.com/office/drawing/2014/main" id="{E169AAF8-E366-4B83-B65D-664C06627A6B}"/>
                  </a:ext>
                </a:extLst>
              </p:cNvPr>
              <p:cNvSpPr/>
              <p:nvPr/>
            </p:nvSpPr>
            <p:spPr>
              <a:xfrm>
                <a:off x="2191484" y="3992043"/>
                <a:ext cx="230232" cy="144638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56"/>
              </a:p>
            </p:txBody>
          </p:sp>
          <p:sp>
            <p:nvSpPr>
              <p:cNvPr id="66" name="Rectangle 1144">
                <a:extLst>
                  <a:ext uri="{FF2B5EF4-FFF2-40B4-BE49-F238E27FC236}">
                    <a16:creationId xmlns:a16="http://schemas.microsoft.com/office/drawing/2014/main" id="{32E4C613-4E37-43C6-B917-306007CF015A}"/>
                  </a:ext>
                </a:extLst>
              </p:cNvPr>
              <p:cNvSpPr/>
              <p:nvPr/>
            </p:nvSpPr>
            <p:spPr>
              <a:xfrm>
                <a:off x="1848584" y="3992043"/>
                <a:ext cx="230232" cy="144638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56"/>
              </a:p>
            </p:txBody>
          </p:sp>
          <p:sp>
            <p:nvSpPr>
              <p:cNvPr id="67" name="Rectangle 1145">
                <a:extLst>
                  <a:ext uri="{FF2B5EF4-FFF2-40B4-BE49-F238E27FC236}">
                    <a16:creationId xmlns:a16="http://schemas.microsoft.com/office/drawing/2014/main" id="{65A773BD-2C72-4E6E-91F0-98359948F2B2}"/>
                  </a:ext>
                </a:extLst>
              </p:cNvPr>
              <p:cNvSpPr/>
              <p:nvPr/>
            </p:nvSpPr>
            <p:spPr>
              <a:xfrm>
                <a:off x="3391515" y="3992043"/>
                <a:ext cx="230232" cy="144638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56"/>
              </a:p>
            </p:txBody>
          </p:sp>
          <p:sp>
            <p:nvSpPr>
              <p:cNvPr id="68" name="Rectangle 1146">
                <a:extLst>
                  <a:ext uri="{FF2B5EF4-FFF2-40B4-BE49-F238E27FC236}">
                    <a16:creationId xmlns:a16="http://schemas.microsoft.com/office/drawing/2014/main" id="{ABCBD1A2-D6ED-41E4-B29F-D9EAB4AC40B2}"/>
                  </a:ext>
                </a:extLst>
              </p:cNvPr>
              <p:cNvSpPr/>
              <p:nvPr/>
            </p:nvSpPr>
            <p:spPr>
              <a:xfrm>
                <a:off x="3717079" y="3992043"/>
                <a:ext cx="230232" cy="144638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56"/>
              </a:p>
            </p:txBody>
          </p:sp>
        </p:grpSp>
        <p:sp>
          <p:nvSpPr>
            <p:cNvPr id="69" name="Freeform: Shape 1118">
              <a:extLst>
                <a:ext uri="{FF2B5EF4-FFF2-40B4-BE49-F238E27FC236}">
                  <a16:creationId xmlns:a16="http://schemas.microsoft.com/office/drawing/2014/main" id="{BB4E71B0-4B7F-490B-9FBE-A581536B55C9}"/>
                </a:ext>
              </a:extLst>
            </p:cNvPr>
            <p:cNvSpPr/>
            <p:nvPr/>
          </p:nvSpPr>
          <p:spPr>
            <a:xfrm>
              <a:off x="5883472" y="5687195"/>
              <a:ext cx="304623" cy="155358"/>
            </a:xfrm>
            <a:custGeom>
              <a:avLst/>
              <a:gdLst>
                <a:gd name="connsiteX0" fmla="*/ 401890 w 803780"/>
                <a:gd name="connsiteY0" fmla="*/ 0 h 409928"/>
                <a:gd name="connsiteX1" fmla="*/ 546821 w 803780"/>
                <a:gd name="connsiteY1" fmla="*/ 60033 h 409928"/>
                <a:gd name="connsiteX2" fmla="*/ 553278 w 803780"/>
                <a:gd name="connsiteY2" fmla="*/ 69609 h 409928"/>
                <a:gd name="connsiteX3" fmla="*/ 674576 w 803780"/>
                <a:gd name="connsiteY3" fmla="*/ 69609 h 409928"/>
                <a:gd name="connsiteX4" fmla="*/ 803780 w 803780"/>
                <a:gd name="connsiteY4" fmla="*/ 198813 h 409928"/>
                <a:gd name="connsiteX5" fmla="*/ 803780 w 803780"/>
                <a:gd name="connsiteY5" fmla="*/ 201281 h 409928"/>
                <a:gd name="connsiteX6" fmla="*/ 674576 w 803780"/>
                <a:gd name="connsiteY6" fmla="*/ 330485 h 409928"/>
                <a:gd name="connsiteX7" fmla="*/ 559908 w 803780"/>
                <a:gd name="connsiteY7" fmla="*/ 330485 h 409928"/>
                <a:gd name="connsiteX8" fmla="*/ 546821 w 803780"/>
                <a:gd name="connsiteY8" fmla="*/ 349895 h 409928"/>
                <a:gd name="connsiteX9" fmla="*/ 401890 w 803780"/>
                <a:gd name="connsiteY9" fmla="*/ 409928 h 409928"/>
                <a:gd name="connsiteX10" fmla="*/ 256959 w 803780"/>
                <a:gd name="connsiteY10" fmla="*/ 349895 h 409928"/>
                <a:gd name="connsiteX11" fmla="*/ 243872 w 803780"/>
                <a:gd name="connsiteY11" fmla="*/ 330485 h 409928"/>
                <a:gd name="connsiteX12" fmla="*/ 129204 w 803780"/>
                <a:gd name="connsiteY12" fmla="*/ 330485 h 409928"/>
                <a:gd name="connsiteX13" fmla="*/ 0 w 803780"/>
                <a:gd name="connsiteY13" fmla="*/ 201281 h 409928"/>
                <a:gd name="connsiteX14" fmla="*/ 0 w 803780"/>
                <a:gd name="connsiteY14" fmla="*/ 198813 h 409928"/>
                <a:gd name="connsiteX15" fmla="*/ 129204 w 803780"/>
                <a:gd name="connsiteY15" fmla="*/ 69609 h 409928"/>
                <a:gd name="connsiteX16" fmla="*/ 250502 w 803780"/>
                <a:gd name="connsiteY16" fmla="*/ 69609 h 409928"/>
                <a:gd name="connsiteX17" fmla="*/ 256959 w 803780"/>
                <a:gd name="connsiteY17" fmla="*/ 60033 h 409928"/>
                <a:gd name="connsiteX18" fmla="*/ 401890 w 803780"/>
                <a:gd name="connsiteY18" fmla="*/ 0 h 409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03780" h="409928">
                  <a:moveTo>
                    <a:pt x="401890" y="0"/>
                  </a:moveTo>
                  <a:cubicBezTo>
                    <a:pt x="458489" y="0"/>
                    <a:pt x="509730" y="22941"/>
                    <a:pt x="546821" y="60033"/>
                  </a:cubicBezTo>
                  <a:lnTo>
                    <a:pt x="553278" y="69609"/>
                  </a:lnTo>
                  <a:lnTo>
                    <a:pt x="674576" y="69609"/>
                  </a:lnTo>
                  <a:cubicBezTo>
                    <a:pt x="745933" y="69609"/>
                    <a:pt x="803780" y="127456"/>
                    <a:pt x="803780" y="198813"/>
                  </a:cubicBezTo>
                  <a:lnTo>
                    <a:pt x="803780" y="201281"/>
                  </a:lnTo>
                  <a:cubicBezTo>
                    <a:pt x="803780" y="272638"/>
                    <a:pt x="745933" y="330485"/>
                    <a:pt x="674576" y="330485"/>
                  </a:cubicBezTo>
                  <a:lnTo>
                    <a:pt x="559908" y="330485"/>
                  </a:lnTo>
                  <a:lnTo>
                    <a:pt x="546821" y="349895"/>
                  </a:lnTo>
                  <a:cubicBezTo>
                    <a:pt x="509730" y="386987"/>
                    <a:pt x="458489" y="409928"/>
                    <a:pt x="401890" y="409928"/>
                  </a:cubicBezTo>
                  <a:cubicBezTo>
                    <a:pt x="345291" y="409928"/>
                    <a:pt x="294050" y="386987"/>
                    <a:pt x="256959" y="349895"/>
                  </a:cubicBezTo>
                  <a:lnTo>
                    <a:pt x="243872" y="330485"/>
                  </a:lnTo>
                  <a:lnTo>
                    <a:pt x="129204" y="330485"/>
                  </a:lnTo>
                  <a:cubicBezTo>
                    <a:pt x="57847" y="330485"/>
                    <a:pt x="0" y="272638"/>
                    <a:pt x="0" y="201281"/>
                  </a:cubicBezTo>
                  <a:lnTo>
                    <a:pt x="0" y="198813"/>
                  </a:lnTo>
                  <a:cubicBezTo>
                    <a:pt x="0" y="127456"/>
                    <a:pt x="57847" y="69609"/>
                    <a:pt x="129204" y="69609"/>
                  </a:cubicBezTo>
                  <a:lnTo>
                    <a:pt x="250502" y="69609"/>
                  </a:lnTo>
                  <a:lnTo>
                    <a:pt x="256959" y="60033"/>
                  </a:lnTo>
                  <a:cubicBezTo>
                    <a:pt x="294050" y="22941"/>
                    <a:pt x="345291" y="0"/>
                    <a:pt x="401890"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56"/>
            </a:p>
          </p:txBody>
        </p:sp>
        <p:sp>
          <p:nvSpPr>
            <p:cNvPr id="70" name="Rectangle 1119">
              <a:extLst>
                <a:ext uri="{FF2B5EF4-FFF2-40B4-BE49-F238E27FC236}">
                  <a16:creationId xmlns:a16="http://schemas.microsoft.com/office/drawing/2014/main" id="{37C13B61-2800-453C-8B1D-24E67F7B97E0}"/>
                </a:ext>
              </a:extLst>
            </p:cNvPr>
            <p:cNvSpPr/>
            <p:nvPr/>
          </p:nvSpPr>
          <p:spPr>
            <a:xfrm>
              <a:off x="5902098" y="5891253"/>
              <a:ext cx="138619" cy="27924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56"/>
            </a:p>
          </p:txBody>
        </p:sp>
        <p:sp>
          <p:nvSpPr>
            <p:cNvPr id="71" name="Rectangle 1120">
              <a:extLst>
                <a:ext uri="{FF2B5EF4-FFF2-40B4-BE49-F238E27FC236}">
                  <a16:creationId xmlns:a16="http://schemas.microsoft.com/office/drawing/2014/main" id="{ED14FBA3-D61F-4472-AB49-3EBC9D78DAD1}"/>
                </a:ext>
              </a:extLst>
            </p:cNvPr>
            <p:cNvSpPr/>
            <p:nvPr/>
          </p:nvSpPr>
          <p:spPr>
            <a:xfrm>
              <a:off x="6043699" y="5891253"/>
              <a:ext cx="138619" cy="27924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56"/>
            </a:p>
          </p:txBody>
        </p:sp>
        <p:grpSp>
          <p:nvGrpSpPr>
            <p:cNvPr id="79" name="Group 1128">
              <a:extLst>
                <a:ext uri="{FF2B5EF4-FFF2-40B4-BE49-F238E27FC236}">
                  <a16:creationId xmlns:a16="http://schemas.microsoft.com/office/drawing/2014/main" id="{229F250F-BE12-4996-B5D6-715154590FB0}"/>
                </a:ext>
              </a:extLst>
            </p:cNvPr>
            <p:cNvGrpSpPr/>
            <p:nvPr/>
          </p:nvGrpSpPr>
          <p:grpSpPr>
            <a:xfrm>
              <a:off x="4847599" y="5548574"/>
              <a:ext cx="518109" cy="740519"/>
              <a:chOff x="-4879" y="3800380"/>
              <a:chExt cx="1367087" cy="1953939"/>
            </a:xfrm>
          </p:grpSpPr>
          <p:sp>
            <p:nvSpPr>
              <p:cNvPr id="80" name="Rectangle: Rounded Corners 1138">
                <a:extLst>
                  <a:ext uri="{FF2B5EF4-FFF2-40B4-BE49-F238E27FC236}">
                    <a16:creationId xmlns:a16="http://schemas.microsoft.com/office/drawing/2014/main" id="{6F45D6D2-901F-4A14-913D-4338E4805B53}"/>
                  </a:ext>
                </a:extLst>
              </p:cNvPr>
              <p:cNvSpPr/>
              <p:nvPr/>
            </p:nvSpPr>
            <p:spPr>
              <a:xfrm>
                <a:off x="117450" y="3800380"/>
                <a:ext cx="1061621" cy="838146"/>
              </a:xfrm>
              <a:prstGeom prst="roundRect">
                <a:avLst>
                  <a:gd name="adj" fmla="val 35077"/>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56" dirty="0"/>
              </a:p>
            </p:txBody>
          </p:sp>
          <p:sp>
            <p:nvSpPr>
              <p:cNvPr id="81" name="Rectangle: Rounded Corners 1139">
                <a:extLst>
                  <a:ext uri="{FF2B5EF4-FFF2-40B4-BE49-F238E27FC236}">
                    <a16:creationId xmlns:a16="http://schemas.microsoft.com/office/drawing/2014/main" id="{6654C700-A4E4-47D2-BE9B-C7F421411B25}"/>
                  </a:ext>
                </a:extLst>
              </p:cNvPr>
              <p:cNvSpPr/>
              <p:nvPr/>
            </p:nvSpPr>
            <p:spPr>
              <a:xfrm>
                <a:off x="-4879" y="4136020"/>
                <a:ext cx="1061621" cy="838146"/>
              </a:xfrm>
              <a:prstGeom prst="roundRect">
                <a:avLst>
                  <a:gd name="adj" fmla="val 35077"/>
                </a:avLst>
              </a:prstGeom>
              <a:solidFill>
                <a:schemeClr val="accent3">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56" dirty="0"/>
              </a:p>
            </p:txBody>
          </p:sp>
          <p:sp>
            <p:nvSpPr>
              <p:cNvPr id="82" name="Rectangle: Rounded Corners 1140">
                <a:extLst>
                  <a:ext uri="{FF2B5EF4-FFF2-40B4-BE49-F238E27FC236}">
                    <a16:creationId xmlns:a16="http://schemas.microsoft.com/office/drawing/2014/main" id="{F52B568E-D76B-47F0-A95C-9E6BDD11E6F9}"/>
                  </a:ext>
                </a:extLst>
              </p:cNvPr>
              <p:cNvSpPr/>
              <p:nvPr/>
            </p:nvSpPr>
            <p:spPr>
              <a:xfrm>
                <a:off x="300587" y="4033344"/>
                <a:ext cx="1061621" cy="838146"/>
              </a:xfrm>
              <a:prstGeom prst="roundRect">
                <a:avLst>
                  <a:gd name="adj" fmla="val 35077"/>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56" dirty="0"/>
              </a:p>
            </p:txBody>
          </p:sp>
          <p:sp>
            <p:nvSpPr>
              <p:cNvPr id="83" name="Rectangle: Rounded Corners 1141">
                <a:extLst>
                  <a:ext uri="{FF2B5EF4-FFF2-40B4-BE49-F238E27FC236}">
                    <a16:creationId xmlns:a16="http://schemas.microsoft.com/office/drawing/2014/main" id="{89816AA3-2271-4956-BFE0-4E9B7492DFAC}"/>
                  </a:ext>
                </a:extLst>
              </p:cNvPr>
              <p:cNvSpPr/>
              <p:nvPr/>
            </p:nvSpPr>
            <p:spPr>
              <a:xfrm>
                <a:off x="651803" y="4916173"/>
                <a:ext cx="95825" cy="838146"/>
              </a:xfrm>
              <a:prstGeom prst="roundRect">
                <a:avLst>
                  <a:gd name="adj" fmla="val 50000"/>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56" dirty="0"/>
              </a:p>
            </p:txBody>
          </p:sp>
        </p:grpSp>
        <p:grpSp>
          <p:nvGrpSpPr>
            <p:cNvPr id="84" name="Group 1129">
              <a:extLst>
                <a:ext uri="{FF2B5EF4-FFF2-40B4-BE49-F238E27FC236}">
                  <a16:creationId xmlns:a16="http://schemas.microsoft.com/office/drawing/2014/main" id="{102DEE2F-C265-4613-99E3-0896FE45B53C}"/>
                </a:ext>
              </a:extLst>
            </p:cNvPr>
            <p:cNvGrpSpPr/>
            <p:nvPr/>
          </p:nvGrpSpPr>
          <p:grpSpPr>
            <a:xfrm>
              <a:off x="6761903" y="5555638"/>
              <a:ext cx="518109" cy="740519"/>
              <a:chOff x="-4879" y="3800380"/>
              <a:chExt cx="1367087" cy="1953939"/>
            </a:xfrm>
          </p:grpSpPr>
          <p:sp>
            <p:nvSpPr>
              <p:cNvPr id="85" name="Rectangle: Rounded Corners 1134">
                <a:extLst>
                  <a:ext uri="{FF2B5EF4-FFF2-40B4-BE49-F238E27FC236}">
                    <a16:creationId xmlns:a16="http://schemas.microsoft.com/office/drawing/2014/main" id="{5CA0ED83-FCAE-4C97-B804-6FE7B48315A3}"/>
                  </a:ext>
                </a:extLst>
              </p:cNvPr>
              <p:cNvSpPr/>
              <p:nvPr/>
            </p:nvSpPr>
            <p:spPr>
              <a:xfrm>
                <a:off x="117450" y="3800380"/>
                <a:ext cx="1061621" cy="838146"/>
              </a:xfrm>
              <a:prstGeom prst="roundRect">
                <a:avLst>
                  <a:gd name="adj" fmla="val 35077"/>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56" dirty="0"/>
              </a:p>
            </p:txBody>
          </p:sp>
          <p:sp>
            <p:nvSpPr>
              <p:cNvPr id="86" name="Rectangle: Rounded Corners 1135">
                <a:extLst>
                  <a:ext uri="{FF2B5EF4-FFF2-40B4-BE49-F238E27FC236}">
                    <a16:creationId xmlns:a16="http://schemas.microsoft.com/office/drawing/2014/main" id="{1424574D-7B3D-49BA-8CC4-7A44714F35E1}"/>
                  </a:ext>
                </a:extLst>
              </p:cNvPr>
              <p:cNvSpPr/>
              <p:nvPr/>
            </p:nvSpPr>
            <p:spPr>
              <a:xfrm>
                <a:off x="-4879" y="4136020"/>
                <a:ext cx="1061621" cy="838146"/>
              </a:xfrm>
              <a:prstGeom prst="roundRect">
                <a:avLst>
                  <a:gd name="adj" fmla="val 35077"/>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56" dirty="0"/>
              </a:p>
            </p:txBody>
          </p:sp>
          <p:sp>
            <p:nvSpPr>
              <p:cNvPr id="87" name="Rectangle: Rounded Corners 1136">
                <a:extLst>
                  <a:ext uri="{FF2B5EF4-FFF2-40B4-BE49-F238E27FC236}">
                    <a16:creationId xmlns:a16="http://schemas.microsoft.com/office/drawing/2014/main" id="{ACBD11A9-6F55-41AA-A665-F41E2B141A54}"/>
                  </a:ext>
                </a:extLst>
              </p:cNvPr>
              <p:cNvSpPr/>
              <p:nvPr/>
            </p:nvSpPr>
            <p:spPr>
              <a:xfrm>
                <a:off x="300587" y="4033344"/>
                <a:ext cx="1061621" cy="838146"/>
              </a:xfrm>
              <a:prstGeom prst="roundRect">
                <a:avLst>
                  <a:gd name="adj" fmla="val 3507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56" dirty="0"/>
              </a:p>
            </p:txBody>
          </p:sp>
          <p:sp>
            <p:nvSpPr>
              <p:cNvPr id="88" name="Rectangle: Rounded Corners 1137">
                <a:extLst>
                  <a:ext uri="{FF2B5EF4-FFF2-40B4-BE49-F238E27FC236}">
                    <a16:creationId xmlns:a16="http://schemas.microsoft.com/office/drawing/2014/main" id="{FD6F7794-FA13-4DF2-9B78-F6A5B0F848C3}"/>
                  </a:ext>
                </a:extLst>
              </p:cNvPr>
              <p:cNvSpPr/>
              <p:nvPr/>
            </p:nvSpPr>
            <p:spPr>
              <a:xfrm>
                <a:off x="651803" y="4916173"/>
                <a:ext cx="95825" cy="838146"/>
              </a:xfrm>
              <a:prstGeom prst="roundRect">
                <a:avLst>
                  <a:gd name="adj" fmla="val 50000"/>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56" dirty="0"/>
              </a:p>
            </p:txBody>
          </p:sp>
        </p:grpSp>
        <p:sp>
          <p:nvSpPr>
            <p:cNvPr id="89" name="Rectangle: Rounded Corners 1130">
              <a:extLst>
                <a:ext uri="{FF2B5EF4-FFF2-40B4-BE49-F238E27FC236}">
                  <a16:creationId xmlns:a16="http://schemas.microsoft.com/office/drawing/2014/main" id="{8A0042FA-8477-442D-855D-93C0B66A41F9}"/>
                </a:ext>
              </a:extLst>
            </p:cNvPr>
            <p:cNvSpPr/>
            <p:nvPr/>
          </p:nvSpPr>
          <p:spPr>
            <a:xfrm>
              <a:off x="5171758" y="6042504"/>
              <a:ext cx="90314" cy="119121"/>
            </a:xfrm>
            <a:prstGeom prst="roundRect">
              <a:avLst>
                <a:gd name="adj" fmla="val 36451"/>
              </a:avLst>
            </a:prstGeom>
            <a:solidFill>
              <a:schemeClr val="accent4">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56" dirty="0"/>
            </a:p>
          </p:txBody>
        </p:sp>
        <p:sp>
          <p:nvSpPr>
            <p:cNvPr id="90" name="Freeform: Shape 1131">
              <a:extLst>
                <a:ext uri="{FF2B5EF4-FFF2-40B4-BE49-F238E27FC236}">
                  <a16:creationId xmlns:a16="http://schemas.microsoft.com/office/drawing/2014/main" id="{2A10C6D8-D6FE-4455-9C80-0A63A94C0C99}"/>
                </a:ext>
              </a:extLst>
            </p:cNvPr>
            <p:cNvSpPr>
              <a:spLocks noChangeAspect="1"/>
            </p:cNvSpPr>
            <p:nvPr/>
          </p:nvSpPr>
          <p:spPr>
            <a:xfrm>
              <a:off x="5269447" y="6070764"/>
              <a:ext cx="199332" cy="103964"/>
            </a:xfrm>
            <a:custGeom>
              <a:avLst/>
              <a:gdLst>
                <a:gd name="connsiteX0" fmla="*/ 2093758 w 2223628"/>
                <a:gd name="connsiteY0" fmla="*/ 380695 h 1159759"/>
                <a:gd name="connsiteX1" fmla="*/ 2069118 w 2223628"/>
                <a:gd name="connsiteY1" fmla="*/ 416522 h 1159759"/>
                <a:gd name="connsiteX2" fmla="*/ 2134072 w 2223628"/>
                <a:gd name="connsiteY2" fmla="*/ 481467 h 1159759"/>
                <a:gd name="connsiteX3" fmla="*/ 2156471 w 2223628"/>
                <a:gd name="connsiteY3" fmla="*/ 447881 h 1159759"/>
                <a:gd name="connsiteX4" fmla="*/ 2093758 w 2223628"/>
                <a:gd name="connsiteY4" fmla="*/ 380695 h 1159759"/>
                <a:gd name="connsiteX5" fmla="*/ 146489 w 2223628"/>
                <a:gd name="connsiteY5" fmla="*/ 327982 h 1159759"/>
                <a:gd name="connsiteX6" fmla="*/ 104189 w 2223628"/>
                <a:gd name="connsiteY6" fmla="*/ 372776 h 1159759"/>
                <a:gd name="connsiteX7" fmla="*/ 116148 w 2223628"/>
                <a:gd name="connsiteY7" fmla="*/ 444282 h 1159759"/>
                <a:gd name="connsiteX8" fmla="*/ 173789 w 2223628"/>
                <a:gd name="connsiteY8" fmla="*/ 400309 h 1159759"/>
                <a:gd name="connsiteX9" fmla="*/ 161830 w 2223628"/>
                <a:gd name="connsiteY9" fmla="*/ 328803 h 1159759"/>
                <a:gd name="connsiteX10" fmla="*/ 146489 w 2223628"/>
                <a:gd name="connsiteY10" fmla="*/ 327982 h 1159759"/>
                <a:gd name="connsiteX11" fmla="*/ 414276 w 2223628"/>
                <a:gd name="connsiteY11" fmla="*/ 268721 h 1159759"/>
                <a:gd name="connsiteX12" fmla="*/ 324696 w 2223628"/>
                <a:gd name="connsiteY12" fmla="*/ 270957 h 1159759"/>
                <a:gd name="connsiteX13" fmla="*/ 210490 w 2223628"/>
                <a:gd name="connsiteY13" fmla="*/ 362769 h 1159759"/>
                <a:gd name="connsiteX14" fmla="*/ 329178 w 2223628"/>
                <a:gd name="connsiteY14" fmla="*/ 447866 h 1159759"/>
                <a:gd name="connsiteX15" fmla="*/ 418744 w 2223628"/>
                <a:gd name="connsiteY15" fmla="*/ 447866 h 1159759"/>
                <a:gd name="connsiteX16" fmla="*/ 1110696 w 2223628"/>
                <a:gd name="connsiteY16" fmla="*/ 447866 h 1159759"/>
                <a:gd name="connsiteX17" fmla="*/ 1773535 w 2223628"/>
                <a:gd name="connsiteY17" fmla="*/ 447866 h 1159759"/>
                <a:gd name="connsiteX18" fmla="*/ 1863115 w 2223628"/>
                <a:gd name="connsiteY18" fmla="*/ 447866 h 1159759"/>
                <a:gd name="connsiteX19" fmla="*/ 2008670 w 2223628"/>
                <a:gd name="connsiteY19" fmla="*/ 356055 h 1159759"/>
                <a:gd name="connsiteX20" fmla="*/ 1856396 w 2223628"/>
                <a:gd name="connsiteY20" fmla="*/ 268721 h 1159759"/>
                <a:gd name="connsiteX21" fmla="*/ 1800411 w 2223628"/>
                <a:gd name="connsiteY21" fmla="*/ 268721 h 1159759"/>
                <a:gd name="connsiteX22" fmla="*/ 414276 w 2223628"/>
                <a:gd name="connsiteY22" fmla="*/ 268721 h 1159759"/>
                <a:gd name="connsiteX23" fmla="*/ 257514 w 2223628"/>
                <a:gd name="connsiteY23" fmla="*/ 72881 h 1159759"/>
                <a:gd name="connsiteX24" fmla="*/ 255278 w 2223628"/>
                <a:gd name="connsiteY24" fmla="*/ 160883 h 1159759"/>
                <a:gd name="connsiteX25" fmla="*/ 1959390 w 2223628"/>
                <a:gd name="connsiteY25" fmla="*/ 160883 h 1159759"/>
                <a:gd name="connsiteX26" fmla="*/ 1959390 w 2223628"/>
                <a:gd name="connsiteY26" fmla="*/ 72881 h 1159759"/>
                <a:gd name="connsiteX27" fmla="*/ 257514 w 2223628"/>
                <a:gd name="connsiteY27" fmla="*/ 72881 h 1159759"/>
                <a:gd name="connsiteX28" fmla="*/ 270957 w 2223628"/>
                <a:gd name="connsiteY28" fmla="*/ 0 h 1159759"/>
                <a:gd name="connsiteX29" fmla="*/ 573259 w 2223628"/>
                <a:gd name="connsiteY29" fmla="*/ 0 h 1159759"/>
                <a:gd name="connsiteX30" fmla="*/ 1912366 w 2223628"/>
                <a:gd name="connsiteY30" fmla="*/ 0 h 1159759"/>
                <a:gd name="connsiteX31" fmla="*/ 2075842 w 2223628"/>
                <a:gd name="connsiteY31" fmla="*/ 165712 h 1159759"/>
                <a:gd name="connsiteX32" fmla="*/ 2151974 w 2223628"/>
                <a:gd name="connsiteY32" fmla="*/ 360528 h 1159759"/>
                <a:gd name="connsiteX33" fmla="*/ 2216914 w 2223628"/>
                <a:gd name="connsiteY33" fmla="*/ 519526 h 1159759"/>
                <a:gd name="connsiteX34" fmla="*/ 2223628 w 2223628"/>
                <a:gd name="connsiteY34" fmla="*/ 743459 h 1159759"/>
                <a:gd name="connsiteX35" fmla="*/ 2223628 w 2223628"/>
                <a:gd name="connsiteY35" fmla="*/ 761370 h 1159759"/>
                <a:gd name="connsiteX36" fmla="*/ 2219155 w 2223628"/>
                <a:gd name="connsiteY36" fmla="*/ 761370 h 1159759"/>
                <a:gd name="connsiteX37" fmla="*/ 2172131 w 2223628"/>
                <a:gd name="connsiteY37" fmla="*/ 1133099 h 1159759"/>
                <a:gd name="connsiteX38" fmla="*/ 2172131 w 2223628"/>
                <a:gd name="connsiteY38" fmla="*/ 759133 h 1159759"/>
                <a:gd name="connsiteX39" fmla="*/ 2172121 w 2223628"/>
                <a:gd name="connsiteY39" fmla="*/ 759129 h 1159759"/>
                <a:gd name="connsiteX40" fmla="*/ 2168206 w 2223628"/>
                <a:gd name="connsiteY40" fmla="*/ 674594 h 1159759"/>
                <a:gd name="connsiteX41" fmla="*/ 2113900 w 2223628"/>
                <a:gd name="connsiteY41" fmla="*/ 627007 h 1159759"/>
                <a:gd name="connsiteX42" fmla="*/ 2060162 w 2223628"/>
                <a:gd name="connsiteY42" fmla="*/ 761365 h 1159759"/>
                <a:gd name="connsiteX43" fmla="*/ 2060177 w 2223628"/>
                <a:gd name="connsiteY43" fmla="*/ 761365 h 1159759"/>
                <a:gd name="connsiteX44" fmla="*/ 2060172 w 2223628"/>
                <a:gd name="connsiteY44" fmla="*/ 761370 h 1159759"/>
                <a:gd name="connsiteX45" fmla="*/ 2037773 w 2223628"/>
                <a:gd name="connsiteY45" fmla="*/ 942757 h 1159759"/>
                <a:gd name="connsiteX46" fmla="*/ 2015379 w 2223628"/>
                <a:gd name="connsiteY46" fmla="*/ 759133 h 1159759"/>
                <a:gd name="connsiteX47" fmla="*/ 2015370 w 2223628"/>
                <a:gd name="connsiteY47" fmla="*/ 759124 h 1159759"/>
                <a:gd name="connsiteX48" fmla="*/ 2005957 w 2223628"/>
                <a:gd name="connsiteY48" fmla="*/ 676417 h 1159759"/>
                <a:gd name="connsiteX49" fmla="*/ 1856377 w 2223628"/>
                <a:gd name="connsiteY49" fmla="*/ 604613 h 1159759"/>
                <a:gd name="connsiteX50" fmla="*/ 358287 w 2223628"/>
                <a:gd name="connsiteY50" fmla="*/ 602377 h 1159759"/>
                <a:gd name="connsiteX51" fmla="*/ 233442 w 2223628"/>
                <a:gd name="connsiteY51" fmla="*/ 637088 h 1159759"/>
                <a:gd name="connsiteX52" fmla="*/ 200053 w 2223628"/>
                <a:gd name="connsiteY52" fmla="*/ 756392 h 1159759"/>
                <a:gd name="connsiteX53" fmla="*/ 199293 w 2223628"/>
                <a:gd name="connsiteY53" fmla="*/ 756897 h 1159759"/>
                <a:gd name="connsiteX54" fmla="*/ 174663 w 2223628"/>
                <a:gd name="connsiteY54" fmla="*/ 931560 h 1159759"/>
                <a:gd name="connsiteX55" fmla="*/ 154549 w 2223628"/>
                <a:gd name="connsiteY55" fmla="*/ 761663 h 1159759"/>
                <a:gd name="connsiteX56" fmla="*/ 155641 w 2223628"/>
                <a:gd name="connsiteY56" fmla="*/ 690552 h 1159759"/>
                <a:gd name="connsiteX57" fmla="*/ 116447 w 2223628"/>
                <a:gd name="connsiteY57" fmla="*/ 649406 h 1159759"/>
                <a:gd name="connsiteX58" fmla="*/ 88455 w 2223628"/>
                <a:gd name="connsiteY58" fmla="*/ 689432 h 1159759"/>
                <a:gd name="connsiteX59" fmla="*/ 87368 w 2223628"/>
                <a:gd name="connsiteY59" fmla="*/ 759114 h 1159759"/>
                <a:gd name="connsiteX60" fmla="*/ 87334 w 2223628"/>
                <a:gd name="connsiteY60" fmla="*/ 759133 h 1159759"/>
                <a:gd name="connsiteX61" fmla="*/ 44793 w 2223628"/>
                <a:gd name="connsiteY61" fmla="*/ 1077115 h 1159759"/>
                <a:gd name="connsiteX62" fmla="*/ 22057 w 2223628"/>
                <a:gd name="connsiteY62" fmla="*/ 1159759 h 1159759"/>
                <a:gd name="connsiteX63" fmla="*/ 0 w 2223628"/>
                <a:gd name="connsiteY63" fmla="*/ 557599 h 1159759"/>
                <a:gd name="connsiteX64" fmla="*/ 111960 w 2223628"/>
                <a:gd name="connsiteY64" fmla="*/ 315750 h 1159759"/>
                <a:gd name="connsiteX65" fmla="*/ 147787 w 2223628"/>
                <a:gd name="connsiteY65" fmla="*/ 123161 h 1159759"/>
                <a:gd name="connsiteX66" fmla="*/ 270957 w 2223628"/>
                <a:gd name="connsiteY66" fmla="*/ 0 h 1159759"/>
                <a:gd name="connsiteX0" fmla="*/ 2093758 w 2223628"/>
                <a:gd name="connsiteY0" fmla="*/ 380695 h 1159759"/>
                <a:gd name="connsiteX1" fmla="*/ 2069118 w 2223628"/>
                <a:gd name="connsiteY1" fmla="*/ 416522 h 1159759"/>
                <a:gd name="connsiteX2" fmla="*/ 2134072 w 2223628"/>
                <a:gd name="connsiteY2" fmla="*/ 481467 h 1159759"/>
                <a:gd name="connsiteX3" fmla="*/ 2156471 w 2223628"/>
                <a:gd name="connsiteY3" fmla="*/ 447881 h 1159759"/>
                <a:gd name="connsiteX4" fmla="*/ 2093758 w 2223628"/>
                <a:gd name="connsiteY4" fmla="*/ 380695 h 1159759"/>
                <a:gd name="connsiteX5" fmla="*/ 146489 w 2223628"/>
                <a:gd name="connsiteY5" fmla="*/ 327982 h 1159759"/>
                <a:gd name="connsiteX6" fmla="*/ 104189 w 2223628"/>
                <a:gd name="connsiteY6" fmla="*/ 372776 h 1159759"/>
                <a:gd name="connsiteX7" fmla="*/ 116148 w 2223628"/>
                <a:gd name="connsiteY7" fmla="*/ 444282 h 1159759"/>
                <a:gd name="connsiteX8" fmla="*/ 173789 w 2223628"/>
                <a:gd name="connsiteY8" fmla="*/ 400309 h 1159759"/>
                <a:gd name="connsiteX9" fmla="*/ 161830 w 2223628"/>
                <a:gd name="connsiteY9" fmla="*/ 328803 h 1159759"/>
                <a:gd name="connsiteX10" fmla="*/ 146489 w 2223628"/>
                <a:gd name="connsiteY10" fmla="*/ 327982 h 1159759"/>
                <a:gd name="connsiteX11" fmla="*/ 414276 w 2223628"/>
                <a:gd name="connsiteY11" fmla="*/ 268721 h 1159759"/>
                <a:gd name="connsiteX12" fmla="*/ 324696 w 2223628"/>
                <a:gd name="connsiteY12" fmla="*/ 270957 h 1159759"/>
                <a:gd name="connsiteX13" fmla="*/ 210490 w 2223628"/>
                <a:gd name="connsiteY13" fmla="*/ 362769 h 1159759"/>
                <a:gd name="connsiteX14" fmla="*/ 329178 w 2223628"/>
                <a:gd name="connsiteY14" fmla="*/ 447866 h 1159759"/>
                <a:gd name="connsiteX15" fmla="*/ 418744 w 2223628"/>
                <a:gd name="connsiteY15" fmla="*/ 447866 h 1159759"/>
                <a:gd name="connsiteX16" fmla="*/ 1110696 w 2223628"/>
                <a:gd name="connsiteY16" fmla="*/ 447866 h 1159759"/>
                <a:gd name="connsiteX17" fmla="*/ 1773535 w 2223628"/>
                <a:gd name="connsiteY17" fmla="*/ 447866 h 1159759"/>
                <a:gd name="connsiteX18" fmla="*/ 1863115 w 2223628"/>
                <a:gd name="connsiteY18" fmla="*/ 447866 h 1159759"/>
                <a:gd name="connsiteX19" fmla="*/ 2008670 w 2223628"/>
                <a:gd name="connsiteY19" fmla="*/ 356055 h 1159759"/>
                <a:gd name="connsiteX20" fmla="*/ 1856396 w 2223628"/>
                <a:gd name="connsiteY20" fmla="*/ 268721 h 1159759"/>
                <a:gd name="connsiteX21" fmla="*/ 1800411 w 2223628"/>
                <a:gd name="connsiteY21" fmla="*/ 268721 h 1159759"/>
                <a:gd name="connsiteX22" fmla="*/ 414276 w 2223628"/>
                <a:gd name="connsiteY22" fmla="*/ 268721 h 1159759"/>
                <a:gd name="connsiteX23" fmla="*/ 257514 w 2223628"/>
                <a:gd name="connsiteY23" fmla="*/ 72881 h 1159759"/>
                <a:gd name="connsiteX24" fmla="*/ 255278 w 2223628"/>
                <a:gd name="connsiteY24" fmla="*/ 160883 h 1159759"/>
                <a:gd name="connsiteX25" fmla="*/ 1959390 w 2223628"/>
                <a:gd name="connsiteY25" fmla="*/ 160883 h 1159759"/>
                <a:gd name="connsiteX26" fmla="*/ 1959390 w 2223628"/>
                <a:gd name="connsiteY26" fmla="*/ 72881 h 1159759"/>
                <a:gd name="connsiteX27" fmla="*/ 257514 w 2223628"/>
                <a:gd name="connsiteY27" fmla="*/ 72881 h 1159759"/>
                <a:gd name="connsiteX28" fmla="*/ 270957 w 2223628"/>
                <a:gd name="connsiteY28" fmla="*/ 0 h 1159759"/>
                <a:gd name="connsiteX29" fmla="*/ 573259 w 2223628"/>
                <a:gd name="connsiteY29" fmla="*/ 0 h 1159759"/>
                <a:gd name="connsiteX30" fmla="*/ 1912366 w 2223628"/>
                <a:gd name="connsiteY30" fmla="*/ 0 h 1159759"/>
                <a:gd name="connsiteX31" fmla="*/ 2075842 w 2223628"/>
                <a:gd name="connsiteY31" fmla="*/ 165712 h 1159759"/>
                <a:gd name="connsiteX32" fmla="*/ 2151974 w 2223628"/>
                <a:gd name="connsiteY32" fmla="*/ 360528 h 1159759"/>
                <a:gd name="connsiteX33" fmla="*/ 2216914 w 2223628"/>
                <a:gd name="connsiteY33" fmla="*/ 519526 h 1159759"/>
                <a:gd name="connsiteX34" fmla="*/ 2223628 w 2223628"/>
                <a:gd name="connsiteY34" fmla="*/ 743459 h 1159759"/>
                <a:gd name="connsiteX35" fmla="*/ 2223628 w 2223628"/>
                <a:gd name="connsiteY35" fmla="*/ 761370 h 1159759"/>
                <a:gd name="connsiteX36" fmla="*/ 2219155 w 2223628"/>
                <a:gd name="connsiteY36" fmla="*/ 761370 h 1159759"/>
                <a:gd name="connsiteX37" fmla="*/ 2172131 w 2223628"/>
                <a:gd name="connsiteY37" fmla="*/ 1133099 h 1159759"/>
                <a:gd name="connsiteX38" fmla="*/ 2172131 w 2223628"/>
                <a:gd name="connsiteY38" fmla="*/ 759133 h 1159759"/>
                <a:gd name="connsiteX39" fmla="*/ 2172121 w 2223628"/>
                <a:gd name="connsiteY39" fmla="*/ 759129 h 1159759"/>
                <a:gd name="connsiteX40" fmla="*/ 2168206 w 2223628"/>
                <a:gd name="connsiteY40" fmla="*/ 674594 h 1159759"/>
                <a:gd name="connsiteX41" fmla="*/ 2113900 w 2223628"/>
                <a:gd name="connsiteY41" fmla="*/ 627007 h 1159759"/>
                <a:gd name="connsiteX42" fmla="*/ 2060162 w 2223628"/>
                <a:gd name="connsiteY42" fmla="*/ 761365 h 1159759"/>
                <a:gd name="connsiteX43" fmla="*/ 2060177 w 2223628"/>
                <a:gd name="connsiteY43" fmla="*/ 761365 h 1159759"/>
                <a:gd name="connsiteX44" fmla="*/ 2060172 w 2223628"/>
                <a:gd name="connsiteY44" fmla="*/ 761370 h 1159759"/>
                <a:gd name="connsiteX45" fmla="*/ 2037773 w 2223628"/>
                <a:gd name="connsiteY45" fmla="*/ 942757 h 1159759"/>
                <a:gd name="connsiteX46" fmla="*/ 2015379 w 2223628"/>
                <a:gd name="connsiteY46" fmla="*/ 759133 h 1159759"/>
                <a:gd name="connsiteX47" fmla="*/ 2015370 w 2223628"/>
                <a:gd name="connsiteY47" fmla="*/ 759124 h 1159759"/>
                <a:gd name="connsiteX48" fmla="*/ 2005957 w 2223628"/>
                <a:gd name="connsiteY48" fmla="*/ 676417 h 1159759"/>
                <a:gd name="connsiteX49" fmla="*/ 1856377 w 2223628"/>
                <a:gd name="connsiteY49" fmla="*/ 604613 h 1159759"/>
                <a:gd name="connsiteX50" fmla="*/ 358287 w 2223628"/>
                <a:gd name="connsiteY50" fmla="*/ 602377 h 1159759"/>
                <a:gd name="connsiteX51" fmla="*/ 233442 w 2223628"/>
                <a:gd name="connsiteY51" fmla="*/ 637088 h 1159759"/>
                <a:gd name="connsiteX52" fmla="*/ 200053 w 2223628"/>
                <a:gd name="connsiteY52" fmla="*/ 756392 h 1159759"/>
                <a:gd name="connsiteX53" fmla="*/ 199293 w 2223628"/>
                <a:gd name="connsiteY53" fmla="*/ 756897 h 1159759"/>
                <a:gd name="connsiteX54" fmla="*/ 174663 w 2223628"/>
                <a:gd name="connsiteY54" fmla="*/ 931560 h 1159759"/>
                <a:gd name="connsiteX55" fmla="*/ 154549 w 2223628"/>
                <a:gd name="connsiteY55" fmla="*/ 761663 h 1159759"/>
                <a:gd name="connsiteX56" fmla="*/ 155641 w 2223628"/>
                <a:gd name="connsiteY56" fmla="*/ 690552 h 1159759"/>
                <a:gd name="connsiteX57" fmla="*/ 116447 w 2223628"/>
                <a:gd name="connsiteY57" fmla="*/ 649406 h 1159759"/>
                <a:gd name="connsiteX58" fmla="*/ 88455 w 2223628"/>
                <a:gd name="connsiteY58" fmla="*/ 689432 h 1159759"/>
                <a:gd name="connsiteX59" fmla="*/ 87368 w 2223628"/>
                <a:gd name="connsiteY59" fmla="*/ 759114 h 1159759"/>
                <a:gd name="connsiteX60" fmla="*/ 73046 w 2223628"/>
                <a:gd name="connsiteY60" fmla="*/ 832952 h 1159759"/>
                <a:gd name="connsiteX61" fmla="*/ 44793 w 2223628"/>
                <a:gd name="connsiteY61" fmla="*/ 1077115 h 1159759"/>
                <a:gd name="connsiteX62" fmla="*/ 22057 w 2223628"/>
                <a:gd name="connsiteY62" fmla="*/ 1159759 h 1159759"/>
                <a:gd name="connsiteX63" fmla="*/ 0 w 2223628"/>
                <a:gd name="connsiteY63" fmla="*/ 557599 h 1159759"/>
                <a:gd name="connsiteX64" fmla="*/ 111960 w 2223628"/>
                <a:gd name="connsiteY64" fmla="*/ 315750 h 1159759"/>
                <a:gd name="connsiteX65" fmla="*/ 147787 w 2223628"/>
                <a:gd name="connsiteY65" fmla="*/ 123161 h 1159759"/>
                <a:gd name="connsiteX66" fmla="*/ 270957 w 2223628"/>
                <a:gd name="connsiteY66" fmla="*/ 0 h 1159759"/>
                <a:gd name="connsiteX0" fmla="*/ 2093758 w 2223628"/>
                <a:gd name="connsiteY0" fmla="*/ 380695 h 1159759"/>
                <a:gd name="connsiteX1" fmla="*/ 2069118 w 2223628"/>
                <a:gd name="connsiteY1" fmla="*/ 416522 h 1159759"/>
                <a:gd name="connsiteX2" fmla="*/ 2134072 w 2223628"/>
                <a:gd name="connsiteY2" fmla="*/ 481467 h 1159759"/>
                <a:gd name="connsiteX3" fmla="*/ 2156471 w 2223628"/>
                <a:gd name="connsiteY3" fmla="*/ 447881 h 1159759"/>
                <a:gd name="connsiteX4" fmla="*/ 2093758 w 2223628"/>
                <a:gd name="connsiteY4" fmla="*/ 380695 h 1159759"/>
                <a:gd name="connsiteX5" fmla="*/ 146489 w 2223628"/>
                <a:gd name="connsiteY5" fmla="*/ 327982 h 1159759"/>
                <a:gd name="connsiteX6" fmla="*/ 104189 w 2223628"/>
                <a:gd name="connsiteY6" fmla="*/ 372776 h 1159759"/>
                <a:gd name="connsiteX7" fmla="*/ 116148 w 2223628"/>
                <a:gd name="connsiteY7" fmla="*/ 444282 h 1159759"/>
                <a:gd name="connsiteX8" fmla="*/ 173789 w 2223628"/>
                <a:gd name="connsiteY8" fmla="*/ 400309 h 1159759"/>
                <a:gd name="connsiteX9" fmla="*/ 161830 w 2223628"/>
                <a:gd name="connsiteY9" fmla="*/ 328803 h 1159759"/>
                <a:gd name="connsiteX10" fmla="*/ 146489 w 2223628"/>
                <a:gd name="connsiteY10" fmla="*/ 327982 h 1159759"/>
                <a:gd name="connsiteX11" fmla="*/ 414276 w 2223628"/>
                <a:gd name="connsiteY11" fmla="*/ 268721 h 1159759"/>
                <a:gd name="connsiteX12" fmla="*/ 324696 w 2223628"/>
                <a:gd name="connsiteY12" fmla="*/ 270957 h 1159759"/>
                <a:gd name="connsiteX13" fmla="*/ 210490 w 2223628"/>
                <a:gd name="connsiteY13" fmla="*/ 362769 h 1159759"/>
                <a:gd name="connsiteX14" fmla="*/ 329178 w 2223628"/>
                <a:gd name="connsiteY14" fmla="*/ 447866 h 1159759"/>
                <a:gd name="connsiteX15" fmla="*/ 418744 w 2223628"/>
                <a:gd name="connsiteY15" fmla="*/ 447866 h 1159759"/>
                <a:gd name="connsiteX16" fmla="*/ 1110696 w 2223628"/>
                <a:gd name="connsiteY16" fmla="*/ 447866 h 1159759"/>
                <a:gd name="connsiteX17" fmla="*/ 1773535 w 2223628"/>
                <a:gd name="connsiteY17" fmla="*/ 447866 h 1159759"/>
                <a:gd name="connsiteX18" fmla="*/ 1863115 w 2223628"/>
                <a:gd name="connsiteY18" fmla="*/ 447866 h 1159759"/>
                <a:gd name="connsiteX19" fmla="*/ 2008670 w 2223628"/>
                <a:gd name="connsiteY19" fmla="*/ 356055 h 1159759"/>
                <a:gd name="connsiteX20" fmla="*/ 1856396 w 2223628"/>
                <a:gd name="connsiteY20" fmla="*/ 268721 h 1159759"/>
                <a:gd name="connsiteX21" fmla="*/ 1800411 w 2223628"/>
                <a:gd name="connsiteY21" fmla="*/ 268721 h 1159759"/>
                <a:gd name="connsiteX22" fmla="*/ 414276 w 2223628"/>
                <a:gd name="connsiteY22" fmla="*/ 268721 h 1159759"/>
                <a:gd name="connsiteX23" fmla="*/ 257514 w 2223628"/>
                <a:gd name="connsiteY23" fmla="*/ 72881 h 1159759"/>
                <a:gd name="connsiteX24" fmla="*/ 255278 w 2223628"/>
                <a:gd name="connsiteY24" fmla="*/ 160883 h 1159759"/>
                <a:gd name="connsiteX25" fmla="*/ 1959390 w 2223628"/>
                <a:gd name="connsiteY25" fmla="*/ 160883 h 1159759"/>
                <a:gd name="connsiteX26" fmla="*/ 1959390 w 2223628"/>
                <a:gd name="connsiteY26" fmla="*/ 72881 h 1159759"/>
                <a:gd name="connsiteX27" fmla="*/ 257514 w 2223628"/>
                <a:gd name="connsiteY27" fmla="*/ 72881 h 1159759"/>
                <a:gd name="connsiteX28" fmla="*/ 270957 w 2223628"/>
                <a:gd name="connsiteY28" fmla="*/ 0 h 1159759"/>
                <a:gd name="connsiteX29" fmla="*/ 573259 w 2223628"/>
                <a:gd name="connsiteY29" fmla="*/ 0 h 1159759"/>
                <a:gd name="connsiteX30" fmla="*/ 1912366 w 2223628"/>
                <a:gd name="connsiteY30" fmla="*/ 0 h 1159759"/>
                <a:gd name="connsiteX31" fmla="*/ 2075842 w 2223628"/>
                <a:gd name="connsiteY31" fmla="*/ 165712 h 1159759"/>
                <a:gd name="connsiteX32" fmla="*/ 2151974 w 2223628"/>
                <a:gd name="connsiteY32" fmla="*/ 360528 h 1159759"/>
                <a:gd name="connsiteX33" fmla="*/ 2216914 w 2223628"/>
                <a:gd name="connsiteY33" fmla="*/ 519526 h 1159759"/>
                <a:gd name="connsiteX34" fmla="*/ 2223628 w 2223628"/>
                <a:gd name="connsiteY34" fmla="*/ 743459 h 1159759"/>
                <a:gd name="connsiteX35" fmla="*/ 2223628 w 2223628"/>
                <a:gd name="connsiteY35" fmla="*/ 761370 h 1159759"/>
                <a:gd name="connsiteX36" fmla="*/ 2219155 w 2223628"/>
                <a:gd name="connsiteY36" fmla="*/ 761370 h 1159759"/>
                <a:gd name="connsiteX37" fmla="*/ 2172131 w 2223628"/>
                <a:gd name="connsiteY37" fmla="*/ 1133099 h 1159759"/>
                <a:gd name="connsiteX38" fmla="*/ 2172131 w 2223628"/>
                <a:gd name="connsiteY38" fmla="*/ 759133 h 1159759"/>
                <a:gd name="connsiteX39" fmla="*/ 2172121 w 2223628"/>
                <a:gd name="connsiteY39" fmla="*/ 759129 h 1159759"/>
                <a:gd name="connsiteX40" fmla="*/ 2168206 w 2223628"/>
                <a:gd name="connsiteY40" fmla="*/ 674594 h 1159759"/>
                <a:gd name="connsiteX41" fmla="*/ 2113900 w 2223628"/>
                <a:gd name="connsiteY41" fmla="*/ 627007 h 1159759"/>
                <a:gd name="connsiteX42" fmla="*/ 2060162 w 2223628"/>
                <a:gd name="connsiteY42" fmla="*/ 761365 h 1159759"/>
                <a:gd name="connsiteX43" fmla="*/ 2060177 w 2223628"/>
                <a:gd name="connsiteY43" fmla="*/ 761365 h 1159759"/>
                <a:gd name="connsiteX44" fmla="*/ 2060172 w 2223628"/>
                <a:gd name="connsiteY44" fmla="*/ 761370 h 1159759"/>
                <a:gd name="connsiteX45" fmla="*/ 2037773 w 2223628"/>
                <a:gd name="connsiteY45" fmla="*/ 942757 h 1159759"/>
                <a:gd name="connsiteX46" fmla="*/ 2015379 w 2223628"/>
                <a:gd name="connsiteY46" fmla="*/ 759133 h 1159759"/>
                <a:gd name="connsiteX47" fmla="*/ 2015370 w 2223628"/>
                <a:gd name="connsiteY47" fmla="*/ 759124 h 1159759"/>
                <a:gd name="connsiteX48" fmla="*/ 2005957 w 2223628"/>
                <a:gd name="connsiteY48" fmla="*/ 676417 h 1159759"/>
                <a:gd name="connsiteX49" fmla="*/ 1856377 w 2223628"/>
                <a:gd name="connsiteY49" fmla="*/ 604613 h 1159759"/>
                <a:gd name="connsiteX50" fmla="*/ 358287 w 2223628"/>
                <a:gd name="connsiteY50" fmla="*/ 602377 h 1159759"/>
                <a:gd name="connsiteX51" fmla="*/ 233442 w 2223628"/>
                <a:gd name="connsiteY51" fmla="*/ 637088 h 1159759"/>
                <a:gd name="connsiteX52" fmla="*/ 200053 w 2223628"/>
                <a:gd name="connsiteY52" fmla="*/ 756392 h 1159759"/>
                <a:gd name="connsiteX53" fmla="*/ 199293 w 2223628"/>
                <a:gd name="connsiteY53" fmla="*/ 756897 h 1159759"/>
                <a:gd name="connsiteX54" fmla="*/ 174663 w 2223628"/>
                <a:gd name="connsiteY54" fmla="*/ 931560 h 1159759"/>
                <a:gd name="connsiteX55" fmla="*/ 154549 w 2223628"/>
                <a:gd name="connsiteY55" fmla="*/ 761663 h 1159759"/>
                <a:gd name="connsiteX56" fmla="*/ 155641 w 2223628"/>
                <a:gd name="connsiteY56" fmla="*/ 690552 h 1159759"/>
                <a:gd name="connsiteX57" fmla="*/ 116447 w 2223628"/>
                <a:gd name="connsiteY57" fmla="*/ 649406 h 1159759"/>
                <a:gd name="connsiteX58" fmla="*/ 88455 w 2223628"/>
                <a:gd name="connsiteY58" fmla="*/ 689432 h 1159759"/>
                <a:gd name="connsiteX59" fmla="*/ 87368 w 2223628"/>
                <a:gd name="connsiteY59" fmla="*/ 759114 h 1159759"/>
                <a:gd name="connsiteX60" fmla="*/ 44793 w 2223628"/>
                <a:gd name="connsiteY60" fmla="*/ 1077115 h 1159759"/>
                <a:gd name="connsiteX61" fmla="*/ 22057 w 2223628"/>
                <a:gd name="connsiteY61" fmla="*/ 1159759 h 1159759"/>
                <a:gd name="connsiteX62" fmla="*/ 0 w 2223628"/>
                <a:gd name="connsiteY62" fmla="*/ 557599 h 1159759"/>
                <a:gd name="connsiteX63" fmla="*/ 111960 w 2223628"/>
                <a:gd name="connsiteY63" fmla="*/ 315750 h 1159759"/>
                <a:gd name="connsiteX64" fmla="*/ 147787 w 2223628"/>
                <a:gd name="connsiteY64" fmla="*/ 123161 h 1159759"/>
                <a:gd name="connsiteX65" fmla="*/ 270957 w 2223628"/>
                <a:gd name="connsiteY65" fmla="*/ 0 h 1159759"/>
                <a:gd name="connsiteX0" fmla="*/ 2093758 w 2223628"/>
                <a:gd name="connsiteY0" fmla="*/ 380695 h 1159759"/>
                <a:gd name="connsiteX1" fmla="*/ 2069118 w 2223628"/>
                <a:gd name="connsiteY1" fmla="*/ 416522 h 1159759"/>
                <a:gd name="connsiteX2" fmla="*/ 2134072 w 2223628"/>
                <a:gd name="connsiteY2" fmla="*/ 481467 h 1159759"/>
                <a:gd name="connsiteX3" fmla="*/ 2156471 w 2223628"/>
                <a:gd name="connsiteY3" fmla="*/ 447881 h 1159759"/>
                <a:gd name="connsiteX4" fmla="*/ 2093758 w 2223628"/>
                <a:gd name="connsiteY4" fmla="*/ 380695 h 1159759"/>
                <a:gd name="connsiteX5" fmla="*/ 146489 w 2223628"/>
                <a:gd name="connsiteY5" fmla="*/ 327982 h 1159759"/>
                <a:gd name="connsiteX6" fmla="*/ 104189 w 2223628"/>
                <a:gd name="connsiteY6" fmla="*/ 372776 h 1159759"/>
                <a:gd name="connsiteX7" fmla="*/ 116148 w 2223628"/>
                <a:gd name="connsiteY7" fmla="*/ 444282 h 1159759"/>
                <a:gd name="connsiteX8" fmla="*/ 173789 w 2223628"/>
                <a:gd name="connsiteY8" fmla="*/ 400309 h 1159759"/>
                <a:gd name="connsiteX9" fmla="*/ 161830 w 2223628"/>
                <a:gd name="connsiteY9" fmla="*/ 328803 h 1159759"/>
                <a:gd name="connsiteX10" fmla="*/ 146489 w 2223628"/>
                <a:gd name="connsiteY10" fmla="*/ 327982 h 1159759"/>
                <a:gd name="connsiteX11" fmla="*/ 414276 w 2223628"/>
                <a:gd name="connsiteY11" fmla="*/ 268721 h 1159759"/>
                <a:gd name="connsiteX12" fmla="*/ 324696 w 2223628"/>
                <a:gd name="connsiteY12" fmla="*/ 270957 h 1159759"/>
                <a:gd name="connsiteX13" fmla="*/ 210490 w 2223628"/>
                <a:gd name="connsiteY13" fmla="*/ 362769 h 1159759"/>
                <a:gd name="connsiteX14" fmla="*/ 329178 w 2223628"/>
                <a:gd name="connsiteY14" fmla="*/ 447866 h 1159759"/>
                <a:gd name="connsiteX15" fmla="*/ 418744 w 2223628"/>
                <a:gd name="connsiteY15" fmla="*/ 447866 h 1159759"/>
                <a:gd name="connsiteX16" fmla="*/ 1110696 w 2223628"/>
                <a:gd name="connsiteY16" fmla="*/ 447866 h 1159759"/>
                <a:gd name="connsiteX17" fmla="*/ 1773535 w 2223628"/>
                <a:gd name="connsiteY17" fmla="*/ 447866 h 1159759"/>
                <a:gd name="connsiteX18" fmla="*/ 1863115 w 2223628"/>
                <a:gd name="connsiteY18" fmla="*/ 447866 h 1159759"/>
                <a:gd name="connsiteX19" fmla="*/ 2008670 w 2223628"/>
                <a:gd name="connsiteY19" fmla="*/ 356055 h 1159759"/>
                <a:gd name="connsiteX20" fmla="*/ 1856396 w 2223628"/>
                <a:gd name="connsiteY20" fmla="*/ 268721 h 1159759"/>
                <a:gd name="connsiteX21" fmla="*/ 1800411 w 2223628"/>
                <a:gd name="connsiteY21" fmla="*/ 268721 h 1159759"/>
                <a:gd name="connsiteX22" fmla="*/ 414276 w 2223628"/>
                <a:gd name="connsiteY22" fmla="*/ 268721 h 1159759"/>
                <a:gd name="connsiteX23" fmla="*/ 257514 w 2223628"/>
                <a:gd name="connsiteY23" fmla="*/ 72881 h 1159759"/>
                <a:gd name="connsiteX24" fmla="*/ 255278 w 2223628"/>
                <a:gd name="connsiteY24" fmla="*/ 160883 h 1159759"/>
                <a:gd name="connsiteX25" fmla="*/ 1959390 w 2223628"/>
                <a:gd name="connsiteY25" fmla="*/ 160883 h 1159759"/>
                <a:gd name="connsiteX26" fmla="*/ 1959390 w 2223628"/>
                <a:gd name="connsiteY26" fmla="*/ 72881 h 1159759"/>
                <a:gd name="connsiteX27" fmla="*/ 257514 w 2223628"/>
                <a:gd name="connsiteY27" fmla="*/ 72881 h 1159759"/>
                <a:gd name="connsiteX28" fmla="*/ 270957 w 2223628"/>
                <a:gd name="connsiteY28" fmla="*/ 0 h 1159759"/>
                <a:gd name="connsiteX29" fmla="*/ 573259 w 2223628"/>
                <a:gd name="connsiteY29" fmla="*/ 0 h 1159759"/>
                <a:gd name="connsiteX30" fmla="*/ 1912366 w 2223628"/>
                <a:gd name="connsiteY30" fmla="*/ 0 h 1159759"/>
                <a:gd name="connsiteX31" fmla="*/ 2075842 w 2223628"/>
                <a:gd name="connsiteY31" fmla="*/ 165712 h 1159759"/>
                <a:gd name="connsiteX32" fmla="*/ 2151974 w 2223628"/>
                <a:gd name="connsiteY32" fmla="*/ 360528 h 1159759"/>
                <a:gd name="connsiteX33" fmla="*/ 2216914 w 2223628"/>
                <a:gd name="connsiteY33" fmla="*/ 519526 h 1159759"/>
                <a:gd name="connsiteX34" fmla="*/ 2223628 w 2223628"/>
                <a:gd name="connsiteY34" fmla="*/ 743459 h 1159759"/>
                <a:gd name="connsiteX35" fmla="*/ 2223628 w 2223628"/>
                <a:gd name="connsiteY35" fmla="*/ 761370 h 1159759"/>
                <a:gd name="connsiteX36" fmla="*/ 2219155 w 2223628"/>
                <a:gd name="connsiteY36" fmla="*/ 761370 h 1159759"/>
                <a:gd name="connsiteX37" fmla="*/ 2172131 w 2223628"/>
                <a:gd name="connsiteY37" fmla="*/ 1133099 h 1159759"/>
                <a:gd name="connsiteX38" fmla="*/ 2172131 w 2223628"/>
                <a:gd name="connsiteY38" fmla="*/ 759133 h 1159759"/>
                <a:gd name="connsiteX39" fmla="*/ 2172121 w 2223628"/>
                <a:gd name="connsiteY39" fmla="*/ 759129 h 1159759"/>
                <a:gd name="connsiteX40" fmla="*/ 2168206 w 2223628"/>
                <a:gd name="connsiteY40" fmla="*/ 674594 h 1159759"/>
                <a:gd name="connsiteX41" fmla="*/ 2113900 w 2223628"/>
                <a:gd name="connsiteY41" fmla="*/ 627007 h 1159759"/>
                <a:gd name="connsiteX42" fmla="*/ 2060162 w 2223628"/>
                <a:gd name="connsiteY42" fmla="*/ 761365 h 1159759"/>
                <a:gd name="connsiteX43" fmla="*/ 2060177 w 2223628"/>
                <a:gd name="connsiteY43" fmla="*/ 761365 h 1159759"/>
                <a:gd name="connsiteX44" fmla="*/ 2060172 w 2223628"/>
                <a:gd name="connsiteY44" fmla="*/ 761370 h 1159759"/>
                <a:gd name="connsiteX45" fmla="*/ 2037773 w 2223628"/>
                <a:gd name="connsiteY45" fmla="*/ 942757 h 1159759"/>
                <a:gd name="connsiteX46" fmla="*/ 2015379 w 2223628"/>
                <a:gd name="connsiteY46" fmla="*/ 759133 h 1159759"/>
                <a:gd name="connsiteX47" fmla="*/ 2015370 w 2223628"/>
                <a:gd name="connsiteY47" fmla="*/ 759124 h 1159759"/>
                <a:gd name="connsiteX48" fmla="*/ 2005957 w 2223628"/>
                <a:gd name="connsiteY48" fmla="*/ 676417 h 1159759"/>
                <a:gd name="connsiteX49" fmla="*/ 1856377 w 2223628"/>
                <a:gd name="connsiteY49" fmla="*/ 604613 h 1159759"/>
                <a:gd name="connsiteX50" fmla="*/ 358287 w 2223628"/>
                <a:gd name="connsiteY50" fmla="*/ 602377 h 1159759"/>
                <a:gd name="connsiteX51" fmla="*/ 233442 w 2223628"/>
                <a:gd name="connsiteY51" fmla="*/ 637088 h 1159759"/>
                <a:gd name="connsiteX52" fmla="*/ 200053 w 2223628"/>
                <a:gd name="connsiteY52" fmla="*/ 756392 h 1159759"/>
                <a:gd name="connsiteX53" fmla="*/ 204055 w 2223628"/>
                <a:gd name="connsiteY53" fmla="*/ 756897 h 1159759"/>
                <a:gd name="connsiteX54" fmla="*/ 174663 w 2223628"/>
                <a:gd name="connsiteY54" fmla="*/ 931560 h 1159759"/>
                <a:gd name="connsiteX55" fmla="*/ 154549 w 2223628"/>
                <a:gd name="connsiteY55" fmla="*/ 761663 h 1159759"/>
                <a:gd name="connsiteX56" fmla="*/ 155641 w 2223628"/>
                <a:gd name="connsiteY56" fmla="*/ 690552 h 1159759"/>
                <a:gd name="connsiteX57" fmla="*/ 116447 w 2223628"/>
                <a:gd name="connsiteY57" fmla="*/ 649406 h 1159759"/>
                <a:gd name="connsiteX58" fmla="*/ 88455 w 2223628"/>
                <a:gd name="connsiteY58" fmla="*/ 689432 h 1159759"/>
                <a:gd name="connsiteX59" fmla="*/ 87368 w 2223628"/>
                <a:gd name="connsiteY59" fmla="*/ 759114 h 1159759"/>
                <a:gd name="connsiteX60" fmla="*/ 44793 w 2223628"/>
                <a:gd name="connsiteY60" fmla="*/ 1077115 h 1159759"/>
                <a:gd name="connsiteX61" fmla="*/ 22057 w 2223628"/>
                <a:gd name="connsiteY61" fmla="*/ 1159759 h 1159759"/>
                <a:gd name="connsiteX62" fmla="*/ 0 w 2223628"/>
                <a:gd name="connsiteY62" fmla="*/ 557599 h 1159759"/>
                <a:gd name="connsiteX63" fmla="*/ 111960 w 2223628"/>
                <a:gd name="connsiteY63" fmla="*/ 315750 h 1159759"/>
                <a:gd name="connsiteX64" fmla="*/ 147787 w 2223628"/>
                <a:gd name="connsiteY64" fmla="*/ 123161 h 1159759"/>
                <a:gd name="connsiteX65" fmla="*/ 270957 w 2223628"/>
                <a:gd name="connsiteY65" fmla="*/ 0 h 1159759"/>
                <a:gd name="connsiteX0" fmla="*/ 2093758 w 2223628"/>
                <a:gd name="connsiteY0" fmla="*/ 380695 h 1159759"/>
                <a:gd name="connsiteX1" fmla="*/ 2069118 w 2223628"/>
                <a:gd name="connsiteY1" fmla="*/ 416522 h 1159759"/>
                <a:gd name="connsiteX2" fmla="*/ 2134072 w 2223628"/>
                <a:gd name="connsiteY2" fmla="*/ 481467 h 1159759"/>
                <a:gd name="connsiteX3" fmla="*/ 2156471 w 2223628"/>
                <a:gd name="connsiteY3" fmla="*/ 447881 h 1159759"/>
                <a:gd name="connsiteX4" fmla="*/ 2093758 w 2223628"/>
                <a:gd name="connsiteY4" fmla="*/ 380695 h 1159759"/>
                <a:gd name="connsiteX5" fmla="*/ 146489 w 2223628"/>
                <a:gd name="connsiteY5" fmla="*/ 327982 h 1159759"/>
                <a:gd name="connsiteX6" fmla="*/ 104189 w 2223628"/>
                <a:gd name="connsiteY6" fmla="*/ 372776 h 1159759"/>
                <a:gd name="connsiteX7" fmla="*/ 116148 w 2223628"/>
                <a:gd name="connsiteY7" fmla="*/ 444282 h 1159759"/>
                <a:gd name="connsiteX8" fmla="*/ 173789 w 2223628"/>
                <a:gd name="connsiteY8" fmla="*/ 400309 h 1159759"/>
                <a:gd name="connsiteX9" fmla="*/ 161830 w 2223628"/>
                <a:gd name="connsiteY9" fmla="*/ 328803 h 1159759"/>
                <a:gd name="connsiteX10" fmla="*/ 146489 w 2223628"/>
                <a:gd name="connsiteY10" fmla="*/ 327982 h 1159759"/>
                <a:gd name="connsiteX11" fmla="*/ 414276 w 2223628"/>
                <a:gd name="connsiteY11" fmla="*/ 268721 h 1159759"/>
                <a:gd name="connsiteX12" fmla="*/ 324696 w 2223628"/>
                <a:gd name="connsiteY12" fmla="*/ 270957 h 1159759"/>
                <a:gd name="connsiteX13" fmla="*/ 210490 w 2223628"/>
                <a:gd name="connsiteY13" fmla="*/ 362769 h 1159759"/>
                <a:gd name="connsiteX14" fmla="*/ 329178 w 2223628"/>
                <a:gd name="connsiteY14" fmla="*/ 447866 h 1159759"/>
                <a:gd name="connsiteX15" fmla="*/ 418744 w 2223628"/>
                <a:gd name="connsiteY15" fmla="*/ 447866 h 1159759"/>
                <a:gd name="connsiteX16" fmla="*/ 1110696 w 2223628"/>
                <a:gd name="connsiteY16" fmla="*/ 447866 h 1159759"/>
                <a:gd name="connsiteX17" fmla="*/ 1773535 w 2223628"/>
                <a:gd name="connsiteY17" fmla="*/ 447866 h 1159759"/>
                <a:gd name="connsiteX18" fmla="*/ 1863115 w 2223628"/>
                <a:gd name="connsiteY18" fmla="*/ 447866 h 1159759"/>
                <a:gd name="connsiteX19" fmla="*/ 2008670 w 2223628"/>
                <a:gd name="connsiteY19" fmla="*/ 356055 h 1159759"/>
                <a:gd name="connsiteX20" fmla="*/ 1856396 w 2223628"/>
                <a:gd name="connsiteY20" fmla="*/ 268721 h 1159759"/>
                <a:gd name="connsiteX21" fmla="*/ 1800411 w 2223628"/>
                <a:gd name="connsiteY21" fmla="*/ 268721 h 1159759"/>
                <a:gd name="connsiteX22" fmla="*/ 414276 w 2223628"/>
                <a:gd name="connsiteY22" fmla="*/ 268721 h 1159759"/>
                <a:gd name="connsiteX23" fmla="*/ 257514 w 2223628"/>
                <a:gd name="connsiteY23" fmla="*/ 72881 h 1159759"/>
                <a:gd name="connsiteX24" fmla="*/ 255278 w 2223628"/>
                <a:gd name="connsiteY24" fmla="*/ 160883 h 1159759"/>
                <a:gd name="connsiteX25" fmla="*/ 1959390 w 2223628"/>
                <a:gd name="connsiteY25" fmla="*/ 160883 h 1159759"/>
                <a:gd name="connsiteX26" fmla="*/ 1959390 w 2223628"/>
                <a:gd name="connsiteY26" fmla="*/ 72881 h 1159759"/>
                <a:gd name="connsiteX27" fmla="*/ 257514 w 2223628"/>
                <a:gd name="connsiteY27" fmla="*/ 72881 h 1159759"/>
                <a:gd name="connsiteX28" fmla="*/ 270957 w 2223628"/>
                <a:gd name="connsiteY28" fmla="*/ 0 h 1159759"/>
                <a:gd name="connsiteX29" fmla="*/ 573259 w 2223628"/>
                <a:gd name="connsiteY29" fmla="*/ 0 h 1159759"/>
                <a:gd name="connsiteX30" fmla="*/ 1912366 w 2223628"/>
                <a:gd name="connsiteY30" fmla="*/ 0 h 1159759"/>
                <a:gd name="connsiteX31" fmla="*/ 2075842 w 2223628"/>
                <a:gd name="connsiteY31" fmla="*/ 165712 h 1159759"/>
                <a:gd name="connsiteX32" fmla="*/ 2151974 w 2223628"/>
                <a:gd name="connsiteY32" fmla="*/ 360528 h 1159759"/>
                <a:gd name="connsiteX33" fmla="*/ 2216914 w 2223628"/>
                <a:gd name="connsiteY33" fmla="*/ 519526 h 1159759"/>
                <a:gd name="connsiteX34" fmla="*/ 2223628 w 2223628"/>
                <a:gd name="connsiteY34" fmla="*/ 743459 h 1159759"/>
                <a:gd name="connsiteX35" fmla="*/ 2223628 w 2223628"/>
                <a:gd name="connsiteY35" fmla="*/ 761370 h 1159759"/>
                <a:gd name="connsiteX36" fmla="*/ 2219155 w 2223628"/>
                <a:gd name="connsiteY36" fmla="*/ 761370 h 1159759"/>
                <a:gd name="connsiteX37" fmla="*/ 2172131 w 2223628"/>
                <a:gd name="connsiteY37" fmla="*/ 1133099 h 1159759"/>
                <a:gd name="connsiteX38" fmla="*/ 2172131 w 2223628"/>
                <a:gd name="connsiteY38" fmla="*/ 759133 h 1159759"/>
                <a:gd name="connsiteX39" fmla="*/ 2172121 w 2223628"/>
                <a:gd name="connsiteY39" fmla="*/ 759129 h 1159759"/>
                <a:gd name="connsiteX40" fmla="*/ 2168206 w 2223628"/>
                <a:gd name="connsiteY40" fmla="*/ 674594 h 1159759"/>
                <a:gd name="connsiteX41" fmla="*/ 2113900 w 2223628"/>
                <a:gd name="connsiteY41" fmla="*/ 627007 h 1159759"/>
                <a:gd name="connsiteX42" fmla="*/ 2060162 w 2223628"/>
                <a:gd name="connsiteY42" fmla="*/ 761365 h 1159759"/>
                <a:gd name="connsiteX43" fmla="*/ 2060177 w 2223628"/>
                <a:gd name="connsiteY43" fmla="*/ 761365 h 1159759"/>
                <a:gd name="connsiteX44" fmla="*/ 2060172 w 2223628"/>
                <a:gd name="connsiteY44" fmla="*/ 761370 h 1159759"/>
                <a:gd name="connsiteX45" fmla="*/ 2037773 w 2223628"/>
                <a:gd name="connsiteY45" fmla="*/ 942757 h 1159759"/>
                <a:gd name="connsiteX46" fmla="*/ 2015379 w 2223628"/>
                <a:gd name="connsiteY46" fmla="*/ 759133 h 1159759"/>
                <a:gd name="connsiteX47" fmla="*/ 2015370 w 2223628"/>
                <a:gd name="connsiteY47" fmla="*/ 759124 h 1159759"/>
                <a:gd name="connsiteX48" fmla="*/ 2005957 w 2223628"/>
                <a:gd name="connsiteY48" fmla="*/ 676417 h 1159759"/>
                <a:gd name="connsiteX49" fmla="*/ 1856377 w 2223628"/>
                <a:gd name="connsiteY49" fmla="*/ 604613 h 1159759"/>
                <a:gd name="connsiteX50" fmla="*/ 358287 w 2223628"/>
                <a:gd name="connsiteY50" fmla="*/ 602377 h 1159759"/>
                <a:gd name="connsiteX51" fmla="*/ 233442 w 2223628"/>
                <a:gd name="connsiteY51" fmla="*/ 637088 h 1159759"/>
                <a:gd name="connsiteX52" fmla="*/ 200053 w 2223628"/>
                <a:gd name="connsiteY52" fmla="*/ 756392 h 1159759"/>
                <a:gd name="connsiteX53" fmla="*/ 174663 w 2223628"/>
                <a:gd name="connsiteY53" fmla="*/ 931560 h 1159759"/>
                <a:gd name="connsiteX54" fmla="*/ 154549 w 2223628"/>
                <a:gd name="connsiteY54" fmla="*/ 761663 h 1159759"/>
                <a:gd name="connsiteX55" fmla="*/ 155641 w 2223628"/>
                <a:gd name="connsiteY55" fmla="*/ 690552 h 1159759"/>
                <a:gd name="connsiteX56" fmla="*/ 116447 w 2223628"/>
                <a:gd name="connsiteY56" fmla="*/ 649406 h 1159759"/>
                <a:gd name="connsiteX57" fmla="*/ 88455 w 2223628"/>
                <a:gd name="connsiteY57" fmla="*/ 689432 h 1159759"/>
                <a:gd name="connsiteX58" fmla="*/ 87368 w 2223628"/>
                <a:gd name="connsiteY58" fmla="*/ 759114 h 1159759"/>
                <a:gd name="connsiteX59" fmla="*/ 44793 w 2223628"/>
                <a:gd name="connsiteY59" fmla="*/ 1077115 h 1159759"/>
                <a:gd name="connsiteX60" fmla="*/ 22057 w 2223628"/>
                <a:gd name="connsiteY60" fmla="*/ 1159759 h 1159759"/>
                <a:gd name="connsiteX61" fmla="*/ 0 w 2223628"/>
                <a:gd name="connsiteY61" fmla="*/ 557599 h 1159759"/>
                <a:gd name="connsiteX62" fmla="*/ 111960 w 2223628"/>
                <a:gd name="connsiteY62" fmla="*/ 315750 h 1159759"/>
                <a:gd name="connsiteX63" fmla="*/ 147787 w 2223628"/>
                <a:gd name="connsiteY63" fmla="*/ 123161 h 1159759"/>
                <a:gd name="connsiteX64" fmla="*/ 270957 w 2223628"/>
                <a:gd name="connsiteY64" fmla="*/ 0 h 1159759"/>
                <a:gd name="connsiteX0" fmla="*/ 2093758 w 2223628"/>
                <a:gd name="connsiteY0" fmla="*/ 380695 h 1159759"/>
                <a:gd name="connsiteX1" fmla="*/ 2069118 w 2223628"/>
                <a:gd name="connsiteY1" fmla="*/ 416522 h 1159759"/>
                <a:gd name="connsiteX2" fmla="*/ 2134072 w 2223628"/>
                <a:gd name="connsiteY2" fmla="*/ 481467 h 1159759"/>
                <a:gd name="connsiteX3" fmla="*/ 2156471 w 2223628"/>
                <a:gd name="connsiteY3" fmla="*/ 447881 h 1159759"/>
                <a:gd name="connsiteX4" fmla="*/ 2093758 w 2223628"/>
                <a:gd name="connsiteY4" fmla="*/ 380695 h 1159759"/>
                <a:gd name="connsiteX5" fmla="*/ 146489 w 2223628"/>
                <a:gd name="connsiteY5" fmla="*/ 327982 h 1159759"/>
                <a:gd name="connsiteX6" fmla="*/ 104189 w 2223628"/>
                <a:gd name="connsiteY6" fmla="*/ 372776 h 1159759"/>
                <a:gd name="connsiteX7" fmla="*/ 116148 w 2223628"/>
                <a:gd name="connsiteY7" fmla="*/ 444282 h 1159759"/>
                <a:gd name="connsiteX8" fmla="*/ 173789 w 2223628"/>
                <a:gd name="connsiteY8" fmla="*/ 400309 h 1159759"/>
                <a:gd name="connsiteX9" fmla="*/ 161830 w 2223628"/>
                <a:gd name="connsiteY9" fmla="*/ 328803 h 1159759"/>
                <a:gd name="connsiteX10" fmla="*/ 146489 w 2223628"/>
                <a:gd name="connsiteY10" fmla="*/ 327982 h 1159759"/>
                <a:gd name="connsiteX11" fmla="*/ 414276 w 2223628"/>
                <a:gd name="connsiteY11" fmla="*/ 268721 h 1159759"/>
                <a:gd name="connsiteX12" fmla="*/ 324696 w 2223628"/>
                <a:gd name="connsiteY12" fmla="*/ 270957 h 1159759"/>
                <a:gd name="connsiteX13" fmla="*/ 210490 w 2223628"/>
                <a:gd name="connsiteY13" fmla="*/ 362769 h 1159759"/>
                <a:gd name="connsiteX14" fmla="*/ 329178 w 2223628"/>
                <a:gd name="connsiteY14" fmla="*/ 447866 h 1159759"/>
                <a:gd name="connsiteX15" fmla="*/ 418744 w 2223628"/>
                <a:gd name="connsiteY15" fmla="*/ 447866 h 1159759"/>
                <a:gd name="connsiteX16" fmla="*/ 1110696 w 2223628"/>
                <a:gd name="connsiteY16" fmla="*/ 447866 h 1159759"/>
                <a:gd name="connsiteX17" fmla="*/ 1773535 w 2223628"/>
                <a:gd name="connsiteY17" fmla="*/ 447866 h 1159759"/>
                <a:gd name="connsiteX18" fmla="*/ 1863115 w 2223628"/>
                <a:gd name="connsiteY18" fmla="*/ 447866 h 1159759"/>
                <a:gd name="connsiteX19" fmla="*/ 2008670 w 2223628"/>
                <a:gd name="connsiteY19" fmla="*/ 356055 h 1159759"/>
                <a:gd name="connsiteX20" fmla="*/ 1856396 w 2223628"/>
                <a:gd name="connsiteY20" fmla="*/ 268721 h 1159759"/>
                <a:gd name="connsiteX21" fmla="*/ 1800411 w 2223628"/>
                <a:gd name="connsiteY21" fmla="*/ 268721 h 1159759"/>
                <a:gd name="connsiteX22" fmla="*/ 414276 w 2223628"/>
                <a:gd name="connsiteY22" fmla="*/ 268721 h 1159759"/>
                <a:gd name="connsiteX23" fmla="*/ 257514 w 2223628"/>
                <a:gd name="connsiteY23" fmla="*/ 72881 h 1159759"/>
                <a:gd name="connsiteX24" fmla="*/ 255278 w 2223628"/>
                <a:gd name="connsiteY24" fmla="*/ 160883 h 1159759"/>
                <a:gd name="connsiteX25" fmla="*/ 1959390 w 2223628"/>
                <a:gd name="connsiteY25" fmla="*/ 160883 h 1159759"/>
                <a:gd name="connsiteX26" fmla="*/ 1959390 w 2223628"/>
                <a:gd name="connsiteY26" fmla="*/ 72881 h 1159759"/>
                <a:gd name="connsiteX27" fmla="*/ 257514 w 2223628"/>
                <a:gd name="connsiteY27" fmla="*/ 72881 h 1159759"/>
                <a:gd name="connsiteX28" fmla="*/ 270957 w 2223628"/>
                <a:gd name="connsiteY28" fmla="*/ 0 h 1159759"/>
                <a:gd name="connsiteX29" fmla="*/ 573259 w 2223628"/>
                <a:gd name="connsiteY29" fmla="*/ 0 h 1159759"/>
                <a:gd name="connsiteX30" fmla="*/ 1912366 w 2223628"/>
                <a:gd name="connsiteY30" fmla="*/ 0 h 1159759"/>
                <a:gd name="connsiteX31" fmla="*/ 2075842 w 2223628"/>
                <a:gd name="connsiteY31" fmla="*/ 165712 h 1159759"/>
                <a:gd name="connsiteX32" fmla="*/ 2151974 w 2223628"/>
                <a:gd name="connsiteY32" fmla="*/ 360528 h 1159759"/>
                <a:gd name="connsiteX33" fmla="*/ 2216914 w 2223628"/>
                <a:gd name="connsiteY33" fmla="*/ 519526 h 1159759"/>
                <a:gd name="connsiteX34" fmla="*/ 2223628 w 2223628"/>
                <a:gd name="connsiteY34" fmla="*/ 743459 h 1159759"/>
                <a:gd name="connsiteX35" fmla="*/ 2223628 w 2223628"/>
                <a:gd name="connsiteY35" fmla="*/ 761370 h 1159759"/>
                <a:gd name="connsiteX36" fmla="*/ 2219155 w 2223628"/>
                <a:gd name="connsiteY36" fmla="*/ 761370 h 1159759"/>
                <a:gd name="connsiteX37" fmla="*/ 2172131 w 2223628"/>
                <a:gd name="connsiteY37" fmla="*/ 1133099 h 1159759"/>
                <a:gd name="connsiteX38" fmla="*/ 2172131 w 2223628"/>
                <a:gd name="connsiteY38" fmla="*/ 759133 h 1159759"/>
                <a:gd name="connsiteX39" fmla="*/ 2172121 w 2223628"/>
                <a:gd name="connsiteY39" fmla="*/ 759129 h 1159759"/>
                <a:gd name="connsiteX40" fmla="*/ 2168206 w 2223628"/>
                <a:gd name="connsiteY40" fmla="*/ 674594 h 1159759"/>
                <a:gd name="connsiteX41" fmla="*/ 2113900 w 2223628"/>
                <a:gd name="connsiteY41" fmla="*/ 627007 h 1159759"/>
                <a:gd name="connsiteX42" fmla="*/ 2060162 w 2223628"/>
                <a:gd name="connsiteY42" fmla="*/ 761365 h 1159759"/>
                <a:gd name="connsiteX43" fmla="*/ 2060177 w 2223628"/>
                <a:gd name="connsiteY43" fmla="*/ 761365 h 1159759"/>
                <a:gd name="connsiteX44" fmla="*/ 2060172 w 2223628"/>
                <a:gd name="connsiteY44" fmla="*/ 761370 h 1159759"/>
                <a:gd name="connsiteX45" fmla="*/ 2037773 w 2223628"/>
                <a:gd name="connsiteY45" fmla="*/ 942757 h 1159759"/>
                <a:gd name="connsiteX46" fmla="*/ 2015379 w 2223628"/>
                <a:gd name="connsiteY46" fmla="*/ 759133 h 1159759"/>
                <a:gd name="connsiteX47" fmla="*/ 2015370 w 2223628"/>
                <a:gd name="connsiteY47" fmla="*/ 759124 h 1159759"/>
                <a:gd name="connsiteX48" fmla="*/ 2005957 w 2223628"/>
                <a:gd name="connsiteY48" fmla="*/ 676417 h 1159759"/>
                <a:gd name="connsiteX49" fmla="*/ 1856377 w 2223628"/>
                <a:gd name="connsiteY49" fmla="*/ 604613 h 1159759"/>
                <a:gd name="connsiteX50" fmla="*/ 358287 w 2223628"/>
                <a:gd name="connsiteY50" fmla="*/ 602377 h 1159759"/>
                <a:gd name="connsiteX51" fmla="*/ 233442 w 2223628"/>
                <a:gd name="connsiteY51" fmla="*/ 637088 h 1159759"/>
                <a:gd name="connsiteX52" fmla="*/ 200053 w 2223628"/>
                <a:gd name="connsiteY52" fmla="*/ 756392 h 1159759"/>
                <a:gd name="connsiteX53" fmla="*/ 174663 w 2223628"/>
                <a:gd name="connsiteY53" fmla="*/ 931560 h 1159759"/>
                <a:gd name="connsiteX54" fmla="*/ 155641 w 2223628"/>
                <a:gd name="connsiteY54" fmla="*/ 690552 h 1159759"/>
                <a:gd name="connsiteX55" fmla="*/ 116447 w 2223628"/>
                <a:gd name="connsiteY55" fmla="*/ 649406 h 1159759"/>
                <a:gd name="connsiteX56" fmla="*/ 88455 w 2223628"/>
                <a:gd name="connsiteY56" fmla="*/ 689432 h 1159759"/>
                <a:gd name="connsiteX57" fmla="*/ 87368 w 2223628"/>
                <a:gd name="connsiteY57" fmla="*/ 759114 h 1159759"/>
                <a:gd name="connsiteX58" fmla="*/ 44793 w 2223628"/>
                <a:gd name="connsiteY58" fmla="*/ 1077115 h 1159759"/>
                <a:gd name="connsiteX59" fmla="*/ 22057 w 2223628"/>
                <a:gd name="connsiteY59" fmla="*/ 1159759 h 1159759"/>
                <a:gd name="connsiteX60" fmla="*/ 0 w 2223628"/>
                <a:gd name="connsiteY60" fmla="*/ 557599 h 1159759"/>
                <a:gd name="connsiteX61" fmla="*/ 111960 w 2223628"/>
                <a:gd name="connsiteY61" fmla="*/ 315750 h 1159759"/>
                <a:gd name="connsiteX62" fmla="*/ 147787 w 2223628"/>
                <a:gd name="connsiteY62" fmla="*/ 123161 h 1159759"/>
                <a:gd name="connsiteX63" fmla="*/ 270957 w 2223628"/>
                <a:gd name="connsiteY63" fmla="*/ 0 h 1159759"/>
                <a:gd name="connsiteX0" fmla="*/ 2093758 w 2223628"/>
                <a:gd name="connsiteY0" fmla="*/ 380695 h 1159759"/>
                <a:gd name="connsiteX1" fmla="*/ 2069118 w 2223628"/>
                <a:gd name="connsiteY1" fmla="*/ 416522 h 1159759"/>
                <a:gd name="connsiteX2" fmla="*/ 2134072 w 2223628"/>
                <a:gd name="connsiteY2" fmla="*/ 481467 h 1159759"/>
                <a:gd name="connsiteX3" fmla="*/ 2156471 w 2223628"/>
                <a:gd name="connsiteY3" fmla="*/ 447881 h 1159759"/>
                <a:gd name="connsiteX4" fmla="*/ 2093758 w 2223628"/>
                <a:gd name="connsiteY4" fmla="*/ 380695 h 1159759"/>
                <a:gd name="connsiteX5" fmla="*/ 146489 w 2223628"/>
                <a:gd name="connsiteY5" fmla="*/ 327982 h 1159759"/>
                <a:gd name="connsiteX6" fmla="*/ 104189 w 2223628"/>
                <a:gd name="connsiteY6" fmla="*/ 372776 h 1159759"/>
                <a:gd name="connsiteX7" fmla="*/ 116148 w 2223628"/>
                <a:gd name="connsiteY7" fmla="*/ 444282 h 1159759"/>
                <a:gd name="connsiteX8" fmla="*/ 173789 w 2223628"/>
                <a:gd name="connsiteY8" fmla="*/ 400309 h 1159759"/>
                <a:gd name="connsiteX9" fmla="*/ 161830 w 2223628"/>
                <a:gd name="connsiteY9" fmla="*/ 328803 h 1159759"/>
                <a:gd name="connsiteX10" fmla="*/ 146489 w 2223628"/>
                <a:gd name="connsiteY10" fmla="*/ 327982 h 1159759"/>
                <a:gd name="connsiteX11" fmla="*/ 414276 w 2223628"/>
                <a:gd name="connsiteY11" fmla="*/ 268721 h 1159759"/>
                <a:gd name="connsiteX12" fmla="*/ 324696 w 2223628"/>
                <a:gd name="connsiteY12" fmla="*/ 270957 h 1159759"/>
                <a:gd name="connsiteX13" fmla="*/ 210490 w 2223628"/>
                <a:gd name="connsiteY13" fmla="*/ 362769 h 1159759"/>
                <a:gd name="connsiteX14" fmla="*/ 329178 w 2223628"/>
                <a:gd name="connsiteY14" fmla="*/ 447866 h 1159759"/>
                <a:gd name="connsiteX15" fmla="*/ 418744 w 2223628"/>
                <a:gd name="connsiteY15" fmla="*/ 447866 h 1159759"/>
                <a:gd name="connsiteX16" fmla="*/ 1110696 w 2223628"/>
                <a:gd name="connsiteY16" fmla="*/ 447866 h 1159759"/>
                <a:gd name="connsiteX17" fmla="*/ 1773535 w 2223628"/>
                <a:gd name="connsiteY17" fmla="*/ 447866 h 1159759"/>
                <a:gd name="connsiteX18" fmla="*/ 1863115 w 2223628"/>
                <a:gd name="connsiteY18" fmla="*/ 447866 h 1159759"/>
                <a:gd name="connsiteX19" fmla="*/ 2008670 w 2223628"/>
                <a:gd name="connsiteY19" fmla="*/ 356055 h 1159759"/>
                <a:gd name="connsiteX20" fmla="*/ 1856396 w 2223628"/>
                <a:gd name="connsiteY20" fmla="*/ 268721 h 1159759"/>
                <a:gd name="connsiteX21" fmla="*/ 1800411 w 2223628"/>
                <a:gd name="connsiteY21" fmla="*/ 268721 h 1159759"/>
                <a:gd name="connsiteX22" fmla="*/ 414276 w 2223628"/>
                <a:gd name="connsiteY22" fmla="*/ 268721 h 1159759"/>
                <a:gd name="connsiteX23" fmla="*/ 257514 w 2223628"/>
                <a:gd name="connsiteY23" fmla="*/ 72881 h 1159759"/>
                <a:gd name="connsiteX24" fmla="*/ 255278 w 2223628"/>
                <a:gd name="connsiteY24" fmla="*/ 160883 h 1159759"/>
                <a:gd name="connsiteX25" fmla="*/ 1959390 w 2223628"/>
                <a:gd name="connsiteY25" fmla="*/ 160883 h 1159759"/>
                <a:gd name="connsiteX26" fmla="*/ 1959390 w 2223628"/>
                <a:gd name="connsiteY26" fmla="*/ 72881 h 1159759"/>
                <a:gd name="connsiteX27" fmla="*/ 257514 w 2223628"/>
                <a:gd name="connsiteY27" fmla="*/ 72881 h 1159759"/>
                <a:gd name="connsiteX28" fmla="*/ 270957 w 2223628"/>
                <a:gd name="connsiteY28" fmla="*/ 0 h 1159759"/>
                <a:gd name="connsiteX29" fmla="*/ 573259 w 2223628"/>
                <a:gd name="connsiteY29" fmla="*/ 0 h 1159759"/>
                <a:gd name="connsiteX30" fmla="*/ 1912366 w 2223628"/>
                <a:gd name="connsiteY30" fmla="*/ 0 h 1159759"/>
                <a:gd name="connsiteX31" fmla="*/ 2075842 w 2223628"/>
                <a:gd name="connsiteY31" fmla="*/ 165712 h 1159759"/>
                <a:gd name="connsiteX32" fmla="*/ 2151974 w 2223628"/>
                <a:gd name="connsiteY32" fmla="*/ 360528 h 1159759"/>
                <a:gd name="connsiteX33" fmla="*/ 2216914 w 2223628"/>
                <a:gd name="connsiteY33" fmla="*/ 519526 h 1159759"/>
                <a:gd name="connsiteX34" fmla="*/ 2223628 w 2223628"/>
                <a:gd name="connsiteY34" fmla="*/ 743459 h 1159759"/>
                <a:gd name="connsiteX35" fmla="*/ 2223628 w 2223628"/>
                <a:gd name="connsiteY35" fmla="*/ 761370 h 1159759"/>
                <a:gd name="connsiteX36" fmla="*/ 2219155 w 2223628"/>
                <a:gd name="connsiteY36" fmla="*/ 761370 h 1159759"/>
                <a:gd name="connsiteX37" fmla="*/ 2172131 w 2223628"/>
                <a:gd name="connsiteY37" fmla="*/ 1133099 h 1159759"/>
                <a:gd name="connsiteX38" fmla="*/ 2172131 w 2223628"/>
                <a:gd name="connsiteY38" fmla="*/ 759133 h 1159759"/>
                <a:gd name="connsiteX39" fmla="*/ 2172121 w 2223628"/>
                <a:gd name="connsiteY39" fmla="*/ 759129 h 1159759"/>
                <a:gd name="connsiteX40" fmla="*/ 2168206 w 2223628"/>
                <a:gd name="connsiteY40" fmla="*/ 674594 h 1159759"/>
                <a:gd name="connsiteX41" fmla="*/ 2113900 w 2223628"/>
                <a:gd name="connsiteY41" fmla="*/ 627007 h 1159759"/>
                <a:gd name="connsiteX42" fmla="*/ 2060162 w 2223628"/>
                <a:gd name="connsiteY42" fmla="*/ 761365 h 1159759"/>
                <a:gd name="connsiteX43" fmla="*/ 2060177 w 2223628"/>
                <a:gd name="connsiteY43" fmla="*/ 761365 h 1159759"/>
                <a:gd name="connsiteX44" fmla="*/ 2060172 w 2223628"/>
                <a:gd name="connsiteY44" fmla="*/ 761370 h 1159759"/>
                <a:gd name="connsiteX45" fmla="*/ 2037773 w 2223628"/>
                <a:gd name="connsiteY45" fmla="*/ 942757 h 1159759"/>
                <a:gd name="connsiteX46" fmla="*/ 2015379 w 2223628"/>
                <a:gd name="connsiteY46" fmla="*/ 759133 h 1159759"/>
                <a:gd name="connsiteX47" fmla="*/ 2015370 w 2223628"/>
                <a:gd name="connsiteY47" fmla="*/ 759124 h 1159759"/>
                <a:gd name="connsiteX48" fmla="*/ 2005957 w 2223628"/>
                <a:gd name="connsiteY48" fmla="*/ 676417 h 1159759"/>
                <a:gd name="connsiteX49" fmla="*/ 1856377 w 2223628"/>
                <a:gd name="connsiteY49" fmla="*/ 604613 h 1159759"/>
                <a:gd name="connsiteX50" fmla="*/ 358287 w 2223628"/>
                <a:gd name="connsiteY50" fmla="*/ 602377 h 1159759"/>
                <a:gd name="connsiteX51" fmla="*/ 233442 w 2223628"/>
                <a:gd name="connsiteY51" fmla="*/ 637088 h 1159759"/>
                <a:gd name="connsiteX52" fmla="*/ 200053 w 2223628"/>
                <a:gd name="connsiteY52" fmla="*/ 756392 h 1159759"/>
                <a:gd name="connsiteX53" fmla="*/ 174663 w 2223628"/>
                <a:gd name="connsiteY53" fmla="*/ 931560 h 1159759"/>
                <a:gd name="connsiteX54" fmla="*/ 155641 w 2223628"/>
                <a:gd name="connsiteY54" fmla="*/ 690552 h 1159759"/>
                <a:gd name="connsiteX55" fmla="*/ 116447 w 2223628"/>
                <a:gd name="connsiteY55" fmla="*/ 649406 h 1159759"/>
                <a:gd name="connsiteX56" fmla="*/ 88455 w 2223628"/>
                <a:gd name="connsiteY56" fmla="*/ 689432 h 1159759"/>
                <a:gd name="connsiteX57" fmla="*/ 87368 w 2223628"/>
                <a:gd name="connsiteY57" fmla="*/ 759114 h 1159759"/>
                <a:gd name="connsiteX58" fmla="*/ 44793 w 2223628"/>
                <a:gd name="connsiteY58" fmla="*/ 1077115 h 1159759"/>
                <a:gd name="connsiteX59" fmla="*/ 22057 w 2223628"/>
                <a:gd name="connsiteY59" fmla="*/ 1159759 h 1159759"/>
                <a:gd name="connsiteX60" fmla="*/ 0 w 2223628"/>
                <a:gd name="connsiteY60" fmla="*/ 557599 h 1159759"/>
                <a:gd name="connsiteX61" fmla="*/ 111960 w 2223628"/>
                <a:gd name="connsiteY61" fmla="*/ 315750 h 1159759"/>
                <a:gd name="connsiteX62" fmla="*/ 147787 w 2223628"/>
                <a:gd name="connsiteY62" fmla="*/ 123161 h 1159759"/>
                <a:gd name="connsiteX63" fmla="*/ 270957 w 2223628"/>
                <a:gd name="connsiteY63" fmla="*/ 0 h 1159759"/>
                <a:gd name="connsiteX0" fmla="*/ 2093758 w 2223628"/>
                <a:gd name="connsiteY0" fmla="*/ 380695 h 1159759"/>
                <a:gd name="connsiteX1" fmla="*/ 2069118 w 2223628"/>
                <a:gd name="connsiteY1" fmla="*/ 416522 h 1159759"/>
                <a:gd name="connsiteX2" fmla="*/ 2134072 w 2223628"/>
                <a:gd name="connsiteY2" fmla="*/ 481467 h 1159759"/>
                <a:gd name="connsiteX3" fmla="*/ 2156471 w 2223628"/>
                <a:gd name="connsiteY3" fmla="*/ 447881 h 1159759"/>
                <a:gd name="connsiteX4" fmla="*/ 2093758 w 2223628"/>
                <a:gd name="connsiteY4" fmla="*/ 380695 h 1159759"/>
                <a:gd name="connsiteX5" fmla="*/ 146489 w 2223628"/>
                <a:gd name="connsiteY5" fmla="*/ 327982 h 1159759"/>
                <a:gd name="connsiteX6" fmla="*/ 104189 w 2223628"/>
                <a:gd name="connsiteY6" fmla="*/ 372776 h 1159759"/>
                <a:gd name="connsiteX7" fmla="*/ 116148 w 2223628"/>
                <a:gd name="connsiteY7" fmla="*/ 444282 h 1159759"/>
                <a:gd name="connsiteX8" fmla="*/ 173789 w 2223628"/>
                <a:gd name="connsiteY8" fmla="*/ 400309 h 1159759"/>
                <a:gd name="connsiteX9" fmla="*/ 161830 w 2223628"/>
                <a:gd name="connsiteY9" fmla="*/ 328803 h 1159759"/>
                <a:gd name="connsiteX10" fmla="*/ 146489 w 2223628"/>
                <a:gd name="connsiteY10" fmla="*/ 327982 h 1159759"/>
                <a:gd name="connsiteX11" fmla="*/ 414276 w 2223628"/>
                <a:gd name="connsiteY11" fmla="*/ 268721 h 1159759"/>
                <a:gd name="connsiteX12" fmla="*/ 324696 w 2223628"/>
                <a:gd name="connsiteY12" fmla="*/ 270957 h 1159759"/>
                <a:gd name="connsiteX13" fmla="*/ 210490 w 2223628"/>
                <a:gd name="connsiteY13" fmla="*/ 362769 h 1159759"/>
                <a:gd name="connsiteX14" fmla="*/ 329178 w 2223628"/>
                <a:gd name="connsiteY14" fmla="*/ 447866 h 1159759"/>
                <a:gd name="connsiteX15" fmla="*/ 418744 w 2223628"/>
                <a:gd name="connsiteY15" fmla="*/ 447866 h 1159759"/>
                <a:gd name="connsiteX16" fmla="*/ 1110696 w 2223628"/>
                <a:gd name="connsiteY16" fmla="*/ 447866 h 1159759"/>
                <a:gd name="connsiteX17" fmla="*/ 1773535 w 2223628"/>
                <a:gd name="connsiteY17" fmla="*/ 447866 h 1159759"/>
                <a:gd name="connsiteX18" fmla="*/ 1863115 w 2223628"/>
                <a:gd name="connsiteY18" fmla="*/ 447866 h 1159759"/>
                <a:gd name="connsiteX19" fmla="*/ 2008670 w 2223628"/>
                <a:gd name="connsiteY19" fmla="*/ 356055 h 1159759"/>
                <a:gd name="connsiteX20" fmla="*/ 1856396 w 2223628"/>
                <a:gd name="connsiteY20" fmla="*/ 268721 h 1159759"/>
                <a:gd name="connsiteX21" fmla="*/ 1800411 w 2223628"/>
                <a:gd name="connsiteY21" fmla="*/ 268721 h 1159759"/>
                <a:gd name="connsiteX22" fmla="*/ 414276 w 2223628"/>
                <a:gd name="connsiteY22" fmla="*/ 268721 h 1159759"/>
                <a:gd name="connsiteX23" fmla="*/ 257514 w 2223628"/>
                <a:gd name="connsiteY23" fmla="*/ 72881 h 1159759"/>
                <a:gd name="connsiteX24" fmla="*/ 255278 w 2223628"/>
                <a:gd name="connsiteY24" fmla="*/ 160883 h 1159759"/>
                <a:gd name="connsiteX25" fmla="*/ 1959390 w 2223628"/>
                <a:gd name="connsiteY25" fmla="*/ 160883 h 1159759"/>
                <a:gd name="connsiteX26" fmla="*/ 1959390 w 2223628"/>
                <a:gd name="connsiteY26" fmla="*/ 72881 h 1159759"/>
                <a:gd name="connsiteX27" fmla="*/ 257514 w 2223628"/>
                <a:gd name="connsiteY27" fmla="*/ 72881 h 1159759"/>
                <a:gd name="connsiteX28" fmla="*/ 270957 w 2223628"/>
                <a:gd name="connsiteY28" fmla="*/ 0 h 1159759"/>
                <a:gd name="connsiteX29" fmla="*/ 573259 w 2223628"/>
                <a:gd name="connsiteY29" fmla="*/ 0 h 1159759"/>
                <a:gd name="connsiteX30" fmla="*/ 1912366 w 2223628"/>
                <a:gd name="connsiteY30" fmla="*/ 0 h 1159759"/>
                <a:gd name="connsiteX31" fmla="*/ 2075842 w 2223628"/>
                <a:gd name="connsiteY31" fmla="*/ 165712 h 1159759"/>
                <a:gd name="connsiteX32" fmla="*/ 2151974 w 2223628"/>
                <a:gd name="connsiteY32" fmla="*/ 360528 h 1159759"/>
                <a:gd name="connsiteX33" fmla="*/ 2216914 w 2223628"/>
                <a:gd name="connsiteY33" fmla="*/ 519526 h 1159759"/>
                <a:gd name="connsiteX34" fmla="*/ 2223628 w 2223628"/>
                <a:gd name="connsiteY34" fmla="*/ 743459 h 1159759"/>
                <a:gd name="connsiteX35" fmla="*/ 2223628 w 2223628"/>
                <a:gd name="connsiteY35" fmla="*/ 761370 h 1159759"/>
                <a:gd name="connsiteX36" fmla="*/ 2172131 w 2223628"/>
                <a:gd name="connsiteY36" fmla="*/ 1133099 h 1159759"/>
                <a:gd name="connsiteX37" fmla="*/ 2172131 w 2223628"/>
                <a:gd name="connsiteY37" fmla="*/ 759133 h 1159759"/>
                <a:gd name="connsiteX38" fmla="*/ 2172121 w 2223628"/>
                <a:gd name="connsiteY38" fmla="*/ 759129 h 1159759"/>
                <a:gd name="connsiteX39" fmla="*/ 2168206 w 2223628"/>
                <a:gd name="connsiteY39" fmla="*/ 674594 h 1159759"/>
                <a:gd name="connsiteX40" fmla="*/ 2113900 w 2223628"/>
                <a:gd name="connsiteY40" fmla="*/ 627007 h 1159759"/>
                <a:gd name="connsiteX41" fmla="*/ 2060162 w 2223628"/>
                <a:gd name="connsiteY41" fmla="*/ 761365 h 1159759"/>
                <a:gd name="connsiteX42" fmla="*/ 2060177 w 2223628"/>
                <a:gd name="connsiteY42" fmla="*/ 761365 h 1159759"/>
                <a:gd name="connsiteX43" fmla="*/ 2060172 w 2223628"/>
                <a:gd name="connsiteY43" fmla="*/ 761370 h 1159759"/>
                <a:gd name="connsiteX44" fmla="*/ 2037773 w 2223628"/>
                <a:gd name="connsiteY44" fmla="*/ 942757 h 1159759"/>
                <a:gd name="connsiteX45" fmla="*/ 2015379 w 2223628"/>
                <a:gd name="connsiteY45" fmla="*/ 759133 h 1159759"/>
                <a:gd name="connsiteX46" fmla="*/ 2015370 w 2223628"/>
                <a:gd name="connsiteY46" fmla="*/ 759124 h 1159759"/>
                <a:gd name="connsiteX47" fmla="*/ 2005957 w 2223628"/>
                <a:gd name="connsiteY47" fmla="*/ 676417 h 1159759"/>
                <a:gd name="connsiteX48" fmla="*/ 1856377 w 2223628"/>
                <a:gd name="connsiteY48" fmla="*/ 604613 h 1159759"/>
                <a:gd name="connsiteX49" fmla="*/ 358287 w 2223628"/>
                <a:gd name="connsiteY49" fmla="*/ 602377 h 1159759"/>
                <a:gd name="connsiteX50" fmla="*/ 233442 w 2223628"/>
                <a:gd name="connsiteY50" fmla="*/ 637088 h 1159759"/>
                <a:gd name="connsiteX51" fmla="*/ 200053 w 2223628"/>
                <a:gd name="connsiteY51" fmla="*/ 756392 h 1159759"/>
                <a:gd name="connsiteX52" fmla="*/ 174663 w 2223628"/>
                <a:gd name="connsiteY52" fmla="*/ 931560 h 1159759"/>
                <a:gd name="connsiteX53" fmla="*/ 155641 w 2223628"/>
                <a:gd name="connsiteY53" fmla="*/ 690552 h 1159759"/>
                <a:gd name="connsiteX54" fmla="*/ 116447 w 2223628"/>
                <a:gd name="connsiteY54" fmla="*/ 649406 h 1159759"/>
                <a:gd name="connsiteX55" fmla="*/ 88455 w 2223628"/>
                <a:gd name="connsiteY55" fmla="*/ 689432 h 1159759"/>
                <a:gd name="connsiteX56" fmla="*/ 87368 w 2223628"/>
                <a:gd name="connsiteY56" fmla="*/ 759114 h 1159759"/>
                <a:gd name="connsiteX57" fmla="*/ 44793 w 2223628"/>
                <a:gd name="connsiteY57" fmla="*/ 1077115 h 1159759"/>
                <a:gd name="connsiteX58" fmla="*/ 22057 w 2223628"/>
                <a:gd name="connsiteY58" fmla="*/ 1159759 h 1159759"/>
                <a:gd name="connsiteX59" fmla="*/ 0 w 2223628"/>
                <a:gd name="connsiteY59" fmla="*/ 557599 h 1159759"/>
                <a:gd name="connsiteX60" fmla="*/ 111960 w 2223628"/>
                <a:gd name="connsiteY60" fmla="*/ 315750 h 1159759"/>
                <a:gd name="connsiteX61" fmla="*/ 147787 w 2223628"/>
                <a:gd name="connsiteY61" fmla="*/ 123161 h 1159759"/>
                <a:gd name="connsiteX62" fmla="*/ 270957 w 2223628"/>
                <a:gd name="connsiteY62" fmla="*/ 0 h 1159759"/>
                <a:gd name="connsiteX0" fmla="*/ 2093758 w 2223628"/>
                <a:gd name="connsiteY0" fmla="*/ 380695 h 1159759"/>
                <a:gd name="connsiteX1" fmla="*/ 2069118 w 2223628"/>
                <a:gd name="connsiteY1" fmla="*/ 416522 h 1159759"/>
                <a:gd name="connsiteX2" fmla="*/ 2134072 w 2223628"/>
                <a:gd name="connsiteY2" fmla="*/ 481467 h 1159759"/>
                <a:gd name="connsiteX3" fmla="*/ 2156471 w 2223628"/>
                <a:gd name="connsiteY3" fmla="*/ 447881 h 1159759"/>
                <a:gd name="connsiteX4" fmla="*/ 2093758 w 2223628"/>
                <a:gd name="connsiteY4" fmla="*/ 380695 h 1159759"/>
                <a:gd name="connsiteX5" fmla="*/ 146489 w 2223628"/>
                <a:gd name="connsiteY5" fmla="*/ 327982 h 1159759"/>
                <a:gd name="connsiteX6" fmla="*/ 104189 w 2223628"/>
                <a:gd name="connsiteY6" fmla="*/ 372776 h 1159759"/>
                <a:gd name="connsiteX7" fmla="*/ 116148 w 2223628"/>
                <a:gd name="connsiteY7" fmla="*/ 444282 h 1159759"/>
                <a:gd name="connsiteX8" fmla="*/ 173789 w 2223628"/>
                <a:gd name="connsiteY8" fmla="*/ 400309 h 1159759"/>
                <a:gd name="connsiteX9" fmla="*/ 161830 w 2223628"/>
                <a:gd name="connsiteY9" fmla="*/ 328803 h 1159759"/>
                <a:gd name="connsiteX10" fmla="*/ 146489 w 2223628"/>
                <a:gd name="connsiteY10" fmla="*/ 327982 h 1159759"/>
                <a:gd name="connsiteX11" fmla="*/ 414276 w 2223628"/>
                <a:gd name="connsiteY11" fmla="*/ 268721 h 1159759"/>
                <a:gd name="connsiteX12" fmla="*/ 324696 w 2223628"/>
                <a:gd name="connsiteY12" fmla="*/ 270957 h 1159759"/>
                <a:gd name="connsiteX13" fmla="*/ 210490 w 2223628"/>
                <a:gd name="connsiteY13" fmla="*/ 362769 h 1159759"/>
                <a:gd name="connsiteX14" fmla="*/ 329178 w 2223628"/>
                <a:gd name="connsiteY14" fmla="*/ 447866 h 1159759"/>
                <a:gd name="connsiteX15" fmla="*/ 418744 w 2223628"/>
                <a:gd name="connsiteY15" fmla="*/ 447866 h 1159759"/>
                <a:gd name="connsiteX16" fmla="*/ 1110696 w 2223628"/>
                <a:gd name="connsiteY16" fmla="*/ 447866 h 1159759"/>
                <a:gd name="connsiteX17" fmla="*/ 1773535 w 2223628"/>
                <a:gd name="connsiteY17" fmla="*/ 447866 h 1159759"/>
                <a:gd name="connsiteX18" fmla="*/ 1863115 w 2223628"/>
                <a:gd name="connsiteY18" fmla="*/ 447866 h 1159759"/>
                <a:gd name="connsiteX19" fmla="*/ 2008670 w 2223628"/>
                <a:gd name="connsiteY19" fmla="*/ 356055 h 1159759"/>
                <a:gd name="connsiteX20" fmla="*/ 1856396 w 2223628"/>
                <a:gd name="connsiteY20" fmla="*/ 268721 h 1159759"/>
                <a:gd name="connsiteX21" fmla="*/ 1800411 w 2223628"/>
                <a:gd name="connsiteY21" fmla="*/ 268721 h 1159759"/>
                <a:gd name="connsiteX22" fmla="*/ 414276 w 2223628"/>
                <a:gd name="connsiteY22" fmla="*/ 268721 h 1159759"/>
                <a:gd name="connsiteX23" fmla="*/ 257514 w 2223628"/>
                <a:gd name="connsiteY23" fmla="*/ 72881 h 1159759"/>
                <a:gd name="connsiteX24" fmla="*/ 255278 w 2223628"/>
                <a:gd name="connsiteY24" fmla="*/ 160883 h 1159759"/>
                <a:gd name="connsiteX25" fmla="*/ 1959390 w 2223628"/>
                <a:gd name="connsiteY25" fmla="*/ 160883 h 1159759"/>
                <a:gd name="connsiteX26" fmla="*/ 1959390 w 2223628"/>
                <a:gd name="connsiteY26" fmla="*/ 72881 h 1159759"/>
                <a:gd name="connsiteX27" fmla="*/ 257514 w 2223628"/>
                <a:gd name="connsiteY27" fmla="*/ 72881 h 1159759"/>
                <a:gd name="connsiteX28" fmla="*/ 270957 w 2223628"/>
                <a:gd name="connsiteY28" fmla="*/ 0 h 1159759"/>
                <a:gd name="connsiteX29" fmla="*/ 573259 w 2223628"/>
                <a:gd name="connsiteY29" fmla="*/ 0 h 1159759"/>
                <a:gd name="connsiteX30" fmla="*/ 1912366 w 2223628"/>
                <a:gd name="connsiteY30" fmla="*/ 0 h 1159759"/>
                <a:gd name="connsiteX31" fmla="*/ 2075842 w 2223628"/>
                <a:gd name="connsiteY31" fmla="*/ 165712 h 1159759"/>
                <a:gd name="connsiteX32" fmla="*/ 2151974 w 2223628"/>
                <a:gd name="connsiteY32" fmla="*/ 360528 h 1159759"/>
                <a:gd name="connsiteX33" fmla="*/ 2216914 w 2223628"/>
                <a:gd name="connsiteY33" fmla="*/ 519526 h 1159759"/>
                <a:gd name="connsiteX34" fmla="*/ 2223628 w 2223628"/>
                <a:gd name="connsiteY34" fmla="*/ 743459 h 1159759"/>
                <a:gd name="connsiteX35" fmla="*/ 2172131 w 2223628"/>
                <a:gd name="connsiteY35" fmla="*/ 1133099 h 1159759"/>
                <a:gd name="connsiteX36" fmla="*/ 2172131 w 2223628"/>
                <a:gd name="connsiteY36" fmla="*/ 759133 h 1159759"/>
                <a:gd name="connsiteX37" fmla="*/ 2172121 w 2223628"/>
                <a:gd name="connsiteY37" fmla="*/ 759129 h 1159759"/>
                <a:gd name="connsiteX38" fmla="*/ 2168206 w 2223628"/>
                <a:gd name="connsiteY38" fmla="*/ 674594 h 1159759"/>
                <a:gd name="connsiteX39" fmla="*/ 2113900 w 2223628"/>
                <a:gd name="connsiteY39" fmla="*/ 627007 h 1159759"/>
                <a:gd name="connsiteX40" fmla="*/ 2060162 w 2223628"/>
                <a:gd name="connsiteY40" fmla="*/ 761365 h 1159759"/>
                <a:gd name="connsiteX41" fmla="*/ 2060177 w 2223628"/>
                <a:gd name="connsiteY41" fmla="*/ 761365 h 1159759"/>
                <a:gd name="connsiteX42" fmla="*/ 2060172 w 2223628"/>
                <a:gd name="connsiteY42" fmla="*/ 761370 h 1159759"/>
                <a:gd name="connsiteX43" fmla="*/ 2037773 w 2223628"/>
                <a:gd name="connsiteY43" fmla="*/ 942757 h 1159759"/>
                <a:gd name="connsiteX44" fmla="*/ 2015379 w 2223628"/>
                <a:gd name="connsiteY44" fmla="*/ 759133 h 1159759"/>
                <a:gd name="connsiteX45" fmla="*/ 2015370 w 2223628"/>
                <a:gd name="connsiteY45" fmla="*/ 759124 h 1159759"/>
                <a:gd name="connsiteX46" fmla="*/ 2005957 w 2223628"/>
                <a:gd name="connsiteY46" fmla="*/ 676417 h 1159759"/>
                <a:gd name="connsiteX47" fmla="*/ 1856377 w 2223628"/>
                <a:gd name="connsiteY47" fmla="*/ 604613 h 1159759"/>
                <a:gd name="connsiteX48" fmla="*/ 358287 w 2223628"/>
                <a:gd name="connsiteY48" fmla="*/ 602377 h 1159759"/>
                <a:gd name="connsiteX49" fmla="*/ 233442 w 2223628"/>
                <a:gd name="connsiteY49" fmla="*/ 637088 h 1159759"/>
                <a:gd name="connsiteX50" fmla="*/ 200053 w 2223628"/>
                <a:gd name="connsiteY50" fmla="*/ 756392 h 1159759"/>
                <a:gd name="connsiteX51" fmla="*/ 174663 w 2223628"/>
                <a:gd name="connsiteY51" fmla="*/ 931560 h 1159759"/>
                <a:gd name="connsiteX52" fmla="*/ 155641 w 2223628"/>
                <a:gd name="connsiteY52" fmla="*/ 690552 h 1159759"/>
                <a:gd name="connsiteX53" fmla="*/ 116447 w 2223628"/>
                <a:gd name="connsiteY53" fmla="*/ 649406 h 1159759"/>
                <a:gd name="connsiteX54" fmla="*/ 88455 w 2223628"/>
                <a:gd name="connsiteY54" fmla="*/ 689432 h 1159759"/>
                <a:gd name="connsiteX55" fmla="*/ 87368 w 2223628"/>
                <a:gd name="connsiteY55" fmla="*/ 759114 h 1159759"/>
                <a:gd name="connsiteX56" fmla="*/ 44793 w 2223628"/>
                <a:gd name="connsiteY56" fmla="*/ 1077115 h 1159759"/>
                <a:gd name="connsiteX57" fmla="*/ 22057 w 2223628"/>
                <a:gd name="connsiteY57" fmla="*/ 1159759 h 1159759"/>
                <a:gd name="connsiteX58" fmla="*/ 0 w 2223628"/>
                <a:gd name="connsiteY58" fmla="*/ 557599 h 1159759"/>
                <a:gd name="connsiteX59" fmla="*/ 111960 w 2223628"/>
                <a:gd name="connsiteY59" fmla="*/ 315750 h 1159759"/>
                <a:gd name="connsiteX60" fmla="*/ 147787 w 2223628"/>
                <a:gd name="connsiteY60" fmla="*/ 123161 h 1159759"/>
                <a:gd name="connsiteX61" fmla="*/ 270957 w 2223628"/>
                <a:gd name="connsiteY61" fmla="*/ 0 h 1159759"/>
                <a:gd name="connsiteX0" fmla="*/ 2093758 w 2223628"/>
                <a:gd name="connsiteY0" fmla="*/ 380695 h 1159759"/>
                <a:gd name="connsiteX1" fmla="*/ 2069118 w 2223628"/>
                <a:gd name="connsiteY1" fmla="*/ 416522 h 1159759"/>
                <a:gd name="connsiteX2" fmla="*/ 2134072 w 2223628"/>
                <a:gd name="connsiteY2" fmla="*/ 481467 h 1159759"/>
                <a:gd name="connsiteX3" fmla="*/ 2156471 w 2223628"/>
                <a:gd name="connsiteY3" fmla="*/ 447881 h 1159759"/>
                <a:gd name="connsiteX4" fmla="*/ 2093758 w 2223628"/>
                <a:gd name="connsiteY4" fmla="*/ 380695 h 1159759"/>
                <a:gd name="connsiteX5" fmla="*/ 146489 w 2223628"/>
                <a:gd name="connsiteY5" fmla="*/ 327982 h 1159759"/>
                <a:gd name="connsiteX6" fmla="*/ 104189 w 2223628"/>
                <a:gd name="connsiteY6" fmla="*/ 372776 h 1159759"/>
                <a:gd name="connsiteX7" fmla="*/ 116148 w 2223628"/>
                <a:gd name="connsiteY7" fmla="*/ 444282 h 1159759"/>
                <a:gd name="connsiteX8" fmla="*/ 173789 w 2223628"/>
                <a:gd name="connsiteY8" fmla="*/ 400309 h 1159759"/>
                <a:gd name="connsiteX9" fmla="*/ 161830 w 2223628"/>
                <a:gd name="connsiteY9" fmla="*/ 328803 h 1159759"/>
                <a:gd name="connsiteX10" fmla="*/ 146489 w 2223628"/>
                <a:gd name="connsiteY10" fmla="*/ 327982 h 1159759"/>
                <a:gd name="connsiteX11" fmla="*/ 414276 w 2223628"/>
                <a:gd name="connsiteY11" fmla="*/ 268721 h 1159759"/>
                <a:gd name="connsiteX12" fmla="*/ 324696 w 2223628"/>
                <a:gd name="connsiteY12" fmla="*/ 270957 h 1159759"/>
                <a:gd name="connsiteX13" fmla="*/ 210490 w 2223628"/>
                <a:gd name="connsiteY13" fmla="*/ 362769 h 1159759"/>
                <a:gd name="connsiteX14" fmla="*/ 329178 w 2223628"/>
                <a:gd name="connsiteY14" fmla="*/ 447866 h 1159759"/>
                <a:gd name="connsiteX15" fmla="*/ 418744 w 2223628"/>
                <a:gd name="connsiteY15" fmla="*/ 447866 h 1159759"/>
                <a:gd name="connsiteX16" fmla="*/ 1110696 w 2223628"/>
                <a:gd name="connsiteY16" fmla="*/ 447866 h 1159759"/>
                <a:gd name="connsiteX17" fmla="*/ 1773535 w 2223628"/>
                <a:gd name="connsiteY17" fmla="*/ 447866 h 1159759"/>
                <a:gd name="connsiteX18" fmla="*/ 1863115 w 2223628"/>
                <a:gd name="connsiteY18" fmla="*/ 447866 h 1159759"/>
                <a:gd name="connsiteX19" fmla="*/ 2008670 w 2223628"/>
                <a:gd name="connsiteY19" fmla="*/ 356055 h 1159759"/>
                <a:gd name="connsiteX20" fmla="*/ 1856396 w 2223628"/>
                <a:gd name="connsiteY20" fmla="*/ 268721 h 1159759"/>
                <a:gd name="connsiteX21" fmla="*/ 1800411 w 2223628"/>
                <a:gd name="connsiteY21" fmla="*/ 268721 h 1159759"/>
                <a:gd name="connsiteX22" fmla="*/ 414276 w 2223628"/>
                <a:gd name="connsiteY22" fmla="*/ 268721 h 1159759"/>
                <a:gd name="connsiteX23" fmla="*/ 257514 w 2223628"/>
                <a:gd name="connsiteY23" fmla="*/ 72881 h 1159759"/>
                <a:gd name="connsiteX24" fmla="*/ 255278 w 2223628"/>
                <a:gd name="connsiteY24" fmla="*/ 160883 h 1159759"/>
                <a:gd name="connsiteX25" fmla="*/ 1959390 w 2223628"/>
                <a:gd name="connsiteY25" fmla="*/ 160883 h 1159759"/>
                <a:gd name="connsiteX26" fmla="*/ 1959390 w 2223628"/>
                <a:gd name="connsiteY26" fmla="*/ 72881 h 1159759"/>
                <a:gd name="connsiteX27" fmla="*/ 257514 w 2223628"/>
                <a:gd name="connsiteY27" fmla="*/ 72881 h 1159759"/>
                <a:gd name="connsiteX28" fmla="*/ 270957 w 2223628"/>
                <a:gd name="connsiteY28" fmla="*/ 0 h 1159759"/>
                <a:gd name="connsiteX29" fmla="*/ 573259 w 2223628"/>
                <a:gd name="connsiteY29" fmla="*/ 0 h 1159759"/>
                <a:gd name="connsiteX30" fmla="*/ 1912366 w 2223628"/>
                <a:gd name="connsiteY30" fmla="*/ 0 h 1159759"/>
                <a:gd name="connsiteX31" fmla="*/ 2075842 w 2223628"/>
                <a:gd name="connsiteY31" fmla="*/ 165712 h 1159759"/>
                <a:gd name="connsiteX32" fmla="*/ 2151974 w 2223628"/>
                <a:gd name="connsiteY32" fmla="*/ 360528 h 1159759"/>
                <a:gd name="connsiteX33" fmla="*/ 2216914 w 2223628"/>
                <a:gd name="connsiteY33" fmla="*/ 519526 h 1159759"/>
                <a:gd name="connsiteX34" fmla="*/ 2223628 w 2223628"/>
                <a:gd name="connsiteY34" fmla="*/ 743459 h 1159759"/>
                <a:gd name="connsiteX35" fmla="*/ 2172131 w 2223628"/>
                <a:gd name="connsiteY35" fmla="*/ 1133099 h 1159759"/>
                <a:gd name="connsiteX36" fmla="*/ 2172131 w 2223628"/>
                <a:gd name="connsiteY36" fmla="*/ 759133 h 1159759"/>
                <a:gd name="connsiteX37" fmla="*/ 2172121 w 2223628"/>
                <a:gd name="connsiteY37" fmla="*/ 759129 h 1159759"/>
                <a:gd name="connsiteX38" fmla="*/ 2168206 w 2223628"/>
                <a:gd name="connsiteY38" fmla="*/ 674594 h 1159759"/>
                <a:gd name="connsiteX39" fmla="*/ 2113900 w 2223628"/>
                <a:gd name="connsiteY39" fmla="*/ 627007 h 1159759"/>
                <a:gd name="connsiteX40" fmla="*/ 2060162 w 2223628"/>
                <a:gd name="connsiteY40" fmla="*/ 761365 h 1159759"/>
                <a:gd name="connsiteX41" fmla="*/ 2060177 w 2223628"/>
                <a:gd name="connsiteY41" fmla="*/ 761365 h 1159759"/>
                <a:gd name="connsiteX42" fmla="*/ 2060172 w 2223628"/>
                <a:gd name="connsiteY42" fmla="*/ 761370 h 1159759"/>
                <a:gd name="connsiteX43" fmla="*/ 2037773 w 2223628"/>
                <a:gd name="connsiteY43" fmla="*/ 942757 h 1159759"/>
                <a:gd name="connsiteX44" fmla="*/ 2015379 w 2223628"/>
                <a:gd name="connsiteY44" fmla="*/ 759133 h 1159759"/>
                <a:gd name="connsiteX45" fmla="*/ 2015370 w 2223628"/>
                <a:gd name="connsiteY45" fmla="*/ 759124 h 1159759"/>
                <a:gd name="connsiteX46" fmla="*/ 2005957 w 2223628"/>
                <a:gd name="connsiteY46" fmla="*/ 676417 h 1159759"/>
                <a:gd name="connsiteX47" fmla="*/ 1856377 w 2223628"/>
                <a:gd name="connsiteY47" fmla="*/ 604613 h 1159759"/>
                <a:gd name="connsiteX48" fmla="*/ 358287 w 2223628"/>
                <a:gd name="connsiteY48" fmla="*/ 602377 h 1159759"/>
                <a:gd name="connsiteX49" fmla="*/ 233442 w 2223628"/>
                <a:gd name="connsiteY49" fmla="*/ 637088 h 1159759"/>
                <a:gd name="connsiteX50" fmla="*/ 200053 w 2223628"/>
                <a:gd name="connsiteY50" fmla="*/ 756392 h 1159759"/>
                <a:gd name="connsiteX51" fmla="*/ 174663 w 2223628"/>
                <a:gd name="connsiteY51" fmla="*/ 931560 h 1159759"/>
                <a:gd name="connsiteX52" fmla="*/ 155641 w 2223628"/>
                <a:gd name="connsiteY52" fmla="*/ 690552 h 1159759"/>
                <a:gd name="connsiteX53" fmla="*/ 116447 w 2223628"/>
                <a:gd name="connsiteY53" fmla="*/ 649406 h 1159759"/>
                <a:gd name="connsiteX54" fmla="*/ 88455 w 2223628"/>
                <a:gd name="connsiteY54" fmla="*/ 689432 h 1159759"/>
                <a:gd name="connsiteX55" fmla="*/ 87368 w 2223628"/>
                <a:gd name="connsiteY55" fmla="*/ 759114 h 1159759"/>
                <a:gd name="connsiteX56" fmla="*/ 44793 w 2223628"/>
                <a:gd name="connsiteY56" fmla="*/ 1077115 h 1159759"/>
                <a:gd name="connsiteX57" fmla="*/ 22057 w 2223628"/>
                <a:gd name="connsiteY57" fmla="*/ 1159759 h 1159759"/>
                <a:gd name="connsiteX58" fmla="*/ 0 w 2223628"/>
                <a:gd name="connsiteY58" fmla="*/ 557599 h 1159759"/>
                <a:gd name="connsiteX59" fmla="*/ 111960 w 2223628"/>
                <a:gd name="connsiteY59" fmla="*/ 315750 h 1159759"/>
                <a:gd name="connsiteX60" fmla="*/ 147787 w 2223628"/>
                <a:gd name="connsiteY60" fmla="*/ 123161 h 1159759"/>
                <a:gd name="connsiteX61" fmla="*/ 270957 w 2223628"/>
                <a:gd name="connsiteY61" fmla="*/ 0 h 1159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2223628" h="1159759">
                  <a:moveTo>
                    <a:pt x="2093758" y="380695"/>
                  </a:moveTo>
                  <a:cubicBezTo>
                    <a:pt x="2069118" y="373976"/>
                    <a:pt x="2064645" y="398611"/>
                    <a:pt x="2069118" y="416522"/>
                  </a:cubicBezTo>
                  <a:cubicBezTo>
                    <a:pt x="2078078" y="450117"/>
                    <a:pt x="2095994" y="479230"/>
                    <a:pt x="2134072" y="481467"/>
                  </a:cubicBezTo>
                  <a:cubicBezTo>
                    <a:pt x="2151988" y="481467"/>
                    <a:pt x="2158702" y="465797"/>
                    <a:pt x="2156471" y="447881"/>
                  </a:cubicBezTo>
                  <a:cubicBezTo>
                    <a:pt x="2147506" y="416522"/>
                    <a:pt x="2131826" y="385177"/>
                    <a:pt x="2093758" y="380695"/>
                  </a:cubicBezTo>
                  <a:close/>
                  <a:moveTo>
                    <a:pt x="146489" y="327982"/>
                  </a:moveTo>
                  <a:cubicBezTo>
                    <a:pt x="130532" y="331806"/>
                    <a:pt x="113650" y="348859"/>
                    <a:pt x="104189" y="372776"/>
                  </a:cubicBezTo>
                  <a:cubicBezTo>
                    <a:pt x="91574" y="404664"/>
                    <a:pt x="96928" y="436678"/>
                    <a:pt x="116148" y="444282"/>
                  </a:cubicBezTo>
                  <a:cubicBezTo>
                    <a:pt x="135368" y="451885"/>
                    <a:pt x="161174" y="432197"/>
                    <a:pt x="173789" y="400309"/>
                  </a:cubicBezTo>
                  <a:cubicBezTo>
                    <a:pt x="186404" y="368420"/>
                    <a:pt x="181050" y="336406"/>
                    <a:pt x="161830" y="328803"/>
                  </a:cubicBezTo>
                  <a:cubicBezTo>
                    <a:pt x="157025" y="326902"/>
                    <a:pt x="151808" y="326707"/>
                    <a:pt x="146489" y="327982"/>
                  </a:cubicBezTo>
                  <a:close/>
                  <a:moveTo>
                    <a:pt x="414276" y="268721"/>
                  </a:moveTo>
                  <a:cubicBezTo>
                    <a:pt x="385163" y="268721"/>
                    <a:pt x="353809" y="268721"/>
                    <a:pt x="324696" y="270957"/>
                  </a:cubicBezTo>
                  <a:cubicBezTo>
                    <a:pt x="264243" y="273204"/>
                    <a:pt x="208254" y="286637"/>
                    <a:pt x="210490" y="362769"/>
                  </a:cubicBezTo>
                  <a:cubicBezTo>
                    <a:pt x="210490" y="438906"/>
                    <a:pt x="270957" y="445630"/>
                    <a:pt x="329178" y="447866"/>
                  </a:cubicBezTo>
                  <a:lnTo>
                    <a:pt x="418744" y="447866"/>
                  </a:lnTo>
                  <a:lnTo>
                    <a:pt x="1110696" y="447866"/>
                  </a:lnTo>
                  <a:lnTo>
                    <a:pt x="1773535" y="447866"/>
                  </a:lnTo>
                  <a:cubicBezTo>
                    <a:pt x="1802648" y="447866"/>
                    <a:pt x="1834002" y="450103"/>
                    <a:pt x="1863115" y="447866"/>
                  </a:cubicBezTo>
                  <a:cubicBezTo>
                    <a:pt x="1928050" y="443389"/>
                    <a:pt x="2010902" y="454586"/>
                    <a:pt x="2008670" y="356055"/>
                  </a:cubicBezTo>
                  <a:cubicBezTo>
                    <a:pt x="2006433" y="257524"/>
                    <a:pt x="1921336" y="273204"/>
                    <a:pt x="1856396" y="268721"/>
                  </a:cubicBezTo>
                  <a:lnTo>
                    <a:pt x="1800411" y="268721"/>
                  </a:lnTo>
                  <a:lnTo>
                    <a:pt x="414276" y="268721"/>
                  </a:lnTo>
                  <a:close/>
                  <a:moveTo>
                    <a:pt x="257514" y="72881"/>
                  </a:moveTo>
                  <a:cubicBezTo>
                    <a:pt x="257514" y="108097"/>
                    <a:pt x="255278" y="134488"/>
                    <a:pt x="255278" y="160883"/>
                  </a:cubicBezTo>
                  <a:lnTo>
                    <a:pt x="1959390" y="160883"/>
                  </a:lnTo>
                  <a:lnTo>
                    <a:pt x="1959390" y="72881"/>
                  </a:lnTo>
                  <a:lnTo>
                    <a:pt x="257514" y="72881"/>
                  </a:lnTo>
                  <a:close/>
                  <a:moveTo>
                    <a:pt x="270957" y="0"/>
                  </a:moveTo>
                  <a:lnTo>
                    <a:pt x="573259" y="0"/>
                  </a:lnTo>
                  <a:lnTo>
                    <a:pt x="1912366" y="0"/>
                  </a:lnTo>
                  <a:cubicBezTo>
                    <a:pt x="2066881" y="0"/>
                    <a:pt x="2075842" y="8965"/>
                    <a:pt x="2075842" y="165712"/>
                  </a:cubicBezTo>
                  <a:cubicBezTo>
                    <a:pt x="2075842" y="241849"/>
                    <a:pt x="2078078" y="311267"/>
                    <a:pt x="2151974" y="360528"/>
                  </a:cubicBezTo>
                  <a:cubicBezTo>
                    <a:pt x="2203480" y="396365"/>
                    <a:pt x="2214677" y="459068"/>
                    <a:pt x="2216914" y="519526"/>
                  </a:cubicBezTo>
                  <a:cubicBezTo>
                    <a:pt x="2219160" y="593426"/>
                    <a:pt x="2221392" y="667327"/>
                    <a:pt x="2223628" y="743459"/>
                  </a:cubicBezTo>
                  <a:cubicBezTo>
                    <a:pt x="2220749" y="897151"/>
                    <a:pt x="2189297" y="1003219"/>
                    <a:pt x="2172131" y="1133099"/>
                  </a:cubicBezTo>
                  <a:lnTo>
                    <a:pt x="2172131" y="759133"/>
                  </a:lnTo>
                  <a:cubicBezTo>
                    <a:pt x="2172128" y="759132"/>
                    <a:pt x="2172124" y="759130"/>
                    <a:pt x="2172121" y="759129"/>
                  </a:cubicBezTo>
                  <a:lnTo>
                    <a:pt x="2168206" y="674594"/>
                  </a:lnTo>
                  <a:cubicBezTo>
                    <a:pt x="2164286" y="647722"/>
                    <a:pt x="2151969" y="627007"/>
                    <a:pt x="2113900" y="627007"/>
                  </a:cubicBezTo>
                  <a:cubicBezTo>
                    <a:pt x="2040014" y="629244"/>
                    <a:pt x="2066881" y="709858"/>
                    <a:pt x="2060162" y="761365"/>
                  </a:cubicBezTo>
                  <a:lnTo>
                    <a:pt x="2060177" y="761365"/>
                  </a:lnTo>
                  <a:lnTo>
                    <a:pt x="2060172" y="761370"/>
                  </a:lnTo>
                  <a:cubicBezTo>
                    <a:pt x="2058070" y="839066"/>
                    <a:pt x="2066886" y="868861"/>
                    <a:pt x="2037773" y="942757"/>
                  </a:cubicBezTo>
                  <a:cubicBezTo>
                    <a:pt x="2008665" y="868861"/>
                    <a:pt x="2019862" y="812872"/>
                    <a:pt x="2015379" y="759133"/>
                  </a:cubicBezTo>
                  <a:lnTo>
                    <a:pt x="2015370" y="759124"/>
                  </a:lnTo>
                  <a:lnTo>
                    <a:pt x="2005957" y="676417"/>
                  </a:lnTo>
                  <a:cubicBezTo>
                    <a:pt x="1991995" y="613434"/>
                    <a:pt x="1958827" y="604613"/>
                    <a:pt x="1856377" y="604613"/>
                  </a:cubicBezTo>
                  <a:lnTo>
                    <a:pt x="358287" y="602377"/>
                  </a:lnTo>
                  <a:cubicBezTo>
                    <a:pt x="302302" y="602377"/>
                    <a:pt x="260314" y="612458"/>
                    <a:pt x="233442" y="637088"/>
                  </a:cubicBezTo>
                  <a:lnTo>
                    <a:pt x="200053" y="756392"/>
                  </a:lnTo>
                  <a:lnTo>
                    <a:pt x="174663" y="931560"/>
                  </a:lnTo>
                  <a:lnTo>
                    <a:pt x="155641" y="690552"/>
                  </a:lnTo>
                  <a:cubicBezTo>
                    <a:pt x="155083" y="667322"/>
                    <a:pt x="147801" y="649406"/>
                    <a:pt x="116447" y="649406"/>
                  </a:cubicBezTo>
                  <a:cubicBezTo>
                    <a:pt x="95174" y="648290"/>
                    <a:pt x="89575" y="666201"/>
                    <a:pt x="88455" y="689432"/>
                  </a:cubicBezTo>
                  <a:cubicBezTo>
                    <a:pt x="88093" y="712659"/>
                    <a:pt x="87730" y="735887"/>
                    <a:pt x="87368" y="759114"/>
                  </a:cubicBezTo>
                  <a:cubicBezTo>
                    <a:pt x="80091" y="823728"/>
                    <a:pt x="55678" y="1010341"/>
                    <a:pt x="44793" y="1077115"/>
                  </a:cubicBezTo>
                  <a:lnTo>
                    <a:pt x="22057" y="1159759"/>
                  </a:lnTo>
                  <a:lnTo>
                    <a:pt x="0" y="557599"/>
                  </a:lnTo>
                  <a:cubicBezTo>
                    <a:pt x="4483" y="459068"/>
                    <a:pt x="29113" y="373971"/>
                    <a:pt x="111960" y="315750"/>
                  </a:cubicBezTo>
                  <a:cubicBezTo>
                    <a:pt x="158984" y="257529"/>
                    <a:pt x="154516" y="185865"/>
                    <a:pt x="147787" y="123161"/>
                  </a:cubicBezTo>
                  <a:cubicBezTo>
                    <a:pt x="136600" y="17916"/>
                    <a:pt x="188097" y="0"/>
                    <a:pt x="270957" y="0"/>
                  </a:cubicBezTo>
                  <a:close/>
                </a:path>
              </a:pathLst>
            </a:custGeom>
            <a:solidFill>
              <a:schemeClr val="tx1">
                <a:lumMod val="50000"/>
                <a:lumOff val="50000"/>
              </a:schemeClr>
            </a:solidFill>
            <a:ln w="2188" cap="flat">
              <a:noFill/>
              <a:prstDash val="solid"/>
              <a:miter/>
            </a:ln>
          </p:spPr>
          <p:txBody>
            <a:bodyPr wrap="square" rtlCol="0" anchor="ctr">
              <a:noAutofit/>
            </a:bodyPr>
            <a:lstStyle/>
            <a:p>
              <a:endParaRPr lang="en-US" sz="1756"/>
            </a:p>
          </p:txBody>
        </p:sp>
        <p:sp>
          <p:nvSpPr>
            <p:cNvPr id="91" name="Isosceles Triangle 1132">
              <a:extLst>
                <a:ext uri="{FF2B5EF4-FFF2-40B4-BE49-F238E27FC236}">
                  <a16:creationId xmlns:a16="http://schemas.microsoft.com/office/drawing/2014/main" id="{72480ACB-0CA6-4E09-82C4-D958BC4212B4}"/>
                </a:ext>
              </a:extLst>
            </p:cNvPr>
            <p:cNvSpPr/>
            <p:nvPr/>
          </p:nvSpPr>
          <p:spPr>
            <a:xfrm>
              <a:off x="5720217" y="5341708"/>
              <a:ext cx="631133" cy="202646"/>
            </a:xfrm>
            <a:prstGeom prst="triangl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56"/>
            </a:p>
          </p:txBody>
        </p:sp>
        <p:sp>
          <p:nvSpPr>
            <p:cNvPr id="120" name="자유형: 도형 119">
              <a:extLst>
                <a:ext uri="{FF2B5EF4-FFF2-40B4-BE49-F238E27FC236}">
                  <a16:creationId xmlns:a16="http://schemas.microsoft.com/office/drawing/2014/main" id="{57A12332-630E-4F75-9B42-ECF3998F1FD7}"/>
                </a:ext>
              </a:extLst>
            </p:cNvPr>
            <p:cNvSpPr/>
            <p:nvPr/>
          </p:nvSpPr>
          <p:spPr>
            <a:xfrm>
              <a:off x="4792257" y="6411178"/>
              <a:ext cx="2487053" cy="145008"/>
            </a:xfrm>
            <a:custGeom>
              <a:avLst/>
              <a:gdLst>
                <a:gd name="connsiteX0" fmla="*/ 0 w 2487053"/>
                <a:gd name="connsiteY0" fmla="*/ 86272 h 172546"/>
                <a:gd name="connsiteX1" fmla="*/ 0 w 2487053"/>
                <a:gd name="connsiteY1" fmla="*/ 86273 h 172546"/>
                <a:gd name="connsiteX2" fmla="*/ 0 w 2487053"/>
                <a:gd name="connsiteY2" fmla="*/ 86273 h 172546"/>
                <a:gd name="connsiteX3" fmla="*/ 1611283 w 2487053"/>
                <a:gd name="connsiteY3" fmla="*/ 81220 h 172546"/>
                <a:gd name="connsiteX4" fmla="*/ 1597552 w 2487053"/>
                <a:gd name="connsiteY4" fmla="*/ 87570 h 172546"/>
                <a:gd name="connsiteX5" fmla="*/ 1611687 w 2487053"/>
                <a:gd name="connsiteY5" fmla="*/ 93831 h 172546"/>
                <a:gd name="connsiteX6" fmla="*/ 1620774 w 2487053"/>
                <a:gd name="connsiteY6" fmla="*/ 93921 h 172546"/>
                <a:gd name="connsiteX7" fmla="*/ 1718710 w 2487053"/>
                <a:gd name="connsiteY7" fmla="*/ 93921 h 172546"/>
                <a:gd name="connsiteX8" fmla="*/ 1823310 w 2487053"/>
                <a:gd name="connsiteY8" fmla="*/ 93831 h 172546"/>
                <a:gd name="connsiteX9" fmla="*/ 1839667 w 2487053"/>
                <a:gd name="connsiteY9" fmla="*/ 87659 h 172546"/>
                <a:gd name="connsiteX10" fmla="*/ 1826137 w 2487053"/>
                <a:gd name="connsiteY10" fmla="*/ 81220 h 172546"/>
                <a:gd name="connsiteX11" fmla="*/ 1611283 w 2487053"/>
                <a:gd name="connsiteY11" fmla="*/ 81220 h 172546"/>
                <a:gd name="connsiteX12" fmla="*/ 206459 w 2487053"/>
                <a:gd name="connsiteY12" fmla="*/ 81219 h 172546"/>
                <a:gd name="connsiteX13" fmla="*/ 195353 w 2487053"/>
                <a:gd name="connsiteY13" fmla="*/ 81488 h 172546"/>
                <a:gd name="connsiteX14" fmla="*/ 184448 w 2487053"/>
                <a:gd name="connsiteY14" fmla="*/ 87570 h 172546"/>
                <a:gd name="connsiteX15" fmla="*/ 195353 w 2487053"/>
                <a:gd name="connsiteY15" fmla="*/ 93652 h 172546"/>
                <a:gd name="connsiteX16" fmla="*/ 205449 w 2487053"/>
                <a:gd name="connsiteY16" fmla="*/ 93921 h 172546"/>
                <a:gd name="connsiteX17" fmla="*/ 305405 w 2487053"/>
                <a:gd name="connsiteY17" fmla="*/ 93921 h 172546"/>
                <a:gd name="connsiteX18" fmla="*/ 404148 w 2487053"/>
                <a:gd name="connsiteY18" fmla="*/ 94010 h 172546"/>
                <a:gd name="connsiteX19" fmla="*/ 426765 w 2487053"/>
                <a:gd name="connsiteY19" fmla="*/ 87838 h 172546"/>
                <a:gd name="connsiteX20" fmla="*/ 404148 w 2487053"/>
                <a:gd name="connsiteY20" fmla="*/ 81219 h 172546"/>
                <a:gd name="connsiteX21" fmla="*/ 206459 w 2487053"/>
                <a:gd name="connsiteY21" fmla="*/ 81219 h 172546"/>
                <a:gd name="connsiteX22" fmla="*/ 2119943 w 2487053"/>
                <a:gd name="connsiteY22" fmla="*/ 81129 h 172546"/>
                <a:gd name="connsiteX23" fmla="*/ 2062393 w 2487053"/>
                <a:gd name="connsiteY23" fmla="*/ 81218 h 172546"/>
                <a:gd name="connsiteX24" fmla="*/ 2045431 w 2487053"/>
                <a:gd name="connsiteY24" fmla="*/ 87659 h 172546"/>
                <a:gd name="connsiteX25" fmla="*/ 2062797 w 2487053"/>
                <a:gd name="connsiteY25" fmla="*/ 93920 h 172546"/>
                <a:gd name="connsiteX26" fmla="*/ 2166589 w 2487053"/>
                <a:gd name="connsiteY26" fmla="*/ 93920 h 172546"/>
                <a:gd name="connsiteX27" fmla="*/ 2238274 w 2487053"/>
                <a:gd name="connsiteY27" fmla="*/ 93920 h 172546"/>
                <a:gd name="connsiteX28" fmla="*/ 2273612 w 2487053"/>
                <a:gd name="connsiteY28" fmla="*/ 93831 h 172546"/>
                <a:gd name="connsiteX29" fmla="*/ 2287747 w 2487053"/>
                <a:gd name="connsiteY29" fmla="*/ 87659 h 172546"/>
                <a:gd name="connsiteX30" fmla="*/ 2274218 w 2487053"/>
                <a:gd name="connsiteY30" fmla="*/ 81218 h 172546"/>
                <a:gd name="connsiteX31" fmla="*/ 2263112 w 2487053"/>
                <a:gd name="connsiteY31" fmla="*/ 81129 h 172546"/>
                <a:gd name="connsiteX32" fmla="*/ 2119943 w 2487053"/>
                <a:gd name="connsiteY32" fmla="*/ 81129 h 172546"/>
                <a:gd name="connsiteX33" fmla="*/ 1198942 w 2487053"/>
                <a:gd name="connsiteY33" fmla="*/ 81129 h 172546"/>
                <a:gd name="connsiteX34" fmla="*/ 1139373 w 2487053"/>
                <a:gd name="connsiteY34" fmla="*/ 81218 h 172546"/>
                <a:gd name="connsiteX35" fmla="*/ 1122411 w 2487053"/>
                <a:gd name="connsiteY35" fmla="*/ 87659 h 172546"/>
                <a:gd name="connsiteX36" fmla="*/ 1139776 w 2487053"/>
                <a:gd name="connsiteY36" fmla="*/ 93920 h 172546"/>
                <a:gd name="connsiteX37" fmla="*/ 1243569 w 2487053"/>
                <a:gd name="connsiteY37" fmla="*/ 93920 h 172546"/>
                <a:gd name="connsiteX38" fmla="*/ 1315254 w 2487053"/>
                <a:gd name="connsiteY38" fmla="*/ 93920 h 172546"/>
                <a:gd name="connsiteX39" fmla="*/ 1350592 w 2487053"/>
                <a:gd name="connsiteY39" fmla="*/ 93831 h 172546"/>
                <a:gd name="connsiteX40" fmla="*/ 1364727 w 2487053"/>
                <a:gd name="connsiteY40" fmla="*/ 87659 h 172546"/>
                <a:gd name="connsiteX41" fmla="*/ 1351197 w 2487053"/>
                <a:gd name="connsiteY41" fmla="*/ 81218 h 172546"/>
                <a:gd name="connsiteX42" fmla="*/ 1340091 w 2487053"/>
                <a:gd name="connsiteY42" fmla="*/ 81129 h 172546"/>
                <a:gd name="connsiteX43" fmla="*/ 1198942 w 2487053"/>
                <a:gd name="connsiteY43" fmla="*/ 81129 h 172546"/>
                <a:gd name="connsiteX44" fmla="*/ 676753 w 2487053"/>
                <a:gd name="connsiteY44" fmla="*/ 80951 h 172546"/>
                <a:gd name="connsiteX45" fmla="*/ 658579 w 2487053"/>
                <a:gd name="connsiteY45" fmla="*/ 81130 h 172546"/>
                <a:gd name="connsiteX46" fmla="*/ 645655 w 2487053"/>
                <a:gd name="connsiteY46" fmla="*/ 87391 h 172546"/>
                <a:gd name="connsiteX47" fmla="*/ 658579 w 2487053"/>
                <a:gd name="connsiteY47" fmla="*/ 93742 h 172546"/>
                <a:gd name="connsiteX48" fmla="*/ 664636 w 2487053"/>
                <a:gd name="connsiteY48" fmla="*/ 93831 h 172546"/>
                <a:gd name="connsiteX49" fmla="*/ 869394 w 2487053"/>
                <a:gd name="connsiteY49" fmla="*/ 93831 h 172546"/>
                <a:gd name="connsiteX50" fmla="*/ 877472 w 2487053"/>
                <a:gd name="connsiteY50" fmla="*/ 93563 h 172546"/>
                <a:gd name="connsiteX51" fmla="*/ 887972 w 2487053"/>
                <a:gd name="connsiteY51" fmla="*/ 87302 h 172546"/>
                <a:gd name="connsiteX52" fmla="*/ 877673 w 2487053"/>
                <a:gd name="connsiteY52" fmla="*/ 81487 h 172546"/>
                <a:gd name="connsiteX53" fmla="*/ 866567 w 2487053"/>
                <a:gd name="connsiteY53" fmla="*/ 81130 h 172546"/>
                <a:gd name="connsiteX54" fmla="*/ 767823 w 2487053"/>
                <a:gd name="connsiteY54" fmla="*/ 81130 h 172546"/>
                <a:gd name="connsiteX55" fmla="*/ 676753 w 2487053"/>
                <a:gd name="connsiteY55" fmla="*/ 80951 h 172546"/>
                <a:gd name="connsiteX56" fmla="*/ 86273 w 2487053"/>
                <a:gd name="connsiteY56" fmla="*/ 0 h 172546"/>
                <a:gd name="connsiteX57" fmla="*/ 2400780 w 2487053"/>
                <a:gd name="connsiteY57" fmla="*/ 0 h 172546"/>
                <a:gd name="connsiteX58" fmla="*/ 2487053 w 2487053"/>
                <a:gd name="connsiteY58" fmla="*/ 86273 h 172546"/>
                <a:gd name="connsiteX59" fmla="*/ 2487052 w 2487053"/>
                <a:gd name="connsiteY59" fmla="*/ 86273 h 172546"/>
                <a:gd name="connsiteX60" fmla="*/ 2400779 w 2487053"/>
                <a:gd name="connsiteY60" fmla="*/ 172546 h 172546"/>
                <a:gd name="connsiteX61" fmla="*/ 86273 w 2487053"/>
                <a:gd name="connsiteY61" fmla="*/ 172545 h 172546"/>
                <a:gd name="connsiteX62" fmla="*/ 6780 w 2487053"/>
                <a:gd name="connsiteY62" fmla="*/ 119853 h 172546"/>
                <a:gd name="connsiteX63" fmla="*/ 0 w 2487053"/>
                <a:gd name="connsiteY63" fmla="*/ 86273 h 172546"/>
                <a:gd name="connsiteX64" fmla="*/ 6780 w 2487053"/>
                <a:gd name="connsiteY64" fmla="*/ 52692 h 172546"/>
                <a:gd name="connsiteX65" fmla="*/ 86273 w 2487053"/>
                <a:gd name="connsiteY65" fmla="*/ 0 h 172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2487053" h="172546">
                  <a:moveTo>
                    <a:pt x="0" y="86272"/>
                  </a:moveTo>
                  <a:lnTo>
                    <a:pt x="0" y="86273"/>
                  </a:lnTo>
                  <a:lnTo>
                    <a:pt x="0" y="86273"/>
                  </a:lnTo>
                  <a:close/>
                  <a:moveTo>
                    <a:pt x="1611283" y="81220"/>
                  </a:moveTo>
                  <a:cubicBezTo>
                    <a:pt x="1602601" y="81220"/>
                    <a:pt x="1597350" y="83724"/>
                    <a:pt x="1597552" y="87570"/>
                  </a:cubicBezTo>
                  <a:cubicBezTo>
                    <a:pt x="1597753" y="91327"/>
                    <a:pt x="1603004" y="93563"/>
                    <a:pt x="1611687" y="93831"/>
                  </a:cubicBezTo>
                  <a:cubicBezTo>
                    <a:pt x="1614716" y="93921"/>
                    <a:pt x="1617745" y="93921"/>
                    <a:pt x="1620774" y="93921"/>
                  </a:cubicBezTo>
                  <a:cubicBezTo>
                    <a:pt x="1653487" y="93921"/>
                    <a:pt x="1685997" y="93921"/>
                    <a:pt x="1718710" y="93921"/>
                  </a:cubicBezTo>
                  <a:cubicBezTo>
                    <a:pt x="1753847" y="93921"/>
                    <a:pt x="1788780" y="93921"/>
                    <a:pt x="1823310" y="93831"/>
                  </a:cubicBezTo>
                  <a:cubicBezTo>
                    <a:pt x="1833407" y="93831"/>
                    <a:pt x="1839869" y="91327"/>
                    <a:pt x="1839667" y="87659"/>
                  </a:cubicBezTo>
                  <a:cubicBezTo>
                    <a:pt x="1839667" y="83814"/>
                    <a:pt x="1834820" y="81220"/>
                    <a:pt x="1826137" y="81220"/>
                  </a:cubicBezTo>
                  <a:cubicBezTo>
                    <a:pt x="1754452" y="81130"/>
                    <a:pt x="1682968" y="81130"/>
                    <a:pt x="1611283" y="81220"/>
                  </a:cubicBezTo>
                  <a:close/>
                  <a:moveTo>
                    <a:pt x="206459" y="81219"/>
                  </a:moveTo>
                  <a:cubicBezTo>
                    <a:pt x="202622" y="81219"/>
                    <a:pt x="198987" y="81130"/>
                    <a:pt x="195353" y="81488"/>
                  </a:cubicBezTo>
                  <a:cubicBezTo>
                    <a:pt x="188285" y="82203"/>
                    <a:pt x="184448" y="84350"/>
                    <a:pt x="184448" y="87570"/>
                  </a:cubicBezTo>
                  <a:cubicBezTo>
                    <a:pt x="184448" y="90701"/>
                    <a:pt x="188285" y="92848"/>
                    <a:pt x="195353" y="93652"/>
                  </a:cubicBezTo>
                  <a:cubicBezTo>
                    <a:pt x="198583" y="94010"/>
                    <a:pt x="202017" y="93921"/>
                    <a:pt x="205449" y="93921"/>
                  </a:cubicBezTo>
                  <a:cubicBezTo>
                    <a:pt x="238767" y="93921"/>
                    <a:pt x="272086" y="93921"/>
                    <a:pt x="305405" y="93921"/>
                  </a:cubicBezTo>
                  <a:cubicBezTo>
                    <a:pt x="338521" y="93921"/>
                    <a:pt x="371435" y="93921"/>
                    <a:pt x="404148" y="94010"/>
                  </a:cubicBezTo>
                  <a:cubicBezTo>
                    <a:pt x="419495" y="94010"/>
                    <a:pt x="426361" y="92132"/>
                    <a:pt x="426765" y="87838"/>
                  </a:cubicBezTo>
                  <a:cubicBezTo>
                    <a:pt x="427169" y="83366"/>
                    <a:pt x="419899" y="81219"/>
                    <a:pt x="404148" y="81219"/>
                  </a:cubicBezTo>
                  <a:cubicBezTo>
                    <a:pt x="338319" y="81219"/>
                    <a:pt x="272288" y="81219"/>
                    <a:pt x="206459" y="81219"/>
                  </a:cubicBezTo>
                  <a:close/>
                  <a:moveTo>
                    <a:pt x="2119943" y="81129"/>
                  </a:moveTo>
                  <a:cubicBezTo>
                    <a:pt x="2100759" y="81129"/>
                    <a:pt x="2081577" y="81129"/>
                    <a:pt x="2062393" y="81218"/>
                  </a:cubicBezTo>
                  <a:cubicBezTo>
                    <a:pt x="2051691" y="81218"/>
                    <a:pt x="2045229" y="83902"/>
                    <a:pt x="2045431" y="87659"/>
                  </a:cubicBezTo>
                  <a:cubicBezTo>
                    <a:pt x="2045633" y="91415"/>
                    <a:pt x="2052094" y="93920"/>
                    <a:pt x="2062797" y="93920"/>
                  </a:cubicBezTo>
                  <a:cubicBezTo>
                    <a:pt x="2097327" y="93920"/>
                    <a:pt x="2132059" y="93920"/>
                    <a:pt x="2166589" y="93920"/>
                  </a:cubicBezTo>
                  <a:cubicBezTo>
                    <a:pt x="2190417" y="93920"/>
                    <a:pt x="2214245" y="93920"/>
                    <a:pt x="2238274" y="93920"/>
                  </a:cubicBezTo>
                  <a:cubicBezTo>
                    <a:pt x="2249986" y="93920"/>
                    <a:pt x="2261900" y="94009"/>
                    <a:pt x="2273612" y="93831"/>
                  </a:cubicBezTo>
                  <a:cubicBezTo>
                    <a:pt x="2282295" y="93741"/>
                    <a:pt x="2287545" y="91594"/>
                    <a:pt x="2287747" y="87659"/>
                  </a:cubicBezTo>
                  <a:cubicBezTo>
                    <a:pt x="2287948" y="83723"/>
                    <a:pt x="2282901" y="81666"/>
                    <a:pt x="2274218" y="81218"/>
                  </a:cubicBezTo>
                  <a:cubicBezTo>
                    <a:pt x="2270583" y="81039"/>
                    <a:pt x="2266746" y="81129"/>
                    <a:pt x="2263112" y="81129"/>
                  </a:cubicBezTo>
                  <a:cubicBezTo>
                    <a:pt x="2215456" y="81129"/>
                    <a:pt x="2167598" y="81129"/>
                    <a:pt x="2119943" y="81129"/>
                  </a:cubicBezTo>
                  <a:close/>
                  <a:moveTo>
                    <a:pt x="1198942" y="81129"/>
                  </a:moveTo>
                  <a:cubicBezTo>
                    <a:pt x="1178951" y="81129"/>
                    <a:pt x="1159162" y="81129"/>
                    <a:pt x="1139373" y="81218"/>
                  </a:cubicBezTo>
                  <a:cubicBezTo>
                    <a:pt x="1128872" y="81218"/>
                    <a:pt x="1122209" y="83902"/>
                    <a:pt x="1122411" y="87659"/>
                  </a:cubicBezTo>
                  <a:cubicBezTo>
                    <a:pt x="1122612" y="91415"/>
                    <a:pt x="1129074" y="93920"/>
                    <a:pt x="1139776" y="93920"/>
                  </a:cubicBezTo>
                  <a:cubicBezTo>
                    <a:pt x="1174307" y="93920"/>
                    <a:pt x="1209038" y="93920"/>
                    <a:pt x="1243569" y="93920"/>
                  </a:cubicBezTo>
                  <a:cubicBezTo>
                    <a:pt x="1267397" y="93920"/>
                    <a:pt x="1291223" y="93920"/>
                    <a:pt x="1315254" y="93920"/>
                  </a:cubicBezTo>
                  <a:cubicBezTo>
                    <a:pt x="1326966" y="93920"/>
                    <a:pt x="1338880" y="94009"/>
                    <a:pt x="1350592" y="93831"/>
                  </a:cubicBezTo>
                  <a:cubicBezTo>
                    <a:pt x="1359274" y="93652"/>
                    <a:pt x="1364524" y="91505"/>
                    <a:pt x="1364727" y="87659"/>
                  </a:cubicBezTo>
                  <a:cubicBezTo>
                    <a:pt x="1364929" y="83812"/>
                    <a:pt x="1359880" y="81666"/>
                    <a:pt x="1351197" y="81218"/>
                  </a:cubicBezTo>
                  <a:cubicBezTo>
                    <a:pt x="1347563" y="81039"/>
                    <a:pt x="1343725" y="81129"/>
                    <a:pt x="1340091" y="81129"/>
                  </a:cubicBezTo>
                  <a:cubicBezTo>
                    <a:pt x="1293042" y="81129"/>
                    <a:pt x="1245991" y="81129"/>
                    <a:pt x="1198942" y="81129"/>
                  </a:cubicBezTo>
                  <a:close/>
                  <a:moveTo>
                    <a:pt x="676753" y="80951"/>
                  </a:moveTo>
                  <a:cubicBezTo>
                    <a:pt x="670695" y="80951"/>
                    <a:pt x="664636" y="80862"/>
                    <a:pt x="658579" y="81130"/>
                  </a:cubicBezTo>
                  <a:cubicBezTo>
                    <a:pt x="650502" y="81577"/>
                    <a:pt x="645655" y="83813"/>
                    <a:pt x="645655" y="87391"/>
                  </a:cubicBezTo>
                  <a:cubicBezTo>
                    <a:pt x="645655" y="91059"/>
                    <a:pt x="650502" y="93205"/>
                    <a:pt x="658579" y="93742"/>
                  </a:cubicBezTo>
                  <a:cubicBezTo>
                    <a:pt x="660598" y="93831"/>
                    <a:pt x="662618" y="93831"/>
                    <a:pt x="664636" y="93831"/>
                  </a:cubicBezTo>
                  <a:cubicBezTo>
                    <a:pt x="732890" y="93831"/>
                    <a:pt x="801142" y="93831"/>
                    <a:pt x="869394" y="93831"/>
                  </a:cubicBezTo>
                  <a:cubicBezTo>
                    <a:pt x="872222" y="93831"/>
                    <a:pt x="875048" y="93921"/>
                    <a:pt x="877472" y="93563"/>
                  </a:cubicBezTo>
                  <a:cubicBezTo>
                    <a:pt x="884337" y="92669"/>
                    <a:pt x="888173" y="90522"/>
                    <a:pt x="887972" y="87302"/>
                  </a:cubicBezTo>
                  <a:cubicBezTo>
                    <a:pt x="887972" y="84260"/>
                    <a:pt x="884135" y="82293"/>
                    <a:pt x="877673" y="81487"/>
                  </a:cubicBezTo>
                  <a:cubicBezTo>
                    <a:pt x="874038" y="81040"/>
                    <a:pt x="870202" y="81130"/>
                    <a:pt x="866567" y="81130"/>
                  </a:cubicBezTo>
                  <a:cubicBezTo>
                    <a:pt x="833652" y="81130"/>
                    <a:pt x="800738" y="81130"/>
                    <a:pt x="767823" y="81130"/>
                  </a:cubicBezTo>
                  <a:cubicBezTo>
                    <a:pt x="737534" y="81130"/>
                    <a:pt x="707446" y="81130"/>
                    <a:pt x="676753" y="80951"/>
                  </a:cubicBezTo>
                  <a:close/>
                  <a:moveTo>
                    <a:pt x="86273" y="0"/>
                  </a:moveTo>
                  <a:lnTo>
                    <a:pt x="2400780" y="0"/>
                  </a:lnTo>
                  <a:cubicBezTo>
                    <a:pt x="2448427" y="0"/>
                    <a:pt x="2487053" y="38626"/>
                    <a:pt x="2487053" y="86273"/>
                  </a:cubicBezTo>
                  <a:lnTo>
                    <a:pt x="2487052" y="86273"/>
                  </a:lnTo>
                  <a:cubicBezTo>
                    <a:pt x="2487052" y="133920"/>
                    <a:pt x="2448426" y="172546"/>
                    <a:pt x="2400779" y="172546"/>
                  </a:cubicBezTo>
                  <a:lnTo>
                    <a:pt x="86273" y="172545"/>
                  </a:lnTo>
                  <a:cubicBezTo>
                    <a:pt x="50538" y="172545"/>
                    <a:pt x="19877" y="150818"/>
                    <a:pt x="6780" y="119853"/>
                  </a:cubicBezTo>
                  <a:lnTo>
                    <a:pt x="0" y="86273"/>
                  </a:lnTo>
                  <a:lnTo>
                    <a:pt x="6780" y="52692"/>
                  </a:lnTo>
                  <a:cubicBezTo>
                    <a:pt x="19877" y="21727"/>
                    <a:pt x="50538" y="0"/>
                    <a:pt x="86273" y="0"/>
                  </a:cubicBezTo>
                  <a:close/>
                </a:path>
              </a:pathLst>
            </a:cu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ko-KR" altLang="en-US" sz="1756"/>
            </a:p>
          </p:txBody>
        </p:sp>
      </p:grpSp>
      <p:sp>
        <p:nvSpPr>
          <p:cNvPr id="2" name="TextBox 1"/>
          <p:cNvSpPr txBox="1"/>
          <p:nvPr/>
        </p:nvSpPr>
        <p:spPr>
          <a:xfrm>
            <a:off x="156817" y="640214"/>
            <a:ext cx="12286356" cy="527338"/>
          </a:xfrm>
          <a:prstGeom prst="rect">
            <a:avLst/>
          </a:prstGeom>
          <a:solidFill>
            <a:schemeClr val="accent3">
              <a:alpha val="50000"/>
            </a:schemeClr>
          </a:solidFill>
          <a:ln>
            <a:noFill/>
          </a:ln>
          <a:effectLst>
            <a:outerShdw blurRad="50800" dist="38100" dir="5400000" algn="t" rotWithShape="0">
              <a:prstClr val="black">
                <a:alpha val="40000"/>
              </a:prstClr>
            </a:outerShdw>
          </a:effectLst>
        </p:spPr>
        <p:style>
          <a:lnRef idx="0">
            <a:scrgbClr r="0" g="0" b="0"/>
          </a:lnRef>
          <a:fillRef idx="0">
            <a:scrgbClr r="0" g="0" b="0"/>
          </a:fillRef>
          <a:effectRef idx="0">
            <a:scrgbClr r="0" g="0" b="0"/>
          </a:effectRef>
          <a:fontRef idx="minor">
            <a:schemeClr val="lt1"/>
          </a:fontRef>
        </p:style>
        <p:txBody>
          <a:bodyPr wrap="square" rtlCol="0">
            <a:spAutoFit/>
          </a:bodyPr>
          <a:lstStyle/>
          <a:p>
            <a:pPr algn="ctr"/>
            <a:r>
              <a:rPr lang="ar-SA" sz="2822" b="1" dirty="0">
                <a:effectLst>
                  <a:outerShdw blurRad="38100" dist="38100" dir="2700000" algn="tl">
                    <a:srgbClr val="000000">
                      <a:alpha val="43137"/>
                    </a:srgbClr>
                  </a:outerShdw>
                </a:effectLst>
              </a:rPr>
              <a:t>عناصر بدون انعكاس مكاني </a:t>
            </a:r>
            <a:endParaRPr lang="en-US" sz="2822" b="1" dirty="0">
              <a:effectLst>
                <a:outerShdw blurRad="38100" dist="38100" dir="2700000" algn="tl">
                  <a:srgbClr val="000000">
                    <a:alpha val="43137"/>
                  </a:srgbClr>
                </a:outerShdw>
              </a:effectLst>
            </a:endParaRPr>
          </a:p>
        </p:txBody>
      </p:sp>
      <p:sp>
        <p:nvSpPr>
          <p:cNvPr id="9" name="TextBox 8"/>
          <p:cNvSpPr txBox="1"/>
          <p:nvPr/>
        </p:nvSpPr>
        <p:spPr>
          <a:xfrm>
            <a:off x="8502341" y="3466570"/>
            <a:ext cx="3371406" cy="819119"/>
          </a:xfrm>
          <a:prstGeom prst="rect">
            <a:avLst/>
          </a:prstGeom>
          <a:noFill/>
        </p:spPr>
        <p:txBody>
          <a:bodyPr wrap="square" rtlCol="0">
            <a:spAutoFit/>
          </a:bodyPr>
          <a:lstStyle/>
          <a:p>
            <a:pPr marL="288007" indent="-288007" algn="r" rtl="1">
              <a:buFont typeface="Wingdings" panose="05000000000000000000" pitchFamily="2" charset="2"/>
              <a:buChar char="q"/>
            </a:pPr>
            <a:r>
              <a:rPr lang="ar-SA" sz="2822" dirty="0"/>
              <a:t>اجرائات الترخيص </a:t>
            </a:r>
          </a:p>
          <a:p>
            <a:pPr algn="r" rtl="1"/>
            <a:endParaRPr lang="ar-SA" sz="1859" dirty="0"/>
          </a:p>
        </p:txBody>
      </p:sp>
      <p:sp>
        <p:nvSpPr>
          <p:cNvPr id="48" name="TextBox 47"/>
          <p:cNvSpPr txBox="1"/>
          <p:nvPr/>
        </p:nvSpPr>
        <p:spPr>
          <a:xfrm>
            <a:off x="248587" y="3466571"/>
            <a:ext cx="3371406" cy="819119"/>
          </a:xfrm>
          <a:prstGeom prst="rect">
            <a:avLst/>
          </a:prstGeom>
          <a:noFill/>
        </p:spPr>
        <p:txBody>
          <a:bodyPr wrap="square" rtlCol="0">
            <a:spAutoFit/>
          </a:bodyPr>
          <a:lstStyle/>
          <a:p>
            <a:pPr marL="288007" indent="-288007" algn="r" rtl="1">
              <a:buFont typeface="Wingdings" panose="05000000000000000000" pitchFamily="2" charset="2"/>
              <a:buChar char="q"/>
            </a:pPr>
            <a:r>
              <a:rPr lang="ar-SA" sz="2822" dirty="0"/>
              <a:t>اجرائات السلامة العامة  </a:t>
            </a:r>
          </a:p>
          <a:p>
            <a:pPr algn="r" rtl="1"/>
            <a:endParaRPr lang="ar-SA" sz="1859" dirty="0"/>
          </a:p>
        </p:txBody>
      </p:sp>
    </p:spTree>
    <p:extLst>
      <p:ext uri="{BB962C8B-B14F-4D97-AF65-F5344CB8AC3E}">
        <p14:creationId xmlns:p14="http://schemas.microsoft.com/office/powerpoint/2010/main" val="377204368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16">
            <a:extLst>
              <a:ext uri="{FF2B5EF4-FFF2-40B4-BE49-F238E27FC236}">
                <a16:creationId xmlns:a16="http://schemas.microsoft.com/office/drawing/2014/main" id="{8B30E872-9727-44E3-BEC2-A187517CE9AC}"/>
              </a:ext>
            </a:extLst>
          </p:cNvPr>
          <p:cNvSpPr txBox="1"/>
          <p:nvPr/>
        </p:nvSpPr>
        <p:spPr>
          <a:xfrm flipH="1">
            <a:off x="2796596" y="3455987"/>
            <a:ext cx="4024842" cy="775497"/>
          </a:xfrm>
          <a:prstGeom prst="rect">
            <a:avLst/>
          </a:prstGeom>
          <a:noFill/>
        </p:spPr>
        <p:txBody>
          <a:bodyPr wrap="square" rtlCol="0">
            <a:spAutoFit/>
          </a:bodyPr>
          <a:lstStyle/>
          <a:p>
            <a:pPr algn="r" rtl="1"/>
            <a:r>
              <a:rPr lang="ar-SA" altLang="ko-KR" sz="4435" b="1" spc="302" dirty="0">
                <a:solidFill>
                  <a:schemeClr val="accent2"/>
                </a:solidFill>
                <a:latin typeface="+mj-lt"/>
                <a:cs typeface="Arial" pitchFamily="34" charset="0"/>
              </a:rPr>
              <a:t>منطقة الدراسة </a:t>
            </a:r>
            <a:endParaRPr lang="en-US" altLang="ko-KR" sz="4435" b="1" spc="302" dirty="0">
              <a:solidFill>
                <a:schemeClr val="accent2"/>
              </a:solidFill>
              <a:latin typeface="+mj-lt"/>
              <a:cs typeface="Arial" pitchFamily="34" charset="0"/>
            </a:endParaRPr>
          </a:p>
        </p:txBody>
      </p:sp>
      <p:pic>
        <p:nvPicPr>
          <p:cNvPr id="2" name="Picture Placeholder 1"/>
          <p:cNvPicPr>
            <a:picLocks noGrp="1" noChangeAspect="1"/>
          </p:cNvPicPr>
          <p:nvPr>
            <p:ph type="pic" idx="23"/>
          </p:nvPr>
        </p:nvPicPr>
        <p:blipFill>
          <a:blip r:embed="rId2">
            <a:extLst>
              <a:ext uri="{28A0092B-C50C-407E-A947-70E740481C1C}">
                <a14:useLocalDpi xmlns:a14="http://schemas.microsoft.com/office/drawing/2010/main" val="0"/>
              </a:ext>
            </a:extLst>
          </a:blip>
          <a:srcRect t="4505" b="4505"/>
          <a:stretch>
            <a:fillRect/>
          </a:stretch>
        </p:blipFill>
        <p:spPr>
          <a:xfrm>
            <a:off x="0" y="0"/>
            <a:ext cx="12599988" cy="6931608"/>
          </a:xfrm>
        </p:spPr>
      </p:pic>
      <p:sp>
        <p:nvSpPr>
          <p:cNvPr id="4" name="Down Arrow 3"/>
          <p:cNvSpPr/>
          <p:nvPr/>
        </p:nvSpPr>
        <p:spPr>
          <a:xfrm>
            <a:off x="4993649" y="4109160"/>
            <a:ext cx="362874" cy="798322"/>
          </a:xfrm>
          <a:prstGeom prst="downArrow">
            <a:avLst/>
          </a:prstGeom>
          <a:solidFill>
            <a:schemeClr val="bg1">
              <a:lumMod val="85000"/>
            </a:schemeClr>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2160" tIns="46080" rIns="92160" bIns="46080" numCol="1" spcCol="0" rtlCol="0" fromWordArt="0" anchor="ctr" anchorCtr="0" forceAA="0" compatLnSpc="1">
            <a:prstTxWarp prst="textNoShape">
              <a:avLst/>
            </a:prstTxWarp>
            <a:noAutofit/>
          </a:bodyPr>
          <a:lstStyle/>
          <a:p>
            <a:pPr algn="ctr"/>
            <a:endParaRPr lang="en-US" sz="1859"/>
          </a:p>
        </p:txBody>
      </p:sp>
      <p:sp>
        <p:nvSpPr>
          <p:cNvPr id="9" name="TextBox 8">
            <a:extLst>
              <a:ext uri="{FF2B5EF4-FFF2-40B4-BE49-F238E27FC236}">
                <a16:creationId xmlns:a16="http://schemas.microsoft.com/office/drawing/2014/main" id="{8B30E872-9727-44E3-BEC2-A187517CE9AC}"/>
              </a:ext>
            </a:extLst>
          </p:cNvPr>
          <p:cNvSpPr txBox="1"/>
          <p:nvPr/>
        </p:nvSpPr>
        <p:spPr>
          <a:xfrm flipH="1">
            <a:off x="2671257" y="4907482"/>
            <a:ext cx="4024842" cy="775497"/>
          </a:xfrm>
          <a:prstGeom prst="rect">
            <a:avLst/>
          </a:prstGeom>
          <a:noFill/>
        </p:spPr>
        <p:txBody>
          <a:bodyPr wrap="square" rtlCol="0">
            <a:spAutoFit/>
          </a:bodyPr>
          <a:lstStyle/>
          <a:p>
            <a:pPr algn="r" rtl="1"/>
            <a:r>
              <a:rPr lang="ar-SA" altLang="ko-KR" sz="4435" b="1" spc="302" dirty="0">
                <a:solidFill>
                  <a:schemeClr val="accent2"/>
                </a:solidFill>
                <a:latin typeface="+mj-lt"/>
                <a:cs typeface="Arial" pitchFamily="34" charset="0"/>
              </a:rPr>
              <a:t>مدينة سلفيت </a:t>
            </a:r>
            <a:endParaRPr lang="en-US" altLang="ko-KR" sz="4435" b="1" spc="302" dirty="0">
              <a:solidFill>
                <a:schemeClr val="accent2"/>
              </a:solidFill>
              <a:latin typeface="+mj-lt"/>
              <a:cs typeface="Arial" pitchFamily="34" charset="0"/>
            </a:endParaRPr>
          </a:p>
        </p:txBody>
      </p:sp>
    </p:spTree>
    <p:extLst>
      <p:ext uri="{BB962C8B-B14F-4D97-AF65-F5344CB8AC3E}">
        <p14:creationId xmlns:p14="http://schemas.microsoft.com/office/powerpoint/2010/main" val="231554467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D735F7F3-C1B5-4B60-A00A-4EB618DDFB5A}"/>
              </a:ext>
            </a:extLst>
          </p:cNvPr>
          <p:cNvSpPr>
            <a:spLocks noGrp="1"/>
          </p:cNvSpPr>
          <p:nvPr>
            <p:ph type="body" sz="quarter" idx="10"/>
          </p:nvPr>
        </p:nvSpPr>
        <p:spPr>
          <a:xfrm>
            <a:off x="156817" y="342587"/>
            <a:ext cx="12286356" cy="729852"/>
          </a:xfr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a:normAutofit lnSpcReduction="10000"/>
          </a:bodyPr>
          <a:lstStyle/>
          <a:p>
            <a:r>
              <a:rPr lang="ar-SA" sz="4838" dirty="0"/>
              <a:t>مبررات اختيار منطقة الدراسة </a:t>
            </a:r>
            <a:endParaRPr lang="en-US" sz="4838" dirty="0"/>
          </a:p>
        </p:txBody>
      </p:sp>
      <p:grpSp>
        <p:nvGrpSpPr>
          <p:cNvPr id="4" name="Group 3">
            <a:extLst>
              <a:ext uri="{FF2B5EF4-FFF2-40B4-BE49-F238E27FC236}">
                <a16:creationId xmlns:a16="http://schemas.microsoft.com/office/drawing/2014/main" id="{11B1E147-D467-4178-9F09-C8679D1F6758}"/>
              </a:ext>
            </a:extLst>
          </p:cNvPr>
          <p:cNvGrpSpPr/>
          <p:nvPr/>
        </p:nvGrpSpPr>
        <p:grpSpPr>
          <a:xfrm>
            <a:off x="1059484" y="2075790"/>
            <a:ext cx="3919203" cy="3681872"/>
            <a:chOff x="3419872" y="1916832"/>
            <a:chExt cx="2923644" cy="2746601"/>
          </a:xfrm>
        </p:grpSpPr>
        <p:sp>
          <p:nvSpPr>
            <p:cNvPr id="8" name="Oval 7">
              <a:extLst>
                <a:ext uri="{FF2B5EF4-FFF2-40B4-BE49-F238E27FC236}">
                  <a16:creationId xmlns:a16="http://schemas.microsoft.com/office/drawing/2014/main" id="{C2BC11DE-4C42-4AE2-9F26-2FA7B42410E3}"/>
                </a:ext>
              </a:extLst>
            </p:cNvPr>
            <p:cNvSpPr/>
            <p:nvPr/>
          </p:nvSpPr>
          <p:spPr>
            <a:xfrm>
              <a:off x="4014166" y="1916832"/>
              <a:ext cx="1735057" cy="1735057"/>
            </a:xfrm>
            <a:prstGeom prst="ellipse">
              <a:avLst/>
            </a:prstGeom>
            <a:solidFill>
              <a:schemeClr val="accent4">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21" b="1" dirty="0">
                <a:solidFill>
                  <a:schemeClr val="tx1">
                    <a:lumMod val="75000"/>
                    <a:lumOff val="25000"/>
                  </a:schemeClr>
                </a:solidFill>
              </a:endParaRPr>
            </a:p>
          </p:txBody>
        </p:sp>
        <p:grpSp>
          <p:nvGrpSpPr>
            <p:cNvPr id="9" name="Group 8">
              <a:extLst>
                <a:ext uri="{FF2B5EF4-FFF2-40B4-BE49-F238E27FC236}">
                  <a16:creationId xmlns:a16="http://schemas.microsoft.com/office/drawing/2014/main" id="{F4F5E469-46A7-40BC-9712-167B565F1331}"/>
                </a:ext>
              </a:extLst>
            </p:cNvPr>
            <p:cNvGrpSpPr/>
            <p:nvPr/>
          </p:nvGrpSpPr>
          <p:grpSpPr>
            <a:xfrm>
              <a:off x="3419872" y="2928376"/>
              <a:ext cx="2923644" cy="1735057"/>
              <a:chOff x="3419872" y="2928376"/>
              <a:chExt cx="2923644" cy="1735057"/>
            </a:xfrm>
          </p:grpSpPr>
          <p:sp>
            <p:nvSpPr>
              <p:cNvPr id="10" name="Oval 9">
                <a:extLst>
                  <a:ext uri="{FF2B5EF4-FFF2-40B4-BE49-F238E27FC236}">
                    <a16:creationId xmlns:a16="http://schemas.microsoft.com/office/drawing/2014/main" id="{14D9AFF6-9325-4D3C-B090-27555EDF1FE2}"/>
                  </a:ext>
                </a:extLst>
              </p:cNvPr>
              <p:cNvSpPr/>
              <p:nvPr/>
            </p:nvSpPr>
            <p:spPr>
              <a:xfrm>
                <a:off x="4608459" y="2928376"/>
                <a:ext cx="1735057" cy="1735057"/>
              </a:xfrm>
              <a:prstGeom prst="ellips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21" b="1" dirty="0">
                  <a:solidFill>
                    <a:schemeClr val="tx1">
                      <a:lumMod val="75000"/>
                      <a:lumOff val="25000"/>
                    </a:schemeClr>
                  </a:solidFill>
                </a:endParaRPr>
              </a:p>
            </p:txBody>
          </p:sp>
          <p:sp>
            <p:nvSpPr>
              <p:cNvPr id="11" name="Oval 10">
                <a:extLst>
                  <a:ext uri="{FF2B5EF4-FFF2-40B4-BE49-F238E27FC236}">
                    <a16:creationId xmlns:a16="http://schemas.microsoft.com/office/drawing/2014/main" id="{6009685F-C441-4AA8-A988-2ACD1F0D144E}"/>
                  </a:ext>
                </a:extLst>
              </p:cNvPr>
              <p:cNvSpPr/>
              <p:nvPr/>
            </p:nvSpPr>
            <p:spPr>
              <a:xfrm>
                <a:off x="3419872" y="2928376"/>
                <a:ext cx="1735057" cy="1735057"/>
              </a:xfrm>
              <a:prstGeom prst="ellips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21" b="1" dirty="0">
                  <a:solidFill>
                    <a:schemeClr val="tx1">
                      <a:lumMod val="75000"/>
                      <a:lumOff val="25000"/>
                    </a:schemeClr>
                  </a:solidFill>
                </a:endParaRPr>
              </a:p>
            </p:txBody>
          </p:sp>
        </p:grpSp>
      </p:grpSp>
      <p:sp>
        <p:nvSpPr>
          <p:cNvPr id="15" name="TextBox 14">
            <a:extLst>
              <a:ext uri="{FF2B5EF4-FFF2-40B4-BE49-F238E27FC236}">
                <a16:creationId xmlns:a16="http://schemas.microsoft.com/office/drawing/2014/main" id="{3FD3AAE3-164D-435C-9E67-B86D1D6F710D}"/>
              </a:ext>
            </a:extLst>
          </p:cNvPr>
          <p:cNvSpPr txBox="1"/>
          <p:nvPr/>
        </p:nvSpPr>
        <p:spPr>
          <a:xfrm>
            <a:off x="6528984" y="2151558"/>
            <a:ext cx="4905105" cy="669771"/>
          </a:xfrm>
          <a:prstGeom prst="rect">
            <a:avLst/>
          </a:prstGeom>
          <a:noFill/>
        </p:spPr>
        <p:txBody>
          <a:bodyPr wrap="square" rtlCol="0">
            <a:spAutoFit/>
          </a:bodyPr>
          <a:lstStyle/>
          <a:p>
            <a:pPr algn="r" rtl="1"/>
            <a:r>
              <a:rPr lang="ar-SA" sz="1859" dirty="0">
                <a:effectLst>
                  <a:outerShdw blurRad="38100" dist="38100" dir="2700000" algn="tl">
                    <a:srgbClr val="000000">
                      <a:alpha val="43137"/>
                    </a:srgbClr>
                  </a:outerShdw>
                </a:effectLst>
              </a:rPr>
              <a:t>مما يسهل عملية موائمة الانظمة للواقع ويوفر دقة اكبر في نتائج القياس</a:t>
            </a:r>
            <a:endParaRPr lang="en-US" altLang="ko-KR" sz="1859" dirty="0">
              <a:solidFill>
                <a:schemeClr val="tx1">
                  <a:lumMod val="65000"/>
                  <a:lumOff val="35000"/>
                </a:schemeClr>
              </a:solidFill>
              <a:effectLst>
                <a:outerShdw blurRad="38100" dist="38100" dir="2700000" algn="tl">
                  <a:srgbClr val="000000">
                    <a:alpha val="43137"/>
                  </a:srgbClr>
                </a:outerShdw>
              </a:effectLst>
              <a:cs typeface="Arial" pitchFamily="34" charset="0"/>
            </a:endParaRPr>
          </a:p>
        </p:txBody>
      </p:sp>
      <p:sp>
        <p:nvSpPr>
          <p:cNvPr id="16" name="TextBox 15">
            <a:extLst>
              <a:ext uri="{FF2B5EF4-FFF2-40B4-BE49-F238E27FC236}">
                <a16:creationId xmlns:a16="http://schemas.microsoft.com/office/drawing/2014/main" id="{B704102E-7855-4C94-8B17-65E4578AE264}"/>
              </a:ext>
            </a:extLst>
          </p:cNvPr>
          <p:cNvSpPr txBox="1"/>
          <p:nvPr/>
        </p:nvSpPr>
        <p:spPr>
          <a:xfrm>
            <a:off x="6528984" y="1515162"/>
            <a:ext cx="4905105" cy="570511"/>
          </a:xfrm>
          <a:prstGeom prst="roundRect">
            <a:avLst>
              <a:gd name="adj" fmla="val 50000"/>
            </a:avLst>
          </a:prstGeom>
          <a:solidFill>
            <a:schemeClr val="accent1"/>
          </a:solidFill>
        </p:spPr>
        <p:txBody>
          <a:bodyPr wrap="square" rtlCol="0" anchor="ctr">
            <a:spAutoFit/>
          </a:bodyPr>
          <a:lstStyle/>
          <a:p>
            <a:pPr algn="r" rtl="1"/>
            <a:r>
              <a:rPr lang="ar-SA" sz="2016" b="1">
                <a:effectLst>
                  <a:outerShdw blurRad="38100" dist="38100" dir="2700000" algn="tl">
                    <a:srgbClr val="000000">
                      <a:alpha val="43137"/>
                    </a:srgbClr>
                  </a:outerShdw>
                </a:effectLst>
              </a:rPr>
              <a:t>صغر حجم المدينة</a:t>
            </a:r>
            <a:endParaRPr lang="ko-KR" altLang="en-US" sz="2016" b="1" dirty="0">
              <a:solidFill>
                <a:schemeClr val="tx1">
                  <a:lumMod val="75000"/>
                  <a:lumOff val="25000"/>
                </a:schemeClr>
              </a:solidFill>
              <a:effectLst>
                <a:outerShdw blurRad="38100" dist="38100" dir="2700000" algn="tl">
                  <a:srgbClr val="000000">
                    <a:alpha val="43137"/>
                  </a:srgbClr>
                </a:outerShdw>
              </a:effectLst>
            </a:endParaRPr>
          </a:p>
        </p:txBody>
      </p:sp>
      <p:sp>
        <p:nvSpPr>
          <p:cNvPr id="20" name="TextBox 19">
            <a:extLst>
              <a:ext uri="{FF2B5EF4-FFF2-40B4-BE49-F238E27FC236}">
                <a16:creationId xmlns:a16="http://schemas.microsoft.com/office/drawing/2014/main" id="{15955133-0ED4-4C93-B8B7-A61A6F5FA3AD}"/>
              </a:ext>
            </a:extLst>
          </p:cNvPr>
          <p:cNvSpPr txBox="1"/>
          <p:nvPr/>
        </p:nvSpPr>
        <p:spPr>
          <a:xfrm>
            <a:off x="6528984" y="5102910"/>
            <a:ext cx="4905105" cy="381415"/>
          </a:xfrm>
          <a:prstGeom prst="rect">
            <a:avLst/>
          </a:prstGeom>
          <a:noFill/>
        </p:spPr>
        <p:txBody>
          <a:bodyPr wrap="square" rtlCol="0">
            <a:spAutoFit/>
          </a:bodyPr>
          <a:lstStyle/>
          <a:p>
            <a:pPr algn="r" rtl="1"/>
            <a:r>
              <a:rPr lang="ar-SA" sz="1859" dirty="0">
                <a:effectLst>
                  <a:outerShdw blurRad="38100" dist="38100" dir="2700000" algn="tl">
                    <a:srgbClr val="000000">
                      <a:alpha val="43137"/>
                    </a:srgbClr>
                  </a:outerShdw>
                </a:effectLst>
              </a:rPr>
              <a:t>مما يتيح التحقق والربط بين الانظمة والعامل الطبوغرافي</a:t>
            </a:r>
            <a:r>
              <a:rPr lang="en-US" altLang="ko-KR" sz="1209" dirty="0">
                <a:solidFill>
                  <a:schemeClr val="tx1">
                    <a:lumMod val="65000"/>
                    <a:lumOff val="35000"/>
                  </a:schemeClr>
                </a:solidFill>
                <a:cs typeface="Arial" pitchFamily="34" charset="0"/>
              </a:rPr>
              <a:t>.  </a:t>
            </a:r>
          </a:p>
        </p:txBody>
      </p:sp>
      <p:sp>
        <p:nvSpPr>
          <p:cNvPr id="21" name="TextBox 20">
            <a:extLst>
              <a:ext uri="{FF2B5EF4-FFF2-40B4-BE49-F238E27FC236}">
                <a16:creationId xmlns:a16="http://schemas.microsoft.com/office/drawing/2014/main" id="{5789248F-BCB6-4793-9B96-62A87093B478}"/>
              </a:ext>
            </a:extLst>
          </p:cNvPr>
          <p:cNvSpPr txBox="1"/>
          <p:nvPr/>
        </p:nvSpPr>
        <p:spPr>
          <a:xfrm>
            <a:off x="6528984" y="4399904"/>
            <a:ext cx="4905105" cy="570511"/>
          </a:xfrm>
          <a:prstGeom prst="roundRect">
            <a:avLst>
              <a:gd name="adj" fmla="val 50000"/>
            </a:avLst>
          </a:prstGeom>
          <a:solidFill>
            <a:schemeClr val="accent3"/>
          </a:solidFill>
        </p:spPr>
        <p:txBody>
          <a:bodyPr wrap="square" rtlCol="0" anchor="ctr">
            <a:spAutoFit/>
          </a:bodyPr>
          <a:lstStyle/>
          <a:p>
            <a:pPr algn="r" rtl="1"/>
            <a:r>
              <a:rPr lang="ar-SA" sz="2016" b="1" dirty="0">
                <a:effectLst>
                  <a:outerShdw blurRad="38100" dist="38100" dir="2700000" algn="tl">
                    <a:srgbClr val="000000">
                      <a:alpha val="43137"/>
                    </a:srgbClr>
                  </a:outerShdw>
                </a:effectLst>
              </a:rPr>
              <a:t>الطبيعة الجغرافية المميزة للمدينة</a:t>
            </a:r>
            <a:endParaRPr lang="ko-KR" altLang="en-US" sz="2016" b="1" dirty="0">
              <a:solidFill>
                <a:schemeClr val="tx1">
                  <a:lumMod val="75000"/>
                  <a:lumOff val="25000"/>
                </a:schemeClr>
              </a:solidFill>
              <a:effectLst>
                <a:outerShdw blurRad="38100" dist="38100" dir="2700000" algn="tl">
                  <a:srgbClr val="000000">
                    <a:alpha val="43137"/>
                  </a:srgbClr>
                </a:outerShdw>
              </a:effectLst>
            </a:endParaRPr>
          </a:p>
        </p:txBody>
      </p:sp>
      <p:sp>
        <p:nvSpPr>
          <p:cNvPr id="25" name="TextBox 24">
            <a:extLst>
              <a:ext uri="{FF2B5EF4-FFF2-40B4-BE49-F238E27FC236}">
                <a16:creationId xmlns:a16="http://schemas.microsoft.com/office/drawing/2014/main" id="{1F503C4C-661D-4F17-B729-0D235B37D2E5}"/>
              </a:ext>
            </a:extLst>
          </p:cNvPr>
          <p:cNvSpPr txBox="1"/>
          <p:nvPr/>
        </p:nvSpPr>
        <p:spPr>
          <a:xfrm>
            <a:off x="5053805" y="3616076"/>
            <a:ext cx="6380284" cy="669771"/>
          </a:xfrm>
          <a:prstGeom prst="rect">
            <a:avLst/>
          </a:prstGeom>
          <a:noFill/>
        </p:spPr>
        <p:txBody>
          <a:bodyPr wrap="square" rtlCol="0">
            <a:spAutoFit/>
          </a:bodyPr>
          <a:lstStyle/>
          <a:p>
            <a:pPr algn="r" rtl="1"/>
            <a:r>
              <a:rPr lang="ar-SA" sz="1859" dirty="0">
                <a:effectLst>
                  <a:outerShdw blurRad="38100" dist="38100" dir="2700000" algn="tl">
                    <a:srgbClr val="000000">
                      <a:alpha val="43137"/>
                    </a:srgbClr>
                  </a:outerShdw>
                </a:effectLst>
              </a:rPr>
              <a:t>فرص التنمية العمرانية المستقبلية التي تتميز بها المدينة حيث تبلغ نسبة المبني للغير مبني داخل المدينة ما يقارب 20.77٪. فقط </a:t>
            </a:r>
          </a:p>
        </p:txBody>
      </p:sp>
      <p:sp>
        <p:nvSpPr>
          <p:cNvPr id="26" name="TextBox 25">
            <a:extLst>
              <a:ext uri="{FF2B5EF4-FFF2-40B4-BE49-F238E27FC236}">
                <a16:creationId xmlns:a16="http://schemas.microsoft.com/office/drawing/2014/main" id="{F1DCDF2D-37A8-4D62-A9E5-F846A5A7D3D7}"/>
              </a:ext>
            </a:extLst>
          </p:cNvPr>
          <p:cNvSpPr txBox="1"/>
          <p:nvPr/>
        </p:nvSpPr>
        <p:spPr>
          <a:xfrm>
            <a:off x="5966505" y="2874539"/>
            <a:ext cx="5467584" cy="570511"/>
          </a:xfrm>
          <a:prstGeom prst="roundRect">
            <a:avLst>
              <a:gd name="adj" fmla="val 50000"/>
            </a:avLst>
          </a:prstGeom>
          <a:solidFill>
            <a:schemeClr val="accent4"/>
          </a:solidFill>
        </p:spPr>
        <p:txBody>
          <a:bodyPr wrap="square" rtlCol="0" anchor="ctr">
            <a:spAutoFit/>
          </a:bodyPr>
          <a:lstStyle/>
          <a:p>
            <a:pPr algn="r" rtl="1"/>
            <a:r>
              <a:rPr lang="ar-SA" sz="2016" b="1" dirty="0">
                <a:effectLst>
                  <a:outerShdw blurRad="38100" dist="38100" dir="2700000" algn="tl">
                    <a:srgbClr val="000000">
                      <a:alpha val="43137"/>
                    </a:srgbClr>
                  </a:outerShdw>
                </a:effectLst>
              </a:rPr>
              <a:t>فرص التنمية العمرانية المستقبلية التي تتميز بها المدينة</a:t>
            </a:r>
            <a:endParaRPr lang="ko-KR" altLang="en-US" sz="2016" b="1" dirty="0">
              <a:solidFill>
                <a:schemeClr val="tx1">
                  <a:lumMod val="75000"/>
                  <a:lumOff val="25000"/>
                </a:schemeClr>
              </a:solidFill>
              <a:effectLst>
                <a:outerShdw blurRad="38100" dist="38100" dir="2700000" algn="tl">
                  <a:srgbClr val="000000">
                    <a:alpha val="43137"/>
                  </a:srgbClr>
                </a:outerShdw>
              </a:effectLst>
            </a:endParaRPr>
          </a:p>
        </p:txBody>
      </p:sp>
      <p:sp>
        <p:nvSpPr>
          <p:cNvPr id="24" name="TextBox 23">
            <a:extLst>
              <a:ext uri="{FF2B5EF4-FFF2-40B4-BE49-F238E27FC236}">
                <a16:creationId xmlns:a16="http://schemas.microsoft.com/office/drawing/2014/main" id="{B704102E-7855-4C94-8B17-65E4578AE264}"/>
              </a:ext>
            </a:extLst>
          </p:cNvPr>
          <p:cNvSpPr txBox="1"/>
          <p:nvPr/>
        </p:nvSpPr>
        <p:spPr>
          <a:xfrm>
            <a:off x="5966505" y="5625566"/>
            <a:ext cx="5467584" cy="570511"/>
          </a:xfrm>
          <a:prstGeom prst="roundRect">
            <a:avLst>
              <a:gd name="adj" fmla="val 50000"/>
            </a:avLst>
          </a:prstGeom>
          <a:solidFill>
            <a:schemeClr val="accent5">
              <a:lumMod val="50000"/>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nchor="ctr">
            <a:spAutoFit/>
          </a:bodyPr>
          <a:lstStyle/>
          <a:p>
            <a:pPr algn="r" rtl="1"/>
            <a:r>
              <a:rPr lang="ar-SA" sz="2016" b="1" dirty="0">
                <a:effectLst>
                  <a:outerShdw blurRad="38100" dist="38100" dir="2700000" algn="tl">
                    <a:srgbClr val="000000">
                      <a:alpha val="43137"/>
                    </a:srgbClr>
                  </a:outerShdw>
                </a:effectLst>
              </a:rPr>
              <a:t>عدم وجود نظام ابنية خاص لبلدية سلفيت</a:t>
            </a:r>
            <a:endParaRPr lang="ko-KR" altLang="en-US" sz="2016" b="1" dirty="0">
              <a:solidFill>
                <a:schemeClr val="tx1">
                  <a:lumMod val="75000"/>
                  <a:lumOff val="25000"/>
                </a:schemeClr>
              </a:solidFill>
              <a:effectLst>
                <a:outerShdw blurRad="38100" dist="38100" dir="2700000" algn="tl">
                  <a:srgbClr val="000000">
                    <a:alpha val="43137"/>
                  </a:srgbClr>
                </a:outerShdw>
              </a:effectLst>
            </a:endParaRPr>
          </a:p>
        </p:txBody>
      </p:sp>
      <p:sp>
        <p:nvSpPr>
          <p:cNvPr id="27" name="TextBox 26">
            <a:extLst>
              <a:ext uri="{FF2B5EF4-FFF2-40B4-BE49-F238E27FC236}">
                <a16:creationId xmlns:a16="http://schemas.microsoft.com/office/drawing/2014/main" id="{15955133-0ED4-4C93-B8B7-A61A6F5FA3AD}"/>
              </a:ext>
            </a:extLst>
          </p:cNvPr>
          <p:cNvSpPr txBox="1"/>
          <p:nvPr/>
        </p:nvSpPr>
        <p:spPr>
          <a:xfrm>
            <a:off x="6528984" y="6310603"/>
            <a:ext cx="4905105" cy="381415"/>
          </a:xfrm>
          <a:prstGeom prst="rect">
            <a:avLst/>
          </a:prstGeom>
          <a:noFill/>
        </p:spPr>
        <p:txBody>
          <a:bodyPr wrap="square" rtlCol="0">
            <a:spAutoFit/>
          </a:bodyPr>
          <a:lstStyle/>
          <a:p>
            <a:pPr algn="r" rtl="1"/>
            <a:r>
              <a:rPr lang="ar-SA" sz="1859" dirty="0">
                <a:effectLst>
                  <a:outerShdw blurRad="38100" dist="38100" dir="2700000" algn="tl">
                    <a:srgbClr val="000000">
                      <a:alpha val="43137"/>
                    </a:srgbClr>
                  </a:outerShdw>
                </a:effectLst>
              </a:rPr>
              <a:t>اعتمادهم على نطام الابنية والتنظيم 2011</a:t>
            </a:r>
            <a:endParaRPr lang="en-US" altLang="ko-KR" sz="1209" dirty="0">
              <a:solidFill>
                <a:schemeClr val="tx1">
                  <a:lumMod val="65000"/>
                  <a:lumOff val="35000"/>
                </a:schemeClr>
              </a:solidFill>
              <a:effectLst>
                <a:outerShdw blurRad="38100" dist="38100" dir="2700000" algn="tl">
                  <a:srgbClr val="000000">
                    <a:alpha val="43137"/>
                  </a:srgbClr>
                </a:outerShdw>
              </a:effectLst>
              <a:cs typeface="Arial" pitchFamily="34" charset="0"/>
            </a:endParaRPr>
          </a:p>
        </p:txBody>
      </p:sp>
    </p:spTree>
    <p:extLst>
      <p:ext uri="{BB962C8B-B14F-4D97-AF65-F5344CB8AC3E}">
        <p14:creationId xmlns:p14="http://schemas.microsoft.com/office/powerpoint/2010/main" val="254661708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Placeholder 1"/>
          <p:cNvPicPr>
            <a:picLocks noGrp="1" noChangeAspect="1"/>
          </p:cNvPicPr>
          <p:nvPr>
            <p:ph type="pic" idx="23"/>
          </p:nvPr>
        </p:nvPicPr>
        <p:blipFill>
          <a:blip r:embed="rId2">
            <a:extLst>
              <a:ext uri="{28A0092B-C50C-407E-A947-70E740481C1C}">
                <a14:useLocalDpi xmlns:a14="http://schemas.microsoft.com/office/drawing/2010/main" val="0"/>
              </a:ext>
            </a:extLst>
          </a:blip>
          <a:srcRect t="4505" b="4505"/>
          <a:stretch>
            <a:fillRect/>
          </a:stretch>
        </p:blipFill>
        <p:spPr>
          <a:xfrm>
            <a:off x="0" y="0"/>
            <a:ext cx="12599988" cy="6931608"/>
          </a:xfrm>
        </p:spPr>
      </p:pic>
      <p:sp>
        <p:nvSpPr>
          <p:cNvPr id="9" name="TextBox 8">
            <a:extLst>
              <a:ext uri="{FF2B5EF4-FFF2-40B4-BE49-F238E27FC236}">
                <a16:creationId xmlns:a16="http://schemas.microsoft.com/office/drawing/2014/main" id="{8B30E872-9727-44E3-BEC2-A187517CE9AC}"/>
              </a:ext>
            </a:extLst>
          </p:cNvPr>
          <p:cNvSpPr txBox="1"/>
          <p:nvPr/>
        </p:nvSpPr>
        <p:spPr>
          <a:xfrm flipH="1">
            <a:off x="140009" y="3891436"/>
            <a:ext cx="6241427" cy="775497"/>
          </a:xfrm>
          <a:prstGeom prst="rect">
            <a:avLst/>
          </a:prstGeom>
          <a:noFill/>
        </p:spPr>
        <p:txBody>
          <a:bodyPr wrap="square" rtlCol="0">
            <a:spAutoFit/>
          </a:bodyPr>
          <a:lstStyle/>
          <a:p>
            <a:pPr algn="r" rtl="1"/>
            <a:r>
              <a:rPr lang="ar-SA" altLang="ko-KR" sz="4435" b="1" spc="302" dirty="0">
                <a:solidFill>
                  <a:schemeClr val="accent2"/>
                </a:solidFill>
                <a:latin typeface="+mj-lt"/>
                <a:cs typeface="Arial" pitchFamily="34" charset="0"/>
              </a:rPr>
              <a:t>تعريف بالمدينة</a:t>
            </a:r>
            <a:endParaRPr lang="en-US" altLang="ko-KR" sz="4435" b="1" spc="302" dirty="0">
              <a:solidFill>
                <a:schemeClr val="accent2"/>
              </a:solidFill>
              <a:latin typeface="+mj-lt"/>
              <a:cs typeface="Arial" pitchFamily="34" charset="0"/>
            </a:endParaRPr>
          </a:p>
        </p:txBody>
      </p:sp>
    </p:spTree>
    <p:extLst>
      <p:ext uri="{BB962C8B-B14F-4D97-AF65-F5344CB8AC3E}">
        <p14:creationId xmlns:p14="http://schemas.microsoft.com/office/powerpoint/2010/main" val="245563697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312814" y="437300"/>
            <a:ext cx="2421579" cy="6037375"/>
          </a:xfrm>
          <a:prstGeom prst="rect">
            <a:avLst/>
          </a:prstGeom>
          <a:solidFill>
            <a:schemeClr val="accent2">
              <a:alpha val="50000"/>
            </a:schemeClr>
          </a:solidFill>
          <a:ln>
            <a:noFill/>
          </a:ln>
          <a:effectLst>
            <a:outerShdw blurRad="50800" dist="38100" dir="2700000" algn="tl" rotWithShape="0">
              <a:prstClr val="black">
                <a:alpha val="40000"/>
              </a:prstClr>
            </a:outerShdw>
          </a:effectLst>
        </p:spPr>
        <p:style>
          <a:lnRef idx="0">
            <a:scrgbClr r="0" g="0" b="0"/>
          </a:lnRef>
          <a:fillRef idx="0">
            <a:scrgbClr r="0" g="0" b="0"/>
          </a:fillRef>
          <a:effectRef idx="0">
            <a:scrgbClr r="0" g="0" b="0"/>
          </a:effectRef>
          <a:fontRef idx="minor">
            <a:schemeClr val="lt1"/>
          </a:fontRef>
        </p:style>
        <p:txBody>
          <a:bodyPr wrap="square">
            <a:spAutoFit/>
          </a:bodyPr>
          <a:lstStyle/>
          <a:p>
            <a:pPr algn="justLow" rtl="1"/>
            <a:r>
              <a:rPr lang="ar-SA" sz="1756" dirty="0">
                <a:effectLst>
                  <a:outerShdw blurRad="38100" dist="38100" dir="2700000" algn="tl">
                    <a:srgbClr val="000000">
                      <a:alpha val="43137"/>
                    </a:srgbClr>
                  </a:outerShdw>
                </a:effectLst>
              </a:rPr>
              <a:t>تقع مدينة سلفيت في وسط الضفة الغربية بين محافظات نابلس ورام الله وقلقيلية , وتعتبر هذه المدينة مركز محافظة سلفيت التي تضم 24 بلدة وقرية ويصل عدد سكان المدينة 12 ألف نسمة </a:t>
            </a:r>
          </a:p>
          <a:p>
            <a:pPr algn="justLow" rtl="1"/>
            <a:endParaRPr lang="ar-SA" sz="1756" dirty="0"/>
          </a:p>
          <a:p>
            <a:pPr algn="justLow" rtl="1"/>
            <a:endParaRPr lang="ar-SA" sz="1756" dirty="0"/>
          </a:p>
          <a:p>
            <a:pPr algn="justLow" rtl="1"/>
            <a:r>
              <a:rPr lang="ar-SA" sz="1756" dirty="0">
                <a:effectLst>
                  <a:outerShdw blurRad="38100" dist="38100" dir="2700000" algn="tl">
                    <a:srgbClr val="000000">
                      <a:alpha val="43137"/>
                    </a:srgbClr>
                  </a:outerShdw>
                </a:effectLst>
              </a:rPr>
              <a:t>هي مدينة كنعانية الأصل سماها القدماء سل فيت فالكلمة مكونة من مقطعين، أصل الكلمة لاتينية ويقال إنها تعني سلة العنب، سكانها الأصليون مسيحيون من عائلة صليبا ولبنانيون من أصل روماني.</a:t>
            </a:r>
          </a:p>
          <a:p>
            <a:pPr algn="justLow" rtl="1"/>
            <a:endParaRPr lang="ar-SA" sz="1756" dirty="0"/>
          </a:p>
          <a:p>
            <a:pPr algn="justLow" rtl="1"/>
            <a:endParaRPr lang="ar-SA" sz="1756" dirty="0"/>
          </a:p>
          <a:p>
            <a:pPr algn="justLow" rtl="1"/>
            <a:endParaRPr lang="ar-SA" sz="1756" dirty="0"/>
          </a:p>
          <a:p>
            <a:pPr algn="justLow" rtl="1"/>
            <a:r>
              <a:rPr lang="ar-SA" sz="1756" dirty="0">
                <a:effectLst>
                  <a:outerShdw blurRad="38100" dist="38100" dir="2700000" algn="tl">
                    <a:srgbClr val="000000">
                      <a:alpha val="43137"/>
                    </a:srgbClr>
                  </a:outerShdw>
                </a:effectLst>
              </a:rPr>
              <a:t>يقوم على ادارة شؤون المدينة وتطويرها بلدية سلفيت التي تشكلت عام 1955 </a:t>
            </a:r>
            <a:endParaRPr lang="en-US" sz="1756" dirty="0">
              <a:effectLst>
                <a:outerShdw blurRad="38100" dist="38100" dir="2700000" algn="tl">
                  <a:srgbClr val="000000">
                    <a:alpha val="43137"/>
                  </a:srgbClr>
                </a:outerShdw>
              </a:effectLst>
            </a:endParaRPr>
          </a:p>
        </p:txBody>
      </p:sp>
      <p:grpSp>
        <p:nvGrpSpPr>
          <p:cNvPr id="4" name="Group 3"/>
          <p:cNvGrpSpPr/>
          <p:nvPr/>
        </p:nvGrpSpPr>
        <p:grpSpPr>
          <a:xfrm>
            <a:off x="2918550" y="86026"/>
            <a:ext cx="9524622" cy="6739925"/>
            <a:chOff x="2740167" y="85354"/>
            <a:chExt cx="9450245" cy="6687294"/>
          </a:xfrm>
        </p:grpSpPr>
        <p:grpSp>
          <p:nvGrpSpPr>
            <p:cNvPr id="10" name="Group 9"/>
            <p:cNvGrpSpPr/>
            <p:nvPr/>
          </p:nvGrpSpPr>
          <p:grpSpPr>
            <a:xfrm>
              <a:off x="2740167" y="85354"/>
              <a:ext cx="9450245" cy="6687294"/>
              <a:chOff x="2832232" y="0"/>
              <a:chExt cx="9767756" cy="6911975"/>
            </a:xfrm>
          </p:grpSpPr>
          <p:pic>
            <p:nvPicPr>
              <p:cNvPr id="8" name="Picture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832232" y="0"/>
                <a:ext cx="9767756" cy="6911975"/>
              </a:xfrm>
              <a:prstGeom prst="rect">
                <a:avLst/>
              </a:prstGeom>
              <a:ln>
                <a:solidFill>
                  <a:schemeClr val="tx1"/>
                </a:solidFill>
              </a:ln>
            </p:spPr>
          </p:pic>
          <p:pic>
            <p:nvPicPr>
              <p:cNvPr id="9" name="Picture 8"/>
              <p:cNvPicPr>
                <a:picLocks noChangeAspect="1"/>
              </p:cNvPicPr>
              <p:nvPr/>
            </p:nvPicPr>
            <p:blipFill>
              <a:blip r:embed="rId3"/>
              <a:stretch>
                <a:fillRect/>
              </a:stretch>
            </p:blipFill>
            <p:spPr>
              <a:xfrm>
                <a:off x="10619832" y="762000"/>
                <a:ext cx="1980156" cy="5016394"/>
              </a:xfrm>
              <a:prstGeom prst="rect">
                <a:avLst/>
              </a:prstGeom>
            </p:spPr>
          </p:pic>
        </p:grpSp>
        <p:sp>
          <p:nvSpPr>
            <p:cNvPr id="2" name="Rectangle 1"/>
            <p:cNvSpPr/>
            <p:nvPr/>
          </p:nvSpPr>
          <p:spPr>
            <a:xfrm>
              <a:off x="10274623" y="2204864"/>
              <a:ext cx="1869255" cy="158417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2160" tIns="46080" rIns="92160" bIns="46080" numCol="1" spcCol="0" rtlCol="0" fromWordArt="0" anchor="ctr" anchorCtr="0" forceAA="0" compatLnSpc="1">
              <a:prstTxWarp prst="textNoShape">
                <a:avLst/>
              </a:prstTxWarp>
              <a:noAutofit/>
            </a:bodyPr>
            <a:lstStyle/>
            <a:p>
              <a:pPr algn="ctr"/>
              <a:endParaRPr lang="en-US" sz="1859"/>
            </a:p>
          </p:txBody>
        </p:sp>
      </p:grpSp>
    </p:spTree>
    <p:extLst>
      <p:ext uri="{BB962C8B-B14F-4D97-AF65-F5344CB8AC3E}">
        <p14:creationId xmlns:p14="http://schemas.microsoft.com/office/powerpoint/2010/main" val="163627687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6" name="Group 15"/>
          <p:cNvGrpSpPr/>
          <p:nvPr/>
        </p:nvGrpSpPr>
        <p:grpSpPr>
          <a:xfrm>
            <a:off x="2918551" y="56270"/>
            <a:ext cx="9524622" cy="6739925"/>
            <a:chOff x="2832232" y="0"/>
            <a:chExt cx="9767756" cy="6911975"/>
          </a:xfrm>
        </p:grpSpPr>
        <p:grpSp>
          <p:nvGrpSpPr>
            <p:cNvPr id="13" name="Group 12"/>
            <p:cNvGrpSpPr/>
            <p:nvPr/>
          </p:nvGrpSpPr>
          <p:grpSpPr>
            <a:xfrm>
              <a:off x="2832232" y="0"/>
              <a:ext cx="9767756" cy="6911975"/>
              <a:chOff x="2832232" y="0"/>
              <a:chExt cx="9767756" cy="6911975"/>
            </a:xfrm>
          </p:grpSpPr>
          <p:grpSp>
            <p:nvGrpSpPr>
              <p:cNvPr id="8" name="Group 7"/>
              <p:cNvGrpSpPr/>
              <p:nvPr/>
            </p:nvGrpSpPr>
            <p:grpSpPr>
              <a:xfrm>
                <a:off x="2832232" y="0"/>
                <a:ext cx="9767756" cy="6911975"/>
                <a:chOff x="2832232" y="0"/>
                <a:chExt cx="9767756" cy="6911975"/>
              </a:xfrm>
            </p:grpSpPr>
            <p:grpSp>
              <p:nvGrpSpPr>
                <p:cNvPr id="6" name="Group 5"/>
                <p:cNvGrpSpPr/>
                <p:nvPr/>
              </p:nvGrpSpPr>
              <p:grpSpPr>
                <a:xfrm>
                  <a:off x="2832232" y="0"/>
                  <a:ext cx="9767756" cy="6911975"/>
                  <a:chOff x="2832232" y="0"/>
                  <a:chExt cx="9767756" cy="6911975"/>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832232" y="0"/>
                    <a:ext cx="9767756" cy="6911975"/>
                  </a:xfrm>
                  <a:prstGeom prst="rect">
                    <a:avLst/>
                  </a:prstGeom>
                  <a:ln>
                    <a:solidFill>
                      <a:schemeClr val="tx1"/>
                    </a:solidFill>
                  </a:ln>
                </p:spPr>
              </p:pic>
              <p:sp>
                <p:nvSpPr>
                  <p:cNvPr id="5" name="TextBox 4"/>
                  <p:cNvSpPr txBox="1"/>
                  <p:nvPr/>
                </p:nvSpPr>
                <p:spPr>
                  <a:xfrm>
                    <a:off x="10567686" y="729205"/>
                    <a:ext cx="2032302" cy="591698"/>
                  </a:xfrm>
                  <a:prstGeom prst="rect">
                    <a:avLst/>
                  </a:prstGeom>
                  <a:noFill/>
                  <a:ln>
                    <a:solidFill>
                      <a:schemeClr val="tx1"/>
                    </a:solidFill>
                  </a:ln>
                </p:spPr>
                <p:txBody>
                  <a:bodyPr wrap="square" rtlCol="0">
                    <a:spAutoFit/>
                  </a:bodyPr>
                  <a:lstStyle/>
                  <a:p>
                    <a:pPr algn="ctr" rtl="1"/>
                    <a:r>
                      <a:rPr lang="ar-SA" sz="1560" dirty="0"/>
                      <a:t>حدود المنطقة المبنية لمنطقة الدراسة </a:t>
                    </a:r>
                    <a:endParaRPr lang="en-US" sz="1560" dirty="0"/>
                  </a:p>
                </p:txBody>
              </p:sp>
            </p:grpSp>
            <p:pic>
              <p:nvPicPr>
                <p:cNvPr id="7" name="Picture 6"/>
                <p:cNvPicPr>
                  <a:picLocks noChangeAspect="1"/>
                </p:cNvPicPr>
                <p:nvPr/>
              </p:nvPicPr>
              <p:blipFill>
                <a:blip r:embed="rId3"/>
                <a:stretch>
                  <a:fillRect/>
                </a:stretch>
              </p:blipFill>
              <p:spPr>
                <a:xfrm>
                  <a:off x="11502754" y="1499261"/>
                  <a:ext cx="1097234" cy="305559"/>
                </a:xfrm>
                <a:prstGeom prst="rect">
                  <a:avLst/>
                </a:prstGeom>
              </p:spPr>
            </p:pic>
          </p:grpSp>
          <p:sp>
            <p:nvSpPr>
              <p:cNvPr id="9" name="Rectangle 8"/>
              <p:cNvSpPr/>
              <p:nvPr/>
            </p:nvSpPr>
            <p:spPr>
              <a:xfrm>
                <a:off x="12160150" y="2222340"/>
                <a:ext cx="439838" cy="185194"/>
              </a:xfrm>
              <a:prstGeom prst="rect">
                <a:avLst/>
              </a:prstGeom>
              <a:noFill/>
              <a:ln w="28575">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56"/>
              </a:p>
            </p:txBody>
          </p:sp>
          <p:sp>
            <p:nvSpPr>
              <p:cNvPr id="10" name="Rectangle 9"/>
              <p:cNvSpPr/>
              <p:nvPr/>
            </p:nvSpPr>
            <p:spPr>
              <a:xfrm>
                <a:off x="12160150" y="2639860"/>
                <a:ext cx="439838" cy="185194"/>
              </a:xfrm>
              <a:prstGeom prst="rect">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56"/>
              </a:p>
            </p:txBody>
          </p:sp>
          <p:sp>
            <p:nvSpPr>
              <p:cNvPr id="11" name="TextBox 10"/>
              <p:cNvSpPr txBox="1"/>
              <p:nvPr/>
            </p:nvSpPr>
            <p:spPr>
              <a:xfrm>
                <a:off x="9984109" y="2145660"/>
                <a:ext cx="2176041" cy="343567"/>
              </a:xfrm>
              <a:prstGeom prst="rect">
                <a:avLst/>
              </a:prstGeom>
              <a:noFill/>
            </p:spPr>
            <p:txBody>
              <a:bodyPr wrap="square" rtlCol="0">
                <a:spAutoFit/>
              </a:bodyPr>
              <a:lstStyle/>
              <a:p>
                <a:pPr algn="r" rtl="1"/>
                <a:r>
                  <a:rPr lang="ar-SA" sz="1560" dirty="0"/>
                  <a:t>حدود منطقة الدراسة </a:t>
                </a:r>
                <a:endParaRPr lang="en-US" sz="1560" dirty="0"/>
              </a:p>
            </p:txBody>
          </p:sp>
          <p:sp>
            <p:nvSpPr>
              <p:cNvPr id="12" name="TextBox 11"/>
              <p:cNvSpPr txBox="1"/>
              <p:nvPr/>
            </p:nvSpPr>
            <p:spPr>
              <a:xfrm>
                <a:off x="9984108" y="2560894"/>
                <a:ext cx="2176041" cy="343567"/>
              </a:xfrm>
              <a:prstGeom prst="rect">
                <a:avLst/>
              </a:prstGeom>
              <a:noFill/>
            </p:spPr>
            <p:txBody>
              <a:bodyPr wrap="square" rtlCol="0">
                <a:spAutoFit/>
              </a:bodyPr>
              <a:lstStyle/>
              <a:p>
                <a:pPr algn="r" rtl="1"/>
                <a:r>
                  <a:rPr lang="ar-SA" sz="1560" dirty="0"/>
                  <a:t>حدود المنطقة المبنية </a:t>
                </a:r>
                <a:endParaRPr lang="en-US" sz="1560" dirty="0"/>
              </a:p>
            </p:txBody>
          </p:sp>
        </p:grpSp>
        <p:pic>
          <p:nvPicPr>
            <p:cNvPr id="14" name="Picture 13"/>
            <p:cNvPicPr>
              <a:picLocks noChangeAspect="1"/>
            </p:cNvPicPr>
            <p:nvPr/>
          </p:nvPicPr>
          <p:blipFill>
            <a:blip r:embed="rId4"/>
            <a:stretch>
              <a:fillRect/>
            </a:stretch>
          </p:blipFill>
          <p:spPr>
            <a:xfrm>
              <a:off x="12160149" y="53720"/>
              <a:ext cx="404813" cy="443159"/>
            </a:xfrm>
            <a:prstGeom prst="rect">
              <a:avLst/>
            </a:prstGeom>
          </p:spPr>
        </p:pic>
      </p:grpSp>
      <p:pic>
        <p:nvPicPr>
          <p:cNvPr id="20" name="Picture 19"/>
          <p:cNvPicPr>
            <a:picLocks noChangeAspect="1"/>
          </p:cNvPicPr>
          <p:nvPr/>
        </p:nvPicPr>
        <p:blipFill>
          <a:blip r:embed="rId5"/>
          <a:stretch>
            <a:fillRect/>
          </a:stretch>
        </p:blipFill>
        <p:spPr>
          <a:xfrm>
            <a:off x="-593445" y="324718"/>
            <a:ext cx="4172333" cy="2736024"/>
          </a:xfrm>
          <a:prstGeom prst="rect">
            <a:avLst/>
          </a:prstGeom>
          <a:ln>
            <a:noFill/>
          </a:ln>
          <a:effectLst>
            <a:outerShdw blurRad="292100" dist="139700" dir="2700000" algn="tl" rotWithShape="0">
              <a:srgbClr val="333333">
                <a:alpha val="65000"/>
              </a:srgbClr>
            </a:outerShdw>
          </a:effectLst>
        </p:spPr>
      </p:pic>
      <p:sp>
        <p:nvSpPr>
          <p:cNvPr id="21" name="Rectangle 20"/>
          <p:cNvSpPr/>
          <p:nvPr/>
        </p:nvSpPr>
        <p:spPr>
          <a:xfrm>
            <a:off x="509457" y="3134239"/>
            <a:ext cx="1966531" cy="633452"/>
          </a:xfrm>
          <a:prstGeom prst="rect">
            <a:avLst/>
          </a:prstGeom>
        </p:spPr>
        <p:txBody>
          <a:bodyPr wrap="none">
            <a:spAutoFit/>
          </a:bodyPr>
          <a:lstStyle/>
          <a:p>
            <a:pPr algn="ctr"/>
            <a:r>
              <a:rPr lang="ar-SA" sz="1756" b="1" dirty="0">
                <a:effectLst>
                  <a:outerShdw blurRad="38100" dist="38100" dir="2700000" algn="tl">
                    <a:srgbClr val="000000">
                      <a:alpha val="43137"/>
                    </a:srgbClr>
                  </a:outerShdw>
                </a:effectLst>
              </a:rPr>
              <a:t>نسبة المبني /غير المبني</a:t>
            </a:r>
          </a:p>
          <a:p>
            <a:pPr algn="ctr"/>
            <a:r>
              <a:rPr lang="ar-SA" sz="1756" b="1" dirty="0">
                <a:effectLst>
                  <a:outerShdw blurRad="38100" dist="38100" dir="2700000" algn="tl">
                    <a:srgbClr val="000000">
                      <a:alpha val="43137"/>
                    </a:srgbClr>
                  </a:outerShdw>
                </a:effectLst>
              </a:rPr>
              <a:t> تقارب 20.77٪</a:t>
            </a:r>
            <a:endParaRPr lang="en-US" sz="1756"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6665523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560320" y="53975"/>
            <a:ext cx="10039668" cy="6858000"/>
          </a:xfrm>
          <a:prstGeom prst="rect">
            <a:avLst/>
          </a:prstGeom>
          <a:ln>
            <a:solidFill>
              <a:schemeClr val="tx1"/>
            </a:solidFill>
          </a:ln>
        </p:spPr>
      </p:pic>
      <p:sp>
        <p:nvSpPr>
          <p:cNvPr id="2" name="Rectangle 1"/>
          <p:cNvSpPr/>
          <p:nvPr/>
        </p:nvSpPr>
        <p:spPr>
          <a:xfrm>
            <a:off x="0" y="2057758"/>
            <a:ext cx="2560320" cy="2031325"/>
          </a:xfrm>
          <a:prstGeom prst="rect">
            <a:avLst/>
          </a:prstGeo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wrap="square">
            <a:spAutoFit/>
          </a:bodyPr>
          <a:lstStyle/>
          <a:p>
            <a:pPr algn="justLow" rtl="1"/>
            <a:r>
              <a:rPr lang="ar-SA" sz="1800" dirty="0">
                <a:effectLst>
                  <a:outerShdw blurRad="38100" dist="38100" dir="2700000" algn="tl">
                    <a:srgbClr val="000000">
                      <a:alpha val="43137"/>
                    </a:srgbClr>
                  </a:outerShdw>
                </a:effectLst>
              </a:rPr>
              <a:t>نشأت مدينة سلفيت فوق رقعة جبلية </a:t>
            </a:r>
            <a:r>
              <a:rPr lang="ar-SA" sz="1800" dirty="0" smtClean="0">
                <a:effectLst>
                  <a:outerShdw blurRad="38100" dist="38100" dir="2700000" algn="tl">
                    <a:srgbClr val="000000">
                      <a:alpha val="43137"/>
                    </a:srgbClr>
                  </a:outerShdw>
                </a:effectLst>
              </a:rPr>
              <a:t>"تلة" ذات </a:t>
            </a:r>
            <a:r>
              <a:rPr lang="ar-SA" sz="1800" dirty="0">
                <a:effectLst>
                  <a:outerShdw blurRad="38100" dist="38100" dir="2700000" algn="tl">
                    <a:srgbClr val="000000">
                      <a:alpha val="43137"/>
                    </a:srgbClr>
                  </a:outerShdw>
                </a:effectLst>
              </a:rPr>
              <a:t>مناظر طبيعية جميلة بين جبال نابلس </a:t>
            </a:r>
            <a:r>
              <a:rPr lang="ar-SA" sz="1800" dirty="0" smtClean="0">
                <a:effectLst>
                  <a:outerShdw blurRad="38100" dist="38100" dir="2700000" algn="tl">
                    <a:srgbClr val="000000">
                      <a:alpha val="43137"/>
                    </a:srgbClr>
                  </a:outerShdw>
                </a:effectLst>
              </a:rPr>
              <a:t>وبارتفاع </a:t>
            </a:r>
            <a:r>
              <a:rPr lang="ar-SA" sz="1800" dirty="0">
                <a:effectLst>
                  <a:outerShdw blurRad="38100" dist="38100" dir="2700000" algn="tl">
                    <a:srgbClr val="000000">
                      <a:alpha val="43137"/>
                    </a:srgbClr>
                  </a:outerShdw>
                </a:effectLst>
              </a:rPr>
              <a:t>حوالي (750)م </a:t>
            </a:r>
            <a:r>
              <a:rPr lang="ar-SA" sz="1800" dirty="0" smtClean="0">
                <a:effectLst>
                  <a:outerShdw blurRad="38100" dist="38100" dir="2700000" algn="tl">
                    <a:srgbClr val="000000">
                      <a:alpha val="43137"/>
                    </a:srgbClr>
                  </a:outerShdw>
                </a:effectLst>
              </a:rPr>
              <a:t>عن </a:t>
            </a:r>
            <a:r>
              <a:rPr lang="ar-SA" sz="1800" dirty="0">
                <a:effectLst>
                  <a:outerShdw blurRad="38100" dist="38100" dir="2700000" algn="tl">
                    <a:srgbClr val="000000">
                      <a:alpha val="43137"/>
                    </a:srgbClr>
                  </a:outerShdw>
                </a:effectLst>
              </a:rPr>
              <a:t>سطح البحر </a:t>
            </a:r>
            <a:r>
              <a:rPr lang="ar-SA" sz="1800" dirty="0" smtClean="0">
                <a:effectLst>
                  <a:outerShdw blurRad="38100" dist="38100" dir="2700000" algn="tl">
                    <a:srgbClr val="000000">
                      <a:alpha val="43137"/>
                    </a:srgbClr>
                  </a:outerShdw>
                </a:effectLst>
              </a:rPr>
              <a:t>ويتفاوت </a:t>
            </a:r>
            <a:r>
              <a:rPr lang="ar-SA" sz="1800" dirty="0">
                <a:effectLst>
                  <a:outerShdw blurRad="38100" dist="38100" dir="2700000" algn="tl">
                    <a:srgbClr val="000000">
                      <a:alpha val="43137"/>
                    </a:srgbClr>
                  </a:outerShdw>
                </a:effectLst>
              </a:rPr>
              <a:t>فيها الارتفاع و الحد الأدنى له (530)م عن سطح البحر </a:t>
            </a:r>
            <a:endParaRPr lang="en-US" sz="1800" dirty="0">
              <a:effectLst>
                <a:outerShdw blurRad="38100" dist="38100" dir="2700000" algn="tl">
                  <a:srgbClr val="000000">
                    <a:alpha val="43137"/>
                  </a:srgbClr>
                </a:outerShdw>
              </a:effectLst>
            </a:endParaRPr>
          </a:p>
        </p:txBody>
      </p:sp>
      <p:pic>
        <p:nvPicPr>
          <p:cNvPr id="3" name="Picture 2"/>
          <p:cNvPicPr>
            <a:picLocks noChangeAspect="1"/>
          </p:cNvPicPr>
          <p:nvPr/>
        </p:nvPicPr>
        <p:blipFill rotWithShape="1">
          <a:blip r:embed="rId3"/>
          <a:srcRect l="3395"/>
          <a:stretch/>
        </p:blipFill>
        <p:spPr>
          <a:xfrm>
            <a:off x="71218" y="4588871"/>
            <a:ext cx="2417884" cy="2323104"/>
          </a:xfrm>
          <a:prstGeom prst="rect">
            <a:avLst/>
          </a:prstGeom>
          <a:ln>
            <a:solidFill>
              <a:schemeClr val="tx1"/>
            </a:solidFill>
          </a:ln>
        </p:spPr>
      </p:pic>
    </p:spTree>
    <p:extLst>
      <p:ext uri="{BB962C8B-B14F-4D97-AF65-F5344CB8AC3E}">
        <p14:creationId xmlns:p14="http://schemas.microsoft.com/office/powerpoint/2010/main" val="206036714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Placeholder 1"/>
          <p:cNvPicPr>
            <a:picLocks noGrp="1" noChangeAspect="1"/>
          </p:cNvPicPr>
          <p:nvPr>
            <p:ph type="pic" idx="23"/>
          </p:nvPr>
        </p:nvPicPr>
        <p:blipFill>
          <a:blip r:embed="rId2">
            <a:extLst>
              <a:ext uri="{28A0092B-C50C-407E-A947-70E740481C1C}">
                <a14:useLocalDpi xmlns:a14="http://schemas.microsoft.com/office/drawing/2010/main" val="0"/>
              </a:ext>
            </a:extLst>
          </a:blip>
          <a:srcRect t="4505" b="4505"/>
          <a:stretch>
            <a:fillRect/>
          </a:stretch>
        </p:blipFill>
        <p:spPr>
          <a:xfrm>
            <a:off x="0" y="0"/>
            <a:ext cx="12599988" cy="6931608"/>
          </a:xfrm>
        </p:spPr>
      </p:pic>
      <p:sp>
        <p:nvSpPr>
          <p:cNvPr id="9" name="TextBox 8">
            <a:extLst>
              <a:ext uri="{FF2B5EF4-FFF2-40B4-BE49-F238E27FC236}">
                <a16:creationId xmlns:a16="http://schemas.microsoft.com/office/drawing/2014/main" id="{8B30E872-9727-44E3-BEC2-A187517CE9AC}"/>
              </a:ext>
            </a:extLst>
          </p:cNvPr>
          <p:cNvSpPr txBox="1"/>
          <p:nvPr/>
        </p:nvSpPr>
        <p:spPr>
          <a:xfrm flipH="1">
            <a:off x="3634450" y="3465804"/>
            <a:ext cx="1913608" cy="775497"/>
          </a:xfrm>
          <a:prstGeom prst="rect">
            <a:avLst/>
          </a:prstGeom>
          <a:noFill/>
        </p:spPr>
        <p:txBody>
          <a:bodyPr wrap="square" rtlCol="0">
            <a:spAutoFit/>
          </a:bodyPr>
          <a:lstStyle/>
          <a:p>
            <a:pPr algn="r" rtl="1"/>
            <a:r>
              <a:rPr lang="ar-SA" altLang="ko-KR" sz="4435" b="1" spc="302" dirty="0" smtClean="0">
                <a:solidFill>
                  <a:schemeClr val="accent2"/>
                </a:solidFill>
                <a:latin typeface="+mj-lt"/>
                <a:cs typeface="Arial" pitchFamily="34" charset="0"/>
              </a:rPr>
              <a:t>التحليل </a:t>
            </a:r>
            <a:endParaRPr lang="en-US" altLang="ko-KR" sz="4435" b="1" spc="302" dirty="0">
              <a:solidFill>
                <a:schemeClr val="accent2"/>
              </a:solidFill>
              <a:latin typeface="+mj-lt"/>
              <a:cs typeface="Arial" pitchFamily="34" charset="0"/>
            </a:endParaRPr>
          </a:p>
        </p:txBody>
      </p:sp>
    </p:spTree>
    <p:extLst>
      <p:ext uri="{BB962C8B-B14F-4D97-AF65-F5344CB8AC3E}">
        <p14:creationId xmlns:p14="http://schemas.microsoft.com/office/powerpoint/2010/main" val="317392392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p:cNvGrpSpPr/>
          <p:nvPr/>
        </p:nvGrpSpPr>
        <p:grpSpPr>
          <a:xfrm>
            <a:off x="1" y="0"/>
            <a:ext cx="2862712" cy="6911975"/>
            <a:chOff x="0" y="0"/>
            <a:chExt cx="2733103" cy="6911975"/>
          </a:xfrm>
        </p:grpSpPr>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2733103" cy="2049827"/>
            </a:xfrm>
            <a:prstGeom prst="rect">
              <a:avLst/>
            </a:prstGeom>
          </p:spPr>
        </p:pic>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2049827"/>
              <a:ext cx="2733103" cy="2049828"/>
            </a:xfrm>
            <a:prstGeom prst="rect">
              <a:avLst/>
            </a:prstGeom>
          </p:spPr>
        </p:pic>
        <p:pic>
          <p:nvPicPr>
            <p:cNvPr id="8" name="Picture 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0" y="4099653"/>
              <a:ext cx="2733103" cy="1810983"/>
            </a:xfrm>
            <a:prstGeom prst="rect">
              <a:avLst/>
            </a:prstGeom>
          </p:spPr>
        </p:pic>
        <p:pic>
          <p:nvPicPr>
            <p:cNvPr id="9" name="Picture 8"/>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0" y="5479943"/>
              <a:ext cx="2733103" cy="1432032"/>
            </a:xfrm>
            <a:prstGeom prst="rect">
              <a:avLst/>
            </a:prstGeom>
          </p:spPr>
        </p:pic>
      </p:grpSp>
      <p:grpSp>
        <p:nvGrpSpPr>
          <p:cNvPr id="15" name="Group 14"/>
          <p:cNvGrpSpPr/>
          <p:nvPr/>
        </p:nvGrpSpPr>
        <p:grpSpPr>
          <a:xfrm>
            <a:off x="2832232" y="0"/>
            <a:ext cx="9767757" cy="6911975"/>
            <a:chOff x="2832232" y="0"/>
            <a:chExt cx="9767757" cy="6911975"/>
          </a:xfrm>
        </p:grpSpPr>
        <p:grpSp>
          <p:nvGrpSpPr>
            <p:cNvPr id="12" name="Group 11"/>
            <p:cNvGrpSpPr/>
            <p:nvPr/>
          </p:nvGrpSpPr>
          <p:grpSpPr>
            <a:xfrm>
              <a:off x="2832232" y="0"/>
              <a:ext cx="9767756" cy="6911975"/>
              <a:chOff x="2832232" y="0"/>
              <a:chExt cx="9767756" cy="6911975"/>
            </a:xfrm>
          </p:grpSpPr>
          <p:grpSp>
            <p:nvGrpSpPr>
              <p:cNvPr id="10" name="Group 9"/>
              <p:cNvGrpSpPr/>
              <p:nvPr/>
            </p:nvGrpSpPr>
            <p:grpSpPr>
              <a:xfrm>
                <a:off x="2832232" y="0"/>
                <a:ext cx="9767756" cy="6911975"/>
                <a:chOff x="2832232" y="0"/>
                <a:chExt cx="9767756" cy="6911975"/>
              </a:xfrm>
            </p:grpSpPr>
            <p:pic>
              <p:nvPicPr>
                <p:cNvPr id="3" name="Picture 2"/>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832232" y="0"/>
                  <a:ext cx="9767756" cy="6911975"/>
                </a:xfrm>
                <a:prstGeom prst="rect">
                  <a:avLst/>
                </a:prstGeom>
                <a:ln>
                  <a:solidFill>
                    <a:schemeClr val="tx1"/>
                  </a:solidFill>
                </a:ln>
              </p:spPr>
            </p:pic>
            <p:pic>
              <p:nvPicPr>
                <p:cNvPr id="7" name="Picture 6"/>
                <p:cNvPicPr>
                  <a:picLocks noChangeAspect="1"/>
                </p:cNvPicPr>
                <p:nvPr/>
              </p:nvPicPr>
              <p:blipFill>
                <a:blip r:embed="rId7"/>
                <a:stretch>
                  <a:fillRect/>
                </a:stretch>
              </p:blipFill>
              <p:spPr>
                <a:xfrm>
                  <a:off x="10546080" y="723096"/>
                  <a:ext cx="2053908" cy="506922"/>
                </a:xfrm>
                <a:prstGeom prst="rect">
                  <a:avLst/>
                </a:prstGeom>
                <a:ln>
                  <a:solidFill>
                    <a:schemeClr val="tx1"/>
                  </a:solidFill>
                </a:ln>
              </p:spPr>
            </p:pic>
          </p:grpSp>
          <p:pic>
            <p:nvPicPr>
              <p:cNvPr id="11" name="Picture 10"/>
              <p:cNvPicPr>
                <a:picLocks noChangeAspect="1"/>
              </p:cNvPicPr>
              <p:nvPr/>
            </p:nvPicPr>
            <p:blipFill>
              <a:blip r:embed="rId8"/>
              <a:stretch>
                <a:fillRect/>
              </a:stretch>
            </p:blipFill>
            <p:spPr>
              <a:xfrm>
                <a:off x="5008880" y="0"/>
                <a:ext cx="5537200" cy="395750"/>
              </a:xfrm>
              <a:prstGeom prst="rect">
                <a:avLst/>
              </a:prstGeom>
            </p:spPr>
          </p:pic>
        </p:grpSp>
        <p:sp>
          <p:nvSpPr>
            <p:cNvPr id="14" name="Rectangle 13"/>
            <p:cNvSpPr/>
            <p:nvPr/>
          </p:nvSpPr>
          <p:spPr>
            <a:xfrm>
              <a:off x="10546081" y="1953114"/>
              <a:ext cx="2053908" cy="738664"/>
            </a:xfrm>
            <a:prstGeom prst="rect">
              <a:avLst/>
            </a:prstGeom>
            <a:ln>
              <a:solidFill>
                <a:schemeClr val="tx1"/>
              </a:solidFill>
            </a:ln>
          </p:spPr>
          <p:txBody>
            <a:bodyPr wrap="square">
              <a:spAutoFit/>
            </a:bodyPr>
            <a:lstStyle/>
            <a:p>
              <a:pPr algn="justLow" rtl="1"/>
              <a:r>
                <a:rPr lang="ar-SA" sz="1400" dirty="0">
                  <a:solidFill>
                    <a:srgbClr val="202122"/>
                  </a:solidFill>
                  <a:latin typeface="Arial" panose="020B0604020202020204" pitchFamily="34" charset="0"/>
                </a:rPr>
                <a:t>تقطع سلفيت طرق يبلغ طولها 100 كم تربط أحيائها ببعضها البعض، ومن أبرزها</a:t>
              </a:r>
              <a:endParaRPr lang="en-US" sz="1400" dirty="0"/>
            </a:p>
          </p:txBody>
        </p:sp>
      </p:grpSp>
    </p:spTree>
    <p:extLst>
      <p:ext uri="{BB962C8B-B14F-4D97-AF65-F5344CB8AC3E}">
        <p14:creationId xmlns:p14="http://schemas.microsoft.com/office/powerpoint/2010/main" val="19965984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 name="Freeform 35"/>
          <p:cNvSpPr/>
          <p:nvPr/>
        </p:nvSpPr>
        <p:spPr>
          <a:xfrm>
            <a:off x="2933700" y="3268980"/>
            <a:ext cx="6522720" cy="1188720"/>
          </a:xfrm>
          <a:custGeom>
            <a:avLst/>
            <a:gdLst>
              <a:gd name="connsiteX0" fmla="*/ 6522720 w 6522720"/>
              <a:gd name="connsiteY0" fmla="*/ 1188720 h 1188720"/>
              <a:gd name="connsiteX1" fmla="*/ 5867400 w 6522720"/>
              <a:gd name="connsiteY1" fmla="*/ 1082040 h 1188720"/>
              <a:gd name="connsiteX2" fmla="*/ 5867400 w 6522720"/>
              <a:gd name="connsiteY2" fmla="*/ 1082040 h 1188720"/>
              <a:gd name="connsiteX3" fmla="*/ 5402580 w 6522720"/>
              <a:gd name="connsiteY3" fmla="*/ 1097280 h 1188720"/>
              <a:gd name="connsiteX4" fmla="*/ 5120640 w 6522720"/>
              <a:gd name="connsiteY4" fmla="*/ 1120140 h 1188720"/>
              <a:gd name="connsiteX5" fmla="*/ 4762500 w 6522720"/>
              <a:gd name="connsiteY5" fmla="*/ 1097280 h 1188720"/>
              <a:gd name="connsiteX6" fmla="*/ 4495800 w 6522720"/>
              <a:gd name="connsiteY6" fmla="*/ 1051560 h 1188720"/>
              <a:gd name="connsiteX7" fmla="*/ 4358640 w 6522720"/>
              <a:gd name="connsiteY7" fmla="*/ 975360 h 1188720"/>
              <a:gd name="connsiteX8" fmla="*/ 4130040 w 6522720"/>
              <a:gd name="connsiteY8" fmla="*/ 1066800 h 1188720"/>
              <a:gd name="connsiteX9" fmla="*/ 3756660 w 6522720"/>
              <a:gd name="connsiteY9" fmla="*/ 1104900 h 1188720"/>
              <a:gd name="connsiteX10" fmla="*/ 3398520 w 6522720"/>
              <a:gd name="connsiteY10" fmla="*/ 1104900 h 1188720"/>
              <a:gd name="connsiteX11" fmla="*/ 3147060 w 6522720"/>
              <a:gd name="connsiteY11" fmla="*/ 1059180 h 1188720"/>
              <a:gd name="connsiteX12" fmla="*/ 3147060 w 6522720"/>
              <a:gd name="connsiteY12" fmla="*/ 1059180 h 1188720"/>
              <a:gd name="connsiteX13" fmla="*/ 2964180 w 6522720"/>
              <a:gd name="connsiteY13" fmla="*/ 601980 h 1188720"/>
              <a:gd name="connsiteX14" fmla="*/ 2964180 w 6522720"/>
              <a:gd name="connsiteY14" fmla="*/ 601980 h 1188720"/>
              <a:gd name="connsiteX15" fmla="*/ 2979420 w 6522720"/>
              <a:gd name="connsiteY15" fmla="*/ 411480 h 1188720"/>
              <a:gd name="connsiteX16" fmla="*/ 3040380 w 6522720"/>
              <a:gd name="connsiteY16" fmla="*/ 152400 h 1188720"/>
              <a:gd name="connsiteX17" fmla="*/ 2926080 w 6522720"/>
              <a:gd name="connsiteY17" fmla="*/ 152400 h 1188720"/>
              <a:gd name="connsiteX18" fmla="*/ 2834640 w 6522720"/>
              <a:gd name="connsiteY18" fmla="*/ 289560 h 1188720"/>
              <a:gd name="connsiteX19" fmla="*/ 2720340 w 6522720"/>
              <a:gd name="connsiteY19" fmla="*/ 350520 h 1188720"/>
              <a:gd name="connsiteX20" fmla="*/ 2720340 w 6522720"/>
              <a:gd name="connsiteY20" fmla="*/ 350520 h 1188720"/>
              <a:gd name="connsiteX21" fmla="*/ 2453640 w 6522720"/>
              <a:gd name="connsiteY21" fmla="*/ 411480 h 1188720"/>
              <a:gd name="connsiteX22" fmla="*/ 2217420 w 6522720"/>
              <a:gd name="connsiteY22" fmla="*/ 350520 h 1188720"/>
              <a:gd name="connsiteX23" fmla="*/ 1958340 w 6522720"/>
              <a:gd name="connsiteY23" fmla="*/ 320040 h 1188720"/>
              <a:gd name="connsiteX24" fmla="*/ 1691640 w 6522720"/>
              <a:gd name="connsiteY24" fmla="*/ 320040 h 1188720"/>
              <a:gd name="connsiteX25" fmla="*/ 1485900 w 6522720"/>
              <a:gd name="connsiteY25" fmla="*/ 220980 h 1188720"/>
              <a:gd name="connsiteX26" fmla="*/ 1097280 w 6522720"/>
              <a:gd name="connsiteY26" fmla="*/ 68580 h 1188720"/>
              <a:gd name="connsiteX27" fmla="*/ 1097280 w 6522720"/>
              <a:gd name="connsiteY27" fmla="*/ 68580 h 1188720"/>
              <a:gd name="connsiteX28" fmla="*/ 762000 w 6522720"/>
              <a:gd name="connsiteY28" fmla="*/ 53340 h 1188720"/>
              <a:gd name="connsiteX29" fmla="*/ 22860 w 6522720"/>
              <a:gd name="connsiteY29" fmla="*/ 0 h 1188720"/>
              <a:gd name="connsiteX30" fmla="*/ 22860 w 6522720"/>
              <a:gd name="connsiteY30" fmla="*/ 0 h 1188720"/>
              <a:gd name="connsiteX31" fmla="*/ 0 w 6522720"/>
              <a:gd name="connsiteY31" fmla="*/ 15240 h 1188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6522720" h="1188720">
                <a:moveTo>
                  <a:pt x="6522720" y="1188720"/>
                </a:moveTo>
                <a:lnTo>
                  <a:pt x="5867400" y="1082040"/>
                </a:lnTo>
                <a:lnTo>
                  <a:pt x="5867400" y="1082040"/>
                </a:lnTo>
                <a:lnTo>
                  <a:pt x="5402580" y="1097280"/>
                </a:lnTo>
                <a:cubicBezTo>
                  <a:pt x="5278120" y="1103630"/>
                  <a:pt x="5227320" y="1120140"/>
                  <a:pt x="5120640" y="1120140"/>
                </a:cubicBezTo>
                <a:cubicBezTo>
                  <a:pt x="5013960" y="1120140"/>
                  <a:pt x="4866640" y="1108710"/>
                  <a:pt x="4762500" y="1097280"/>
                </a:cubicBezTo>
                <a:cubicBezTo>
                  <a:pt x="4658360" y="1085850"/>
                  <a:pt x="4563110" y="1071880"/>
                  <a:pt x="4495800" y="1051560"/>
                </a:cubicBezTo>
                <a:cubicBezTo>
                  <a:pt x="4428490" y="1031240"/>
                  <a:pt x="4419600" y="972820"/>
                  <a:pt x="4358640" y="975360"/>
                </a:cubicBezTo>
                <a:cubicBezTo>
                  <a:pt x="4297680" y="977900"/>
                  <a:pt x="4230370" y="1045210"/>
                  <a:pt x="4130040" y="1066800"/>
                </a:cubicBezTo>
                <a:cubicBezTo>
                  <a:pt x="4029710" y="1088390"/>
                  <a:pt x="3878580" y="1098550"/>
                  <a:pt x="3756660" y="1104900"/>
                </a:cubicBezTo>
                <a:cubicBezTo>
                  <a:pt x="3634740" y="1111250"/>
                  <a:pt x="3500120" y="1112520"/>
                  <a:pt x="3398520" y="1104900"/>
                </a:cubicBezTo>
                <a:cubicBezTo>
                  <a:pt x="3296920" y="1097280"/>
                  <a:pt x="3147060" y="1059180"/>
                  <a:pt x="3147060" y="1059180"/>
                </a:cubicBezTo>
                <a:lnTo>
                  <a:pt x="3147060" y="1059180"/>
                </a:lnTo>
                <a:lnTo>
                  <a:pt x="2964180" y="601980"/>
                </a:lnTo>
                <a:lnTo>
                  <a:pt x="2964180" y="601980"/>
                </a:lnTo>
                <a:cubicBezTo>
                  <a:pt x="2966720" y="570230"/>
                  <a:pt x="2966720" y="486410"/>
                  <a:pt x="2979420" y="411480"/>
                </a:cubicBezTo>
                <a:cubicBezTo>
                  <a:pt x="2992120" y="336550"/>
                  <a:pt x="3049270" y="195580"/>
                  <a:pt x="3040380" y="152400"/>
                </a:cubicBezTo>
                <a:cubicBezTo>
                  <a:pt x="3031490" y="109220"/>
                  <a:pt x="2960370" y="129540"/>
                  <a:pt x="2926080" y="152400"/>
                </a:cubicBezTo>
                <a:cubicBezTo>
                  <a:pt x="2891790" y="175260"/>
                  <a:pt x="2868930" y="256540"/>
                  <a:pt x="2834640" y="289560"/>
                </a:cubicBezTo>
                <a:cubicBezTo>
                  <a:pt x="2800350" y="322580"/>
                  <a:pt x="2720340" y="350520"/>
                  <a:pt x="2720340" y="350520"/>
                </a:cubicBezTo>
                <a:lnTo>
                  <a:pt x="2720340" y="350520"/>
                </a:lnTo>
                <a:cubicBezTo>
                  <a:pt x="2675890" y="360680"/>
                  <a:pt x="2537460" y="411480"/>
                  <a:pt x="2453640" y="411480"/>
                </a:cubicBezTo>
                <a:cubicBezTo>
                  <a:pt x="2369820" y="411480"/>
                  <a:pt x="2299970" y="365760"/>
                  <a:pt x="2217420" y="350520"/>
                </a:cubicBezTo>
                <a:cubicBezTo>
                  <a:pt x="2134870" y="335280"/>
                  <a:pt x="2045970" y="325120"/>
                  <a:pt x="1958340" y="320040"/>
                </a:cubicBezTo>
                <a:cubicBezTo>
                  <a:pt x="1870710" y="314960"/>
                  <a:pt x="1770380" y="336550"/>
                  <a:pt x="1691640" y="320040"/>
                </a:cubicBezTo>
                <a:cubicBezTo>
                  <a:pt x="1612900" y="303530"/>
                  <a:pt x="1584960" y="262890"/>
                  <a:pt x="1485900" y="220980"/>
                </a:cubicBezTo>
                <a:cubicBezTo>
                  <a:pt x="1386840" y="179070"/>
                  <a:pt x="1097280" y="68580"/>
                  <a:pt x="1097280" y="68580"/>
                </a:cubicBezTo>
                <a:lnTo>
                  <a:pt x="1097280" y="68580"/>
                </a:lnTo>
                <a:lnTo>
                  <a:pt x="762000" y="53340"/>
                </a:lnTo>
                <a:lnTo>
                  <a:pt x="22860" y="0"/>
                </a:lnTo>
                <a:lnTo>
                  <a:pt x="22860" y="0"/>
                </a:lnTo>
                <a:lnTo>
                  <a:pt x="0" y="15240"/>
                </a:lnTo>
              </a:path>
            </a:pathLst>
          </a:custGeom>
          <a:noFill/>
          <a:ln w="28575">
            <a:solidFill>
              <a:srgbClr val="AAFF0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3" name="Group 42"/>
          <p:cNvGrpSpPr/>
          <p:nvPr/>
        </p:nvGrpSpPr>
        <p:grpSpPr>
          <a:xfrm>
            <a:off x="11729720" y="4184906"/>
            <a:ext cx="314960" cy="231494"/>
            <a:chOff x="11729720" y="4184906"/>
            <a:chExt cx="314960" cy="231494"/>
          </a:xfrm>
        </p:grpSpPr>
        <p:cxnSp>
          <p:nvCxnSpPr>
            <p:cNvPr id="35" name="Straight Connector 34"/>
            <p:cNvCxnSpPr/>
            <p:nvPr/>
          </p:nvCxnSpPr>
          <p:spPr>
            <a:xfrm flipH="1">
              <a:off x="11729720" y="4416400"/>
              <a:ext cx="314960" cy="0"/>
            </a:xfrm>
            <a:prstGeom prst="line">
              <a:avLst/>
            </a:prstGeom>
            <a:ln w="38100">
              <a:solidFill>
                <a:srgbClr val="FF01C3"/>
              </a:solidFill>
            </a:ln>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flipH="1">
              <a:off x="11729720" y="4184906"/>
              <a:ext cx="314960" cy="0"/>
            </a:xfrm>
            <a:prstGeom prst="line">
              <a:avLst/>
            </a:prstGeom>
            <a:ln w="38100">
              <a:solidFill>
                <a:srgbClr val="AAFF01"/>
              </a:solidFill>
            </a:ln>
          </p:spPr>
          <p:style>
            <a:lnRef idx="1">
              <a:schemeClr val="accent1"/>
            </a:lnRef>
            <a:fillRef idx="0">
              <a:schemeClr val="accent1"/>
            </a:fillRef>
            <a:effectRef idx="0">
              <a:schemeClr val="accent1"/>
            </a:effectRef>
            <a:fontRef idx="minor">
              <a:schemeClr val="tx1"/>
            </a:fontRef>
          </p:style>
        </p:cxnSp>
      </p:grpSp>
      <p:grpSp>
        <p:nvGrpSpPr>
          <p:cNvPr id="12" name="Group 11"/>
          <p:cNvGrpSpPr/>
          <p:nvPr/>
        </p:nvGrpSpPr>
        <p:grpSpPr>
          <a:xfrm>
            <a:off x="2832232" y="0"/>
            <a:ext cx="9767756" cy="6911975"/>
            <a:chOff x="2832232" y="0"/>
            <a:chExt cx="9767756" cy="6911975"/>
          </a:xfrm>
        </p:grpSpPr>
        <p:grpSp>
          <p:nvGrpSpPr>
            <p:cNvPr id="5" name="Group 4"/>
            <p:cNvGrpSpPr/>
            <p:nvPr/>
          </p:nvGrpSpPr>
          <p:grpSpPr>
            <a:xfrm>
              <a:off x="2832232" y="0"/>
              <a:ext cx="9767756" cy="6911975"/>
              <a:chOff x="2832232" y="0"/>
              <a:chExt cx="9767756" cy="6911975"/>
            </a:xfrm>
          </p:grpSpPr>
          <p:grpSp>
            <p:nvGrpSpPr>
              <p:cNvPr id="33" name="Group 32"/>
              <p:cNvGrpSpPr/>
              <p:nvPr/>
            </p:nvGrpSpPr>
            <p:grpSpPr>
              <a:xfrm>
                <a:off x="2832232" y="0"/>
                <a:ext cx="9767756" cy="6911975"/>
                <a:chOff x="2832232" y="0"/>
                <a:chExt cx="9767756" cy="6911975"/>
              </a:xfrm>
            </p:grpSpPr>
            <p:grpSp>
              <p:nvGrpSpPr>
                <p:cNvPr id="31" name="Group 30"/>
                <p:cNvGrpSpPr/>
                <p:nvPr/>
              </p:nvGrpSpPr>
              <p:grpSpPr>
                <a:xfrm>
                  <a:off x="2832232" y="0"/>
                  <a:ext cx="9767756" cy="6911975"/>
                  <a:chOff x="2832232" y="0"/>
                  <a:chExt cx="9767756" cy="6911975"/>
                </a:xfrm>
              </p:grpSpPr>
              <p:grpSp>
                <p:nvGrpSpPr>
                  <p:cNvPr id="16" name="Group 15"/>
                  <p:cNvGrpSpPr/>
                  <p:nvPr/>
                </p:nvGrpSpPr>
                <p:grpSpPr>
                  <a:xfrm>
                    <a:off x="2832232" y="0"/>
                    <a:ext cx="9767756" cy="6911975"/>
                    <a:chOff x="2832232" y="0"/>
                    <a:chExt cx="9767756" cy="6911975"/>
                  </a:xfrm>
                </p:grpSpPr>
                <p:grpSp>
                  <p:nvGrpSpPr>
                    <p:cNvPr id="10" name="Group 9"/>
                    <p:cNvGrpSpPr/>
                    <p:nvPr/>
                  </p:nvGrpSpPr>
                  <p:grpSpPr>
                    <a:xfrm>
                      <a:off x="2832232" y="0"/>
                      <a:ext cx="9767756" cy="6911975"/>
                      <a:chOff x="2944368" y="58928"/>
                      <a:chExt cx="9767756" cy="6911975"/>
                    </a:xfrm>
                  </p:grpSpPr>
                  <p:grpSp>
                    <p:nvGrpSpPr>
                      <p:cNvPr id="7" name="Group 6"/>
                      <p:cNvGrpSpPr/>
                      <p:nvPr/>
                    </p:nvGrpSpPr>
                    <p:grpSpPr>
                      <a:xfrm>
                        <a:off x="2944368" y="58928"/>
                        <a:ext cx="9767756" cy="6911975"/>
                        <a:chOff x="2944368" y="111760"/>
                        <a:chExt cx="9767756" cy="6911975"/>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944368" y="111760"/>
                          <a:ext cx="9767756" cy="6911975"/>
                        </a:xfrm>
                        <a:prstGeom prst="rect">
                          <a:avLst/>
                        </a:prstGeom>
                        <a:ln>
                          <a:solidFill>
                            <a:schemeClr val="tx1"/>
                          </a:solidFill>
                        </a:ln>
                      </p:spPr>
                    </p:pic>
                    <p:sp>
                      <p:nvSpPr>
                        <p:cNvPr id="6" name="TextBox 5"/>
                        <p:cNvSpPr txBox="1"/>
                        <p:nvPr/>
                      </p:nvSpPr>
                      <p:spPr>
                        <a:xfrm>
                          <a:off x="10582212" y="2172208"/>
                          <a:ext cx="2017776" cy="3262432"/>
                        </a:xfrm>
                        <a:prstGeom prst="rect">
                          <a:avLst/>
                        </a:prstGeom>
                        <a:noFill/>
                      </p:spPr>
                      <p:txBody>
                        <a:bodyPr wrap="square" rtlCol="0">
                          <a:spAutoFit/>
                        </a:bodyPr>
                        <a:lstStyle/>
                        <a:p>
                          <a:pPr algn="r" rtl="1"/>
                          <a:r>
                            <a:rPr lang="ar-SA" sz="1600" b="1" dirty="0" smtClean="0"/>
                            <a:t>مفتاح الخريطة </a:t>
                          </a:r>
                          <a:endParaRPr lang="en-US" sz="1600" b="1" dirty="0" smtClean="0"/>
                        </a:p>
                        <a:p>
                          <a:pPr algn="r" rtl="1"/>
                          <a:endParaRPr lang="ar-SA" sz="1600" dirty="0" smtClean="0"/>
                        </a:p>
                        <a:p>
                          <a:pPr algn="r" rtl="1"/>
                          <a:r>
                            <a:rPr lang="ar-SA" sz="1400" b="1" dirty="0" smtClean="0"/>
                            <a:t>عروض الشوارع</a:t>
                          </a:r>
                        </a:p>
                        <a:p>
                          <a:pPr algn="r" rtl="1"/>
                          <a:r>
                            <a:rPr lang="en-US" sz="1600" dirty="0" smtClean="0"/>
                            <a:t>4</a:t>
                          </a:r>
                        </a:p>
                        <a:p>
                          <a:pPr algn="r" rtl="1"/>
                          <a:r>
                            <a:rPr lang="en-US" sz="1600" dirty="0" smtClean="0"/>
                            <a:t>5</a:t>
                          </a:r>
                        </a:p>
                        <a:p>
                          <a:pPr algn="r" rtl="1"/>
                          <a:r>
                            <a:rPr lang="en-US" sz="1600" dirty="0" smtClean="0"/>
                            <a:t>6</a:t>
                          </a:r>
                        </a:p>
                        <a:p>
                          <a:pPr algn="r" rtl="1"/>
                          <a:r>
                            <a:rPr lang="en-US" sz="1600" dirty="0" smtClean="0"/>
                            <a:t>8</a:t>
                          </a:r>
                        </a:p>
                        <a:p>
                          <a:pPr algn="r" rtl="1"/>
                          <a:r>
                            <a:rPr lang="en-US" sz="1600" dirty="0" smtClean="0"/>
                            <a:t>10</a:t>
                          </a:r>
                        </a:p>
                        <a:p>
                          <a:pPr algn="r" rtl="1"/>
                          <a:r>
                            <a:rPr lang="en-US" sz="1600" dirty="0" smtClean="0"/>
                            <a:t>12</a:t>
                          </a:r>
                        </a:p>
                        <a:p>
                          <a:pPr algn="r" rtl="1"/>
                          <a:r>
                            <a:rPr lang="en-US" sz="1600" dirty="0" smtClean="0"/>
                            <a:t>14</a:t>
                          </a:r>
                          <a:endParaRPr lang="ar-SA" sz="1600" dirty="0" smtClean="0"/>
                        </a:p>
                        <a:p>
                          <a:pPr algn="r" rtl="1"/>
                          <a:r>
                            <a:rPr lang="en-US" sz="1600" dirty="0" smtClean="0"/>
                            <a:t>18</a:t>
                          </a:r>
                        </a:p>
                        <a:p>
                          <a:pPr algn="r" rtl="1"/>
                          <a:r>
                            <a:rPr lang="en-US" sz="1600" dirty="0" smtClean="0"/>
                            <a:t>20</a:t>
                          </a:r>
                        </a:p>
                        <a:p>
                          <a:pPr algn="r" rtl="1"/>
                          <a:r>
                            <a:rPr lang="en-US" sz="1600" dirty="0" smtClean="0"/>
                            <a:t>25</a:t>
                          </a:r>
                          <a:endParaRPr lang="en-US" sz="1600" dirty="0"/>
                        </a:p>
                      </p:txBody>
                    </p:sp>
                  </p:grpSp>
                  <p:sp>
                    <p:nvSpPr>
                      <p:cNvPr id="9" name="TextBox 8"/>
                      <p:cNvSpPr txBox="1"/>
                      <p:nvPr/>
                    </p:nvSpPr>
                    <p:spPr>
                      <a:xfrm>
                        <a:off x="10688320" y="796765"/>
                        <a:ext cx="2023804" cy="584775"/>
                      </a:xfrm>
                      <a:prstGeom prst="rect">
                        <a:avLst/>
                      </a:prstGeom>
                      <a:noFill/>
                      <a:ln>
                        <a:solidFill>
                          <a:schemeClr val="tx1"/>
                        </a:solidFill>
                      </a:ln>
                    </p:spPr>
                    <p:txBody>
                      <a:bodyPr wrap="square" rtlCol="0">
                        <a:spAutoFit/>
                      </a:bodyPr>
                      <a:lstStyle/>
                      <a:p>
                        <a:pPr algn="ctr"/>
                        <a:r>
                          <a:rPr lang="ar-SA" sz="1600" b="1" dirty="0" smtClean="0"/>
                          <a:t>شبكة الشوارع والطرق في منطقة الدراسة</a:t>
                        </a:r>
                        <a:endParaRPr lang="en-US" sz="1600" b="1" dirty="0"/>
                      </a:p>
                    </p:txBody>
                  </p:sp>
                </p:grpSp>
                <p:sp>
                  <p:nvSpPr>
                    <p:cNvPr id="13" name="Freeform 12"/>
                    <p:cNvSpPr/>
                    <p:nvPr/>
                  </p:nvSpPr>
                  <p:spPr>
                    <a:xfrm>
                      <a:off x="6088512" y="2763520"/>
                      <a:ext cx="1694048" cy="355599"/>
                    </a:xfrm>
                    <a:custGeom>
                      <a:avLst/>
                      <a:gdLst>
                        <a:gd name="connsiteX0" fmla="*/ 932688 w 932688"/>
                        <a:gd name="connsiteY0" fmla="*/ 183075 h 183075"/>
                        <a:gd name="connsiteX1" fmla="*/ 585216 w 932688"/>
                        <a:gd name="connsiteY1" fmla="*/ 146499 h 183075"/>
                        <a:gd name="connsiteX2" fmla="*/ 298704 w 932688"/>
                        <a:gd name="connsiteY2" fmla="*/ 79443 h 183075"/>
                        <a:gd name="connsiteX3" fmla="*/ 298704 w 932688"/>
                        <a:gd name="connsiteY3" fmla="*/ 79443 h 183075"/>
                        <a:gd name="connsiteX4" fmla="*/ 54864 w 932688"/>
                        <a:gd name="connsiteY4" fmla="*/ 12387 h 183075"/>
                        <a:gd name="connsiteX5" fmla="*/ 0 w 932688"/>
                        <a:gd name="connsiteY5" fmla="*/ 195 h 1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32688" h="183075">
                          <a:moveTo>
                            <a:pt x="932688" y="183075"/>
                          </a:moveTo>
                          <a:cubicBezTo>
                            <a:pt x="811784" y="173423"/>
                            <a:pt x="690880" y="163771"/>
                            <a:pt x="585216" y="146499"/>
                          </a:cubicBezTo>
                          <a:cubicBezTo>
                            <a:pt x="479552" y="129227"/>
                            <a:pt x="298704" y="79443"/>
                            <a:pt x="298704" y="79443"/>
                          </a:cubicBezTo>
                          <a:lnTo>
                            <a:pt x="298704" y="79443"/>
                          </a:lnTo>
                          <a:lnTo>
                            <a:pt x="54864" y="12387"/>
                          </a:lnTo>
                          <a:cubicBezTo>
                            <a:pt x="5080" y="-821"/>
                            <a:pt x="2540" y="-313"/>
                            <a:pt x="0" y="195"/>
                          </a:cubicBezTo>
                        </a:path>
                      </a:pathLst>
                    </a:custGeom>
                    <a:noFill/>
                    <a:ln w="3810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13"/>
                    <p:cNvSpPr/>
                    <p:nvPr/>
                  </p:nvSpPr>
                  <p:spPr>
                    <a:xfrm>
                      <a:off x="3677920" y="436880"/>
                      <a:ext cx="2410592" cy="2404371"/>
                    </a:xfrm>
                    <a:custGeom>
                      <a:avLst/>
                      <a:gdLst>
                        <a:gd name="connsiteX0" fmla="*/ 1578864 w 1578864"/>
                        <a:gd name="connsiteY0" fmla="*/ 1548384 h 1591571"/>
                        <a:gd name="connsiteX1" fmla="*/ 1286256 w 1578864"/>
                        <a:gd name="connsiteY1" fmla="*/ 1584960 h 1591571"/>
                        <a:gd name="connsiteX2" fmla="*/ 1085088 w 1578864"/>
                        <a:gd name="connsiteY2" fmla="*/ 1584960 h 1591571"/>
                        <a:gd name="connsiteX3" fmla="*/ 999744 w 1578864"/>
                        <a:gd name="connsiteY3" fmla="*/ 1517904 h 1591571"/>
                        <a:gd name="connsiteX4" fmla="*/ 999744 w 1578864"/>
                        <a:gd name="connsiteY4" fmla="*/ 1517904 h 1591571"/>
                        <a:gd name="connsiteX5" fmla="*/ 1054608 w 1578864"/>
                        <a:gd name="connsiteY5" fmla="*/ 1127760 h 1591571"/>
                        <a:gd name="connsiteX6" fmla="*/ 1054608 w 1578864"/>
                        <a:gd name="connsiteY6" fmla="*/ 1127760 h 1591571"/>
                        <a:gd name="connsiteX7" fmla="*/ 810768 w 1578864"/>
                        <a:gd name="connsiteY7" fmla="*/ 981456 h 1591571"/>
                        <a:gd name="connsiteX8" fmla="*/ 737616 w 1578864"/>
                        <a:gd name="connsiteY8" fmla="*/ 877824 h 1591571"/>
                        <a:gd name="connsiteX9" fmla="*/ 737616 w 1578864"/>
                        <a:gd name="connsiteY9" fmla="*/ 877824 h 1591571"/>
                        <a:gd name="connsiteX10" fmla="*/ 688848 w 1578864"/>
                        <a:gd name="connsiteY10" fmla="*/ 640080 h 1591571"/>
                        <a:gd name="connsiteX11" fmla="*/ 688848 w 1578864"/>
                        <a:gd name="connsiteY11" fmla="*/ 640080 h 1591571"/>
                        <a:gd name="connsiteX12" fmla="*/ 316992 w 1578864"/>
                        <a:gd name="connsiteY12" fmla="*/ 310896 h 1591571"/>
                        <a:gd name="connsiteX13" fmla="*/ 79248 w 1578864"/>
                        <a:gd name="connsiteY13" fmla="*/ 128016 h 1591571"/>
                        <a:gd name="connsiteX14" fmla="*/ 0 w 1578864"/>
                        <a:gd name="connsiteY14" fmla="*/ 0 h 1591571"/>
                        <a:gd name="connsiteX15" fmla="*/ 0 w 1578864"/>
                        <a:gd name="connsiteY15" fmla="*/ 0 h 1591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578864" h="1591571">
                          <a:moveTo>
                            <a:pt x="1578864" y="1548384"/>
                          </a:moveTo>
                          <a:cubicBezTo>
                            <a:pt x="1473708" y="1563624"/>
                            <a:pt x="1368552" y="1578864"/>
                            <a:pt x="1286256" y="1584960"/>
                          </a:cubicBezTo>
                          <a:cubicBezTo>
                            <a:pt x="1203960" y="1591056"/>
                            <a:pt x="1132840" y="1596136"/>
                            <a:pt x="1085088" y="1584960"/>
                          </a:cubicBezTo>
                          <a:cubicBezTo>
                            <a:pt x="1037336" y="1573784"/>
                            <a:pt x="999744" y="1517904"/>
                            <a:pt x="999744" y="1517904"/>
                          </a:cubicBezTo>
                          <a:lnTo>
                            <a:pt x="999744" y="1517904"/>
                          </a:lnTo>
                          <a:lnTo>
                            <a:pt x="1054608" y="1127760"/>
                          </a:lnTo>
                          <a:lnTo>
                            <a:pt x="1054608" y="1127760"/>
                          </a:lnTo>
                          <a:cubicBezTo>
                            <a:pt x="1013968" y="1103376"/>
                            <a:pt x="863600" y="1023112"/>
                            <a:pt x="810768" y="981456"/>
                          </a:cubicBezTo>
                          <a:cubicBezTo>
                            <a:pt x="757936" y="939800"/>
                            <a:pt x="737616" y="877824"/>
                            <a:pt x="737616" y="877824"/>
                          </a:cubicBezTo>
                          <a:lnTo>
                            <a:pt x="737616" y="877824"/>
                          </a:lnTo>
                          <a:lnTo>
                            <a:pt x="688848" y="640080"/>
                          </a:lnTo>
                          <a:lnTo>
                            <a:pt x="688848" y="640080"/>
                          </a:lnTo>
                          <a:cubicBezTo>
                            <a:pt x="626872" y="585216"/>
                            <a:pt x="418592" y="396240"/>
                            <a:pt x="316992" y="310896"/>
                          </a:cubicBezTo>
                          <a:cubicBezTo>
                            <a:pt x="215392" y="225552"/>
                            <a:pt x="132080" y="179832"/>
                            <a:pt x="79248" y="128016"/>
                          </a:cubicBezTo>
                          <a:cubicBezTo>
                            <a:pt x="26416" y="76200"/>
                            <a:pt x="0" y="0"/>
                            <a:pt x="0" y="0"/>
                          </a:cubicBezTo>
                          <a:lnTo>
                            <a:pt x="0" y="0"/>
                          </a:lnTo>
                        </a:path>
                      </a:pathLst>
                    </a:custGeom>
                    <a:noFill/>
                    <a:ln w="381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0000"/>
                        </a:solidFill>
                      </a:endParaRPr>
                    </a:p>
                  </p:txBody>
                </p:sp>
                <p:sp>
                  <p:nvSpPr>
                    <p:cNvPr id="15" name="Freeform 14"/>
                    <p:cNvSpPr/>
                    <p:nvPr/>
                  </p:nvSpPr>
                  <p:spPr>
                    <a:xfrm>
                      <a:off x="7782560" y="2590779"/>
                      <a:ext cx="2677437" cy="528340"/>
                    </a:xfrm>
                    <a:custGeom>
                      <a:avLst/>
                      <a:gdLst>
                        <a:gd name="connsiteX0" fmla="*/ 1683969 w 1683969"/>
                        <a:gd name="connsiteY0" fmla="*/ 0 h 345482"/>
                        <a:gd name="connsiteX1" fmla="*/ 1501089 w 1683969"/>
                        <a:gd name="connsiteY1" fmla="*/ 24384 h 345482"/>
                        <a:gd name="connsiteX2" fmla="*/ 1318209 w 1683969"/>
                        <a:gd name="connsiteY2" fmla="*/ 103632 h 345482"/>
                        <a:gd name="connsiteX3" fmla="*/ 1318209 w 1683969"/>
                        <a:gd name="connsiteY3" fmla="*/ 103632 h 345482"/>
                        <a:gd name="connsiteX4" fmla="*/ 1043889 w 1683969"/>
                        <a:gd name="connsiteY4" fmla="*/ 243840 h 345482"/>
                        <a:gd name="connsiteX5" fmla="*/ 1043889 w 1683969"/>
                        <a:gd name="connsiteY5" fmla="*/ 243840 h 345482"/>
                        <a:gd name="connsiteX6" fmla="*/ 629361 w 1683969"/>
                        <a:gd name="connsiteY6" fmla="*/ 298704 h 345482"/>
                        <a:gd name="connsiteX7" fmla="*/ 80721 w 1683969"/>
                        <a:gd name="connsiteY7" fmla="*/ 341376 h 345482"/>
                        <a:gd name="connsiteX8" fmla="*/ 13665 w 1683969"/>
                        <a:gd name="connsiteY8" fmla="*/ 341376 h 345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83969" h="345482">
                          <a:moveTo>
                            <a:pt x="1683969" y="0"/>
                          </a:moveTo>
                          <a:cubicBezTo>
                            <a:pt x="1623009" y="3556"/>
                            <a:pt x="1562049" y="7112"/>
                            <a:pt x="1501089" y="24384"/>
                          </a:cubicBezTo>
                          <a:cubicBezTo>
                            <a:pt x="1440129" y="41656"/>
                            <a:pt x="1318209" y="103632"/>
                            <a:pt x="1318209" y="103632"/>
                          </a:cubicBezTo>
                          <a:lnTo>
                            <a:pt x="1318209" y="103632"/>
                          </a:lnTo>
                          <a:lnTo>
                            <a:pt x="1043889" y="243840"/>
                          </a:lnTo>
                          <a:lnTo>
                            <a:pt x="1043889" y="243840"/>
                          </a:lnTo>
                          <a:cubicBezTo>
                            <a:pt x="974801" y="252984"/>
                            <a:pt x="789889" y="282448"/>
                            <a:pt x="629361" y="298704"/>
                          </a:cubicBezTo>
                          <a:cubicBezTo>
                            <a:pt x="468833" y="314960"/>
                            <a:pt x="183337" y="334264"/>
                            <a:pt x="80721" y="341376"/>
                          </a:cubicBezTo>
                          <a:cubicBezTo>
                            <a:pt x="-21895" y="348488"/>
                            <a:pt x="-4115" y="344932"/>
                            <a:pt x="13665" y="341376"/>
                          </a:cubicBezTo>
                        </a:path>
                      </a:pathLst>
                    </a:custGeom>
                    <a:noFill/>
                    <a:ln w="381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cxnSp>
                <p:nvCxnSpPr>
                  <p:cNvPr id="18" name="Straight Connector 17"/>
                  <p:cNvCxnSpPr/>
                  <p:nvPr/>
                </p:nvCxnSpPr>
                <p:spPr>
                  <a:xfrm flipH="1">
                    <a:off x="11729720" y="5155250"/>
                    <a:ext cx="314960" cy="0"/>
                  </a:xfrm>
                  <a:prstGeom prst="line">
                    <a:avLst/>
                  </a:prstGeom>
                  <a:ln w="38100">
                    <a:solidFill>
                      <a:srgbClr val="0071FE"/>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flipH="1">
                    <a:off x="11729720" y="4912826"/>
                    <a:ext cx="314960" cy="0"/>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grpSp>
                <p:nvGrpSpPr>
                  <p:cNvPr id="24" name="Group 23"/>
                  <p:cNvGrpSpPr/>
                  <p:nvPr/>
                </p:nvGrpSpPr>
                <p:grpSpPr>
                  <a:xfrm>
                    <a:off x="4896091" y="1547703"/>
                    <a:ext cx="4407302" cy="5154039"/>
                    <a:chOff x="4896091" y="1547703"/>
                    <a:chExt cx="4407302" cy="5154039"/>
                  </a:xfrm>
                </p:grpSpPr>
                <p:sp>
                  <p:nvSpPr>
                    <p:cNvPr id="22" name="Freeform 21"/>
                    <p:cNvSpPr/>
                    <p:nvPr/>
                  </p:nvSpPr>
                  <p:spPr>
                    <a:xfrm>
                      <a:off x="6138672" y="1547703"/>
                      <a:ext cx="3164721" cy="4262352"/>
                    </a:xfrm>
                    <a:custGeom>
                      <a:avLst/>
                      <a:gdLst>
                        <a:gd name="connsiteX0" fmla="*/ 54864 w 3164721"/>
                        <a:gd name="connsiteY0" fmla="*/ 1219881 h 4262352"/>
                        <a:gd name="connsiteX1" fmla="*/ 146304 w 3164721"/>
                        <a:gd name="connsiteY1" fmla="*/ 994329 h 4262352"/>
                        <a:gd name="connsiteX2" fmla="*/ 335280 w 3164721"/>
                        <a:gd name="connsiteY2" fmla="*/ 640761 h 4262352"/>
                        <a:gd name="connsiteX3" fmla="*/ 408432 w 3164721"/>
                        <a:gd name="connsiteY3" fmla="*/ 427401 h 4262352"/>
                        <a:gd name="connsiteX4" fmla="*/ 408432 w 3164721"/>
                        <a:gd name="connsiteY4" fmla="*/ 427401 h 4262352"/>
                        <a:gd name="connsiteX5" fmla="*/ 512064 w 3164721"/>
                        <a:gd name="connsiteY5" fmla="*/ 256713 h 4262352"/>
                        <a:gd name="connsiteX6" fmla="*/ 1042416 w 3164721"/>
                        <a:gd name="connsiteY6" fmla="*/ 37257 h 4262352"/>
                        <a:gd name="connsiteX7" fmla="*/ 1328928 w 3164721"/>
                        <a:gd name="connsiteY7" fmla="*/ 6777 h 4262352"/>
                        <a:gd name="connsiteX8" fmla="*/ 1761744 w 3164721"/>
                        <a:gd name="connsiteY8" fmla="*/ 110409 h 4262352"/>
                        <a:gd name="connsiteX9" fmla="*/ 2078736 w 3164721"/>
                        <a:gd name="connsiteY9" fmla="*/ 195753 h 4262352"/>
                        <a:gd name="connsiteX10" fmla="*/ 2499360 w 3164721"/>
                        <a:gd name="connsiteY10" fmla="*/ 409113 h 4262352"/>
                        <a:gd name="connsiteX11" fmla="*/ 2700528 w 3164721"/>
                        <a:gd name="connsiteY11" fmla="*/ 610281 h 4262352"/>
                        <a:gd name="connsiteX12" fmla="*/ 2901696 w 3164721"/>
                        <a:gd name="connsiteY12" fmla="*/ 884601 h 4262352"/>
                        <a:gd name="connsiteX13" fmla="*/ 3108960 w 3164721"/>
                        <a:gd name="connsiteY13" fmla="*/ 1219881 h 4262352"/>
                        <a:gd name="connsiteX14" fmla="*/ 3163824 w 3164721"/>
                        <a:gd name="connsiteY14" fmla="*/ 1390569 h 4262352"/>
                        <a:gd name="connsiteX15" fmla="*/ 3078480 w 3164721"/>
                        <a:gd name="connsiteY15" fmla="*/ 1695369 h 4262352"/>
                        <a:gd name="connsiteX16" fmla="*/ 2993136 w 3164721"/>
                        <a:gd name="connsiteY16" fmla="*/ 1933113 h 4262352"/>
                        <a:gd name="connsiteX17" fmla="*/ 2974848 w 3164721"/>
                        <a:gd name="connsiteY17" fmla="*/ 2237913 h 4262352"/>
                        <a:gd name="connsiteX18" fmla="*/ 2932176 w 3164721"/>
                        <a:gd name="connsiteY18" fmla="*/ 2518329 h 4262352"/>
                        <a:gd name="connsiteX19" fmla="*/ 2846832 w 3164721"/>
                        <a:gd name="connsiteY19" fmla="*/ 2810937 h 4262352"/>
                        <a:gd name="connsiteX20" fmla="*/ 2743200 w 3164721"/>
                        <a:gd name="connsiteY20" fmla="*/ 2999913 h 4262352"/>
                        <a:gd name="connsiteX21" fmla="*/ 2566416 w 3164721"/>
                        <a:gd name="connsiteY21" fmla="*/ 3268137 h 4262352"/>
                        <a:gd name="connsiteX22" fmla="*/ 2566416 w 3164721"/>
                        <a:gd name="connsiteY22" fmla="*/ 3268137 h 4262352"/>
                        <a:gd name="connsiteX23" fmla="*/ 1987296 w 3164721"/>
                        <a:gd name="connsiteY23" fmla="*/ 3646089 h 4262352"/>
                        <a:gd name="connsiteX24" fmla="*/ 1688592 w 3164721"/>
                        <a:gd name="connsiteY24" fmla="*/ 3786297 h 4262352"/>
                        <a:gd name="connsiteX25" fmla="*/ 1389888 w 3164721"/>
                        <a:gd name="connsiteY25" fmla="*/ 3920409 h 4262352"/>
                        <a:gd name="connsiteX26" fmla="*/ 1060704 w 3164721"/>
                        <a:gd name="connsiteY26" fmla="*/ 3981369 h 4262352"/>
                        <a:gd name="connsiteX27" fmla="*/ 792480 w 3164721"/>
                        <a:gd name="connsiteY27" fmla="*/ 4158153 h 4262352"/>
                        <a:gd name="connsiteX28" fmla="*/ 426720 w 3164721"/>
                        <a:gd name="connsiteY28" fmla="*/ 4261785 h 4262352"/>
                        <a:gd name="connsiteX29" fmla="*/ 219456 w 3164721"/>
                        <a:gd name="connsiteY29" fmla="*/ 4200825 h 4262352"/>
                        <a:gd name="connsiteX30" fmla="*/ 0 w 3164721"/>
                        <a:gd name="connsiteY30" fmla="*/ 4225209 h 4262352"/>
                        <a:gd name="connsiteX31" fmla="*/ 0 w 3164721"/>
                        <a:gd name="connsiteY31" fmla="*/ 4225209 h 4262352"/>
                        <a:gd name="connsiteX32" fmla="*/ 0 w 3164721"/>
                        <a:gd name="connsiteY32" fmla="*/ 4225209 h 4262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164721" h="4262352">
                          <a:moveTo>
                            <a:pt x="54864" y="1219881"/>
                          </a:moveTo>
                          <a:cubicBezTo>
                            <a:pt x="77216" y="1155365"/>
                            <a:pt x="99568" y="1090849"/>
                            <a:pt x="146304" y="994329"/>
                          </a:cubicBezTo>
                          <a:cubicBezTo>
                            <a:pt x="193040" y="897809"/>
                            <a:pt x="291592" y="735249"/>
                            <a:pt x="335280" y="640761"/>
                          </a:cubicBezTo>
                          <a:cubicBezTo>
                            <a:pt x="378968" y="546273"/>
                            <a:pt x="408432" y="427401"/>
                            <a:pt x="408432" y="427401"/>
                          </a:cubicBezTo>
                          <a:lnTo>
                            <a:pt x="408432" y="427401"/>
                          </a:lnTo>
                          <a:cubicBezTo>
                            <a:pt x="425704" y="398953"/>
                            <a:pt x="406400" y="321737"/>
                            <a:pt x="512064" y="256713"/>
                          </a:cubicBezTo>
                          <a:cubicBezTo>
                            <a:pt x="617728" y="191689"/>
                            <a:pt x="906272" y="78913"/>
                            <a:pt x="1042416" y="37257"/>
                          </a:cubicBezTo>
                          <a:cubicBezTo>
                            <a:pt x="1178560" y="-4399"/>
                            <a:pt x="1209040" y="-5415"/>
                            <a:pt x="1328928" y="6777"/>
                          </a:cubicBezTo>
                          <a:cubicBezTo>
                            <a:pt x="1448816" y="18969"/>
                            <a:pt x="1636776" y="78913"/>
                            <a:pt x="1761744" y="110409"/>
                          </a:cubicBezTo>
                          <a:cubicBezTo>
                            <a:pt x="1886712" y="141905"/>
                            <a:pt x="1955800" y="145969"/>
                            <a:pt x="2078736" y="195753"/>
                          </a:cubicBezTo>
                          <a:cubicBezTo>
                            <a:pt x="2201672" y="245537"/>
                            <a:pt x="2395728" y="340025"/>
                            <a:pt x="2499360" y="409113"/>
                          </a:cubicBezTo>
                          <a:cubicBezTo>
                            <a:pt x="2602992" y="478201"/>
                            <a:pt x="2633472" y="531033"/>
                            <a:pt x="2700528" y="610281"/>
                          </a:cubicBezTo>
                          <a:cubicBezTo>
                            <a:pt x="2767584" y="689529"/>
                            <a:pt x="2833624" y="783001"/>
                            <a:pt x="2901696" y="884601"/>
                          </a:cubicBezTo>
                          <a:cubicBezTo>
                            <a:pt x="2969768" y="986201"/>
                            <a:pt x="3065272" y="1135553"/>
                            <a:pt x="3108960" y="1219881"/>
                          </a:cubicBezTo>
                          <a:cubicBezTo>
                            <a:pt x="3152648" y="1304209"/>
                            <a:pt x="3168904" y="1311321"/>
                            <a:pt x="3163824" y="1390569"/>
                          </a:cubicBezTo>
                          <a:cubicBezTo>
                            <a:pt x="3158744" y="1469817"/>
                            <a:pt x="3106928" y="1604945"/>
                            <a:pt x="3078480" y="1695369"/>
                          </a:cubicBezTo>
                          <a:cubicBezTo>
                            <a:pt x="3050032" y="1785793"/>
                            <a:pt x="3010408" y="1842689"/>
                            <a:pt x="2993136" y="1933113"/>
                          </a:cubicBezTo>
                          <a:cubicBezTo>
                            <a:pt x="2975864" y="2023537"/>
                            <a:pt x="2985008" y="2140377"/>
                            <a:pt x="2974848" y="2237913"/>
                          </a:cubicBezTo>
                          <a:cubicBezTo>
                            <a:pt x="2964688" y="2335449"/>
                            <a:pt x="2953512" y="2422825"/>
                            <a:pt x="2932176" y="2518329"/>
                          </a:cubicBezTo>
                          <a:cubicBezTo>
                            <a:pt x="2910840" y="2613833"/>
                            <a:pt x="2878328" y="2730673"/>
                            <a:pt x="2846832" y="2810937"/>
                          </a:cubicBezTo>
                          <a:cubicBezTo>
                            <a:pt x="2815336" y="2891201"/>
                            <a:pt x="2789936" y="2923713"/>
                            <a:pt x="2743200" y="2999913"/>
                          </a:cubicBezTo>
                          <a:cubicBezTo>
                            <a:pt x="2696464" y="3076113"/>
                            <a:pt x="2566416" y="3268137"/>
                            <a:pt x="2566416" y="3268137"/>
                          </a:cubicBezTo>
                          <a:lnTo>
                            <a:pt x="2566416" y="3268137"/>
                          </a:lnTo>
                          <a:cubicBezTo>
                            <a:pt x="2469896" y="3331129"/>
                            <a:pt x="2133600" y="3559729"/>
                            <a:pt x="1987296" y="3646089"/>
                          </a:cubicBezTo>
                          <a:cubicBezTo>
                            <a:pt x="1840992" y="3732449"/>
                            <a:pt x="1788160" y="3740577"/>
                            <a:pt x="1688592" y="3786297"/>
                          </a:cubicBezTo>
                          <a:cubicBezTo>
                            <a:pt x="1589024" y="3832017"/>
                            <a:pt x="1494536" y="3887897"/>
                            <a:pt x="1389888" y="3920409"/>
                          </a:cubicBezTo>
                          <a:cubicBezTo>
                            <a:pt x="1285240" y="3952921"/>
                            <a:pt x="1160272" y="3941745"/>
                            <a:pt x="1060704" y="3981369"/>
                          </a:cubicBezTo>
                          <a:cubicBezTo>
                            <a:pt x="961136" y="4020993"/>
                            <a:pt x="898144" y="4111417"/>
                            <a:pt x="792480" y="4158153"/>
                          </a:cubicBezTo>
                          <a:cubicBezTo>
                            <a:pt x="686816" y="4204889"/>
                            <a:pt x="522224" y="4254673"/>
                            <a:pt x="426720" y="4261785"/>
                          </a:cubicBezTo>
                          <a:cubicBezTo>
                            <a:pt x="331216" y="4268897"/>
                            <a:pt x="290576" y="4206921"/>
                            <a:pt x="219456" y="4200825"/>
                          </a:cubicBezTo>
                          <a:cubicBezTo>
                            <a:pt x="148336" y="4194729"/>
                            <a:pt x="0" y="4225209"/>
                            <a:pt x="0" y="4225209"/>
                          </a:cubicBezTo>
                          <a:lnTo>
                            <a:pt x="0" y="4225209"/>
                          </a:lnTo>
                          <a:lnTo>
                            <a:pt x="0" y="4225209"/>
                          </a:lnTo>
                        </a:path>
                      </a:pathLst>
                    </a:custGeom>
                    <a:noFill/>
                    <a:ln w="28575">
                      <a:solidFill>
                        <a:srgbClr val="FFAA0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22"/>
                    <p:cNvSpPr/>
                    <p:nvPr/>
                  </p:nvSpPr>
                  <p:spPr>
                    <a:xfrm>
                      <a:off x="4896091" y="5798916"/>
                      <a:ext cx="1203767" cy="902826"/>
                    </a:xfrm>
                    <a:custGeom>
                      <a:avLst/>
                      <a:gdLst>
                        <a:gd name="connsiteX0" fmla="*/ 0 w 1203767"/>
                        <a:gd name="connsiteY0" fmla="*/ 902826 h 902826"/>
                        <a:gd name="connsiteX1" fmla="*/ 370390 w 1203767"/>
                        <a:gd name="connsiteY1" fmla="*/ 833378 h 902826"/>
                        <a:gd name="connsiteX2" fmla="*/ 613458 w 1203767"/>
                        <a:gd name="connsiteY2" fmla="*/ 740780 h 902826"/>
                        <a:gd name="connsiteX3" fmla="*/ 844952 w 1203767"/>
                        <a:gd name="connsiteY3" fmla="*/ 648183 h 902826"/>
                        <a:gd name="connsiteX4" fmla="*/ 1041722 w 1203767"/>
                        <a:gd name="connsiteY4" fmla="*/ 520861 h 902826"/>
                        <a:gd name="connsiteX5" fmla="*/ 1041722 w 1203767"/>
                        <a:gd name="connsiteY5" fmla="*/ 520861 h 902826"/>
                        <a:gd name="connsiteX6" fmla="*/ 1076446 w 1203767"/>
                        <a:gd name="connsiteY6" fmla="*/ 300942 h 902826"/>
                        <a:gd name="connsiteX7" fmla="*/ 1111170 w 1203767"/>
                        <a:gd name="connsiteY7" fmla="*/ 69449 h 902826"/>
                        <a:gd name="connsiteX8" fmla="*/ 1203767 w 1203767"/>
                        <a:gd name="connsiteY8" fmla="*/ 0 h 902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03767" h="902826">
                          <a:moveTo>
                            <a:pt x="0" y="902826"/>
                          </a:moveTo>
                          <a:cubicBezTo>
                            <a:pt x="134073" y="881606"/>
                            <a:pt x="268147" y="860386"/>
                            <a:pt x="370390" y="833378"/>
                          </a:cubicBezTo>
                          <a:cubicBezTo>
                            <a:pt x="472633" y="806370"/>
                            <a:pt x="613458" y="740780"/>
                            <a:pt x="613458" y="740780"/>
                          </a:cubicBezTo>
                          <a:cubicBezTo>
                            <a:pt x="692552" y="709914"/>
                            <a:pt x="773575" y="684836"/>
                            <a:pt x="844952" y="648183"/>
                          </a:cubicBezTo>
                          <a:cubicBezTo>
                            <a:pt x="916329" y="611530"/>
                            <a:pt x="1041722" y="520861"/>
                            <a:pt x="1041722" y="520861"/>
                          </a:cubicBezTo>
                          <a:lnTo>
                            <a:pt x="1041722" y="520861"/>
                          </a:lnTo>
                          <a:cubicBezTo>
                            <a:pt x="1047509" y="484208"/>
                            <a:pt x="1064871" y="376177"/>
                            <a:pt x="1076446" y="300942"/>
                          </a:cubicBezTo>
                          <a:cubicBezTo>
                            <a:pt x="1088021" y="225707"/>
                            <a:pt x="1089950" y="119606"/>
                            <a:pt x="1111170" y="69449"/>
                          </a:cubicBezTo>
                          <a:cubicBezTo>
                            <a:pt x="1132390" y="19292"/>
                            <a:pt x="1168078" y="9646"/>
                            <a:pt x="1203767" y="0"/>
                          </a:cubicBezTo>
                        </a:path>
                      </a:pathLst>
                    </a:custGeom>
                    <a:noFill/>
                    <a:ln w="28575">
                      <a:solidFill>
                        <a:srgbClr val="FFAA0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cxnSp>
                <p:nvCxnSpPr>
                  <p:cNvPr id="30" name="Straight Connector 29"/>
                  <p:cNvCxnSpPr/>
                  <p:nvPr/>
                </p:nvCxnSpPr>
                <p:spPr>
                  <a:xfrm flipH="1">
                    <a:off x="11729720" y="4636319"/>
                    <a:ext cx="314960" cy="0"/>
                  </a:xfrm>
                  <a:prstGeom prst="line">
                    <a:avLst/>
                  </a:prstGeom>
                  <a:ln w="38100">
                    <a:solidFill>
                      <a:srgbClr val="FFAA01"/>
                    </a:solidFill>
                  </a:ln>
                </p:spPr>
                <p:style>
                  <a:lnRef idx="1">
                    <a:schemeClr val="accent1"/>
                  </a:lnRef>
                  <a:fillRef idx="0">
                    <a:schemeClr val="accent1"/>
                  </a:fillRef>
                  <a:effectRef idx="0">
                    <a:schemeClr val="accent1"/>
                  </a:effectRef>
                  <a:fontRef idx="minor">
                    <a:schemeClr val="tx1"/>
                  </a:fontRef>
                </p:style>
              </p:cxnSp>
            </p:grpSp>
            <p:sp>
              <p:nvSpPr>
                <p:cNvPr id="32" name="Freeform 31"/>
                <p:cNvSpPr/>
                <p:nvPr/>
              </p:nvSpPr>
              <p:spPr>
                <a:xfrm>
                  <a:off x="7551420" y="3505200"/>
                  <a:ext cx="2179632" cy="2216722"/>
                </a:xfrm>
                <a:custGeom>
                  <a:avLst/>
                  <a:gdLst>
                    <a:gd name="connsiteX0" fmla="*/ 1592580 w 2179632"/>
                    <a:gd name="connsiteY0" fmla="*/ 0 h 2216722"/>
                    <a:gd name="connsiteX1" fmla="*/ 1874520 w 2179632"/>
                    <a:gd name="connsiteY1" fmla="*/ 68580 h 2216722"/>
                    <a:gd name="connsiteX2" fmla="*/ 2026920 w 2179632"/>
                    <a:gd name="connsiteY2" fmla="*/ 160020 h 2216722"/>
                    <a:gd name="connsiteX3" fmla="*/ 2125980 w 2179632"/>
                    <a:gd name="connsiteY3" fmla="*/ 213360 h 2216722"/>
                    <a:gd name="connsiteX4" fmla="*/ 2179320 w 2179632"/>
                    <a:gd name="connsiteY4" fmla="*/ 373380 h 2216722"/>
                    <a:gd name="connsiteX5" fmla="*/ 2103120 w 2179632"/>
                    <a:gd name="connsiteY5" fmla="*/ 556260 h 2216722"/>
                    <a:gd name="connsiteX6" fmla="*/ 2026920 w 2179632"/>
                    <a:gd name="connsiteY6" fmla="*/ 723900 h 2216722"/>
                    <a:gd name="connsiteX7" fmla="*/ 1973580 w 2179632"/>
                    <a:gd name="connsiteY7" fmla="*/ 975360 h 2216722"/>
                    <a:gd name="connsiteX8" fmla="*/ 1935480 w 2179632"/>
                    <a:gd name="connsiteY8" fmla="*/ 1143000 h 2216722"/>
                    <a:gd name="connsiteX9" fmla="*/ 1935480 w 2179632"/>
                    <a:gd name="connsiteY9" fmla="*/ 1356360 h 2216722"/>
                    <a:gd name="connsiteX10" fmla="*/ 1935480 w 2179632"/>
                    <a:gd name="connsiteY10" fmla="*/ 1531620 h 2216722"/>
                    <a:gd name="connsiteX11" fmla="*/ 1714500 w 2179632"/>
                    <a:gd name="connsiteY11" fmla="*/ 1737360 h 2216722"/>
                    <a:gd name="connsiteX12" fmla="*/ 1318260 w 2179632"/>
                    <a:gd name="connsiteY12" fmla="*/ 1821180 h 2216722"/>
                    <a:gd name="connsiteX13" fmla="*/ 937260 w 2179632"/>
                    <a:gd name="connsiteY13" fmla="*/ 1935480 h 2216722"/>
                    <a:gd name="connsiteX14" fmla="*/ 647700 w 2179632"/>
                    <a:gd name="connsiteY14" fmla="*/ 2011680 h 2216722"/>
                    <a:gd name="connsiteX15" fmla="*/ 342900 w 2179632"/>
                    <a:gd name="connsiteY15" fmla="*/ 2141220 h 2216722"/>
                    <a:gd name="connsiteX16" fmla="*/ 99060 w 2179632"/>
                    <a:gd name="connsiteY16" fmla="*/ 2209800 h 2216722"/>
                    <a:gd name="connsiteX17" fmla="*/ 0 w 2179632"/>
                    <a:gd name="connsiteY17" fmla="*/ 1973580 h 2216722"/>
                    <a:gd name="connsiteX18" fmla="*/ 0 w 2179632"/>
                    <a:gd name="connsiteY18" fmla="*/ 1973580 h 2216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179632" h="2216722">
                      <a:moveTo>
                        <a:pt x="1592580" y="0"/>
                      </a:moveTo>
                      <a:cubicBezTo>
                        <a:pt x="1697355" y="20955"/>
                        <a:pt x="1802130" y="41910"/>
                        <a:pt x="1874520" y="68580"/>
                      </a:cubicBezTo>
                      <a:cubicBezTo>
                        <a:pt x="1946910" y="95250"/>
                        <a:pt x="1985010" y="135890"/>
                        <a:pt x="2026920" y="160020"/>
                      </a:cubicBezTo>
                      <a:cubicBezTo>
                        <a:pt x="2068830" y="184150"/>
                        <a:pt x="2100580" y="177800"/>
                        <a:pt x="2125980" y="213360"/>
                      </a:cubicBezTo>
                      <a:cubicBezTo>
                        <a:pt x="2151380" y="248920"/>
                        <a:pt x="2183130" y="316230"/>
                        <a:pt x="2179320" y="373380"/>
                      </a:cubicBezTo>
                      <a:cubicBezTo>
                        <a:pt x="2175510" y="430530"/>
                        <a:pt x="2128520" y="497840"/>
                        <a:pt x="2103120" y="556260"/>
                      </a:cubicBezTo>
                      <a:cubicBezTo>
                        <a:pt x="2077720" y="614680"/>
                        <a:pt x="2048510" y="654050"/>
                        <a:pt x="2026920" y="723900"/>
                      </a:cubicBezTo>
                      <a:cubicBezTo>
                        <a:pt x="2005330" y="793750"/>
                        <a:pt x="1988820" y="905510"/>
                        <a:pt x="1973580" y="975360"/>
                      </a:cubicBezTo>
                      <a:cubicBezTo>
                        <a:pt x="1958340" y="1045210"/>
                        <a:pt x="1941830" y="1079500"/>
                        <a:pt x="1935480" y="1143000"/>
                      </a:cubicBezTo>
                      <a:cubicBezTo>
                        <a:pt x="1929130" y="1206500"/>
                        <a:pt x="1935480" y="1356360"/>
                        <a:pt x="1935480" y="1356360"/>
                      </a:cubicBezTo>
                      <a:cubicBezTo>
                        <a:pt x="1935480" y="1421130"/>
                        <a:pt x="1972310" y="1468120"/>
                        <a:pt x="1935480" y="1531620"/>
                      </a:cubicBezTo>
                      <a:cubicBezTo>
                        <a:pt x="1898650" y="1595120"/>
                        <a:pt x="1817370" y="1689100"/>
                        <a:pt x="1714500" y="1737360"/>
                      </a:cubicBezTo>
                      <a:cubicBezTo>
                        <a:pt x="1611630" y="1785620"/>
                        <a:pt x="1447800" y="1788160"/>
                        <a:pt x="1318260" y="1821180"/>
                      </a:cubicBezTo>
                      <a:cubicBezTo>
                        <a:pt x="1188720" y="1854200"/>
                        <a:pt x="1049020" y="1903730"/>
                        <a:pt x="937260" y="1935480"/>
                      </a:cubicBezTo>
                      <a:cubicBezTo>
                        <a:pt x="825500" y="1967230"/>
                        <a:pt x="746760" y="1977390"/>
                        <a:pt x="647700" y="2011680"/>
                      </a:cubicBezTo>
                      <a:cubicBezTo>
                        <a:pt x="548640" y="2045970"/>
                        <a:pt x="434340" y="2108200"/>
                        <a:pt x="342900" y="2141220"/>
                      </a:cubicBezTo>
                      <a:cubicBezTo>
                        <a:pt x="251460" y="2174240"/>
                        <a:pt x="156210" y="2237740"/>
                        <a:pt x="99060" y="2209800"/>
                      </a:cubicBezTo>
                      <a:cubicBezTo>
                        <a:pt x="41910" y="2181860"/>
                        <a:pt x="0" y="1973580"/>
                        <a:pt x="0" y="1973580"/>
                      </a:cubicBezTo>
                      <a:lnTo>
                        <a:pt x="0" y="1973580"/>
                      </a:lnTo>
                    </a:path>
                  </a:pathLst>
                </a:custGeom>
                <a:noFill/>
                <a:ln w="28575">
                  <a:solidFill>
                    <a:srgbClr val="FF01C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Rectangle 3"/>
              <p:cNvSpPr/>
              <p:nvPr/>
            </p:nvSpPr>
            <p:spPr>
              <a:xfrm>
                <a:off x="11075437" y="2486708"/>
                <a:ext cx="1412415" cy="311165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1" name="Picture 10"/>
            <p:cNvPicPr>
              <a:picLocks noChangeAspect="1"/>
            </p:cNvPicPr>
            <p:nvPr/>
          </p:nvPicPr>
          <p:blipFill>
            <a:blip r:embed="rId3"/>
            <a:stretch>
              <a:fillRect/>
            </a:stretch>
          </p:blipFill>
          <p:spPr>
            <a:xfrm>
              <a:off x="11582503" y="2476507"/>
              <a:ext cx="866775" cy="1304925"/>
            </a:xfrm>
            <a:prstGeom prst="rect">
              <a:avLst/>
            </a:prstGeom>
          </p:spPr>
        </p:pic>
      </p:grpSp>
      <p:grpSp>
        <p:nvGrpSpPr>
          <p:cNvPr id="46" name="Group 45"/>
          <p:cNvGrpSpPr/>
          <p:nvPr/>
        </p:nvGrpSpPr>
        <p:grpSpPr>
          <a:xfrm>
            <a:off x="0" y="0"/>
            <a:ext cx="2832232" cy="6911975"/>
            <a:chOff x="-19923" y="0"/>
            <a:chExt cx="2862000" cy="6940446"/>
          </a:xfrm>
        </p:grpSpPr>
        <p:pic>
          <p:nvPicPr>
            <p:cNvPr id="47" name="Picture 46"/>
            <p:cNvPicPr>
              <a:picLocks noChangeAspect="1"/>
            </p:cNvPicPr>
            <p:nvPr/>
          </p:nvPicPr>
          <p:blipFill>
            <a:blip r:embed="rId4"/>
            <a:stretch>
              <a:fillRect/>
            </a:stretch>
          </p:blipFill>
          <p:spPr>
            <a:xfrm>
              <a:off x="0" y="0"/>
              <a:ext cx="2842077" cy="2486708"/>
            </a:xfrm>
            <a:prstGeom prst="rect">
              <a:avLst/>
            </a:prstGeom>
          </p:spPr>
        </p:pic>
        <p:pic>
          <p:nvPicPr>
            <p:cNvPr id="48" name="Picture 47"/>
            <p:cNvPicPr>
              <a:picLocks noChangeAspect="1"/>
            </p:cNvPicPr>
            <p:nvPr/>
          </p:nvPicPr>
          <p:blipFill>
            <a:blip r:embed="rId5"/>
            <a:stretch>
              <a:fillRect/>
            </a:stretch>
          </p:blipFill>
          <p:spPr>
            <a:xfrm>
              <a:off x="-19923" y="4503398"/>
              <a:ext cx="2852155" cy="2437048"/>
            </a:xfrm>
            <a:prstGeom prst="rect">
              <a:avLst/>
            </a:prstGeom>
          </p:spPr>
        </p:pic>
        <p:pic>
          <p:nvPicPr>
            <p:cNvPr id="49" name="Picture 48"/>
            <p:cNvPicPr>
              <a:picLocks noChangeAspect="1"/>
            </p:cNvPicPr>
            <p:nvPr/>
          </p:nvPicPr>
          <p:blipFill>
            <a:blip r:embed="rId6"/>
            <a:stretch>
              <a:fillRect/>
            </a:stretch>
          </p:blipFill>
          <p:spPr>
            <a:xfrm>
              <a:off x="0" y="2486709"/>
              <a:ext cx="2832232" cy="2026236"/>
            </a:xfrm>
            <a:prstGeom prst="rect">
              <a:avLst/>
            </a:prstGeom>
          </p:spPr>
        </p:pic>
      </p:grpSp>
    </p:spTree>
    <p:extLst>
      <p:ext uri="{BB962C8B-B14F-4D97-AF65-F5344CB8AC3E}">
        <p14:creationId xmlns:p14="http://schemas.microsoft.com/office/powerpoint/2010/main" val="13639931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a:picLocks noChangeAspect="1"/>
          </p:cNvPicPr>
          <p:nvPr/>
        </p:nvPicPr>
        <p:blipFill>
          <a:blip r:embed="rId2"/>
          <a:stretch>
            <a:fillRect/>
          </a:stretch>
        </p:blipFill>
        <p:spPr>
          <a:xfrm>
            <a:off x="212793" y="311579"/>
            <a:ext cx="2009775" cy="1943100"/>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grpSp>
        <p:nvGrpSpPr>
          <p:cNvPr id="14" name="Group 13"/>
          <p:cNvGrpSpPr/>
          <p:nvPr/>
        </p:nvGrpSpPr>
        <p:grpSpPr>
          <a:xfrm>
            <a:off x="2435360" y="104503"/>
            <a:ext cx="10058400" cy="6705599"/>
            <a:chOff x="2435360" y="104503"/>
            <a:chExt cx="10058400" cy="6705599"/>
          </a:xfrm>
        </p:grpSpPr>
        <p:grpSp>
          <p:nvGrpSpPr>
            <p:cNvPr id="11" name="Group 10"/>
            <p:cNvGrpSpPr/>
            <p:nvPr/>
          </p:nvGrpSpPr>
          <p:grpSpPr>
            <a:xfrm>
              <a:off x="2435360" y="104503"/>
              <a:ext cx="10058400" cy="6705599"/>
              <a:chOff x="2435360" y="104503"/>
              <a:chExt cx="10058400" cy="6705599"/>
            </a:xfrm>
          </p:grpSpPr>
          <p:grpSp>
            <p:nvGrpSpPr>
              <p:cNvPr id="8" name="Group 7"/>
              <p:cNvGrpSpPr/>
              <p:nvPr/>
            </p:nvGrpSpPr>
            <p:grpSpPr>
              <a:xfrm>
                <a:off x="2435360" y="104503"/>
                <a:ext cx="10058400" cy="6705599"/>
                <a:chOff x="2435360" y="0"/>
                <a:chExt cx="10058400" cy="6705599"/>
              </a:xfrm>
            </p:grpSpPr>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435360" y="0"/>
                  <a:ext cx="10058400" cy="6705599"/>
                </a:xfrm>
                <a:prstGeom prst="rect">
                  <a:avLst/>
                </a:prstGeom>
                <a:ln>
                  <a:solidFill>
                    <a:schemeClr val="tx1"/>
                  </a:solidFill>
                </a:ln>
              </p:spPr>
            </p:pic>
            <p:pic>
              <p:nvPicPr>
                <p:cNvPr id="7" name="Picture 6"/>
                <p:cNvPicPr>
                  <a:picLocks noChangeAspect="1"/>
                </p:cNvPicPr>
                <p:nvPr/>
              </p:nvPicPr>
              <p:blipFill>
                <a:blip r:embed="rId4"/>
                <a:stretch>
                  <a:fillRect/>
                </a:stretch>
              </p:blipFill>
              <p:spPr>
                <a:xfrm>
                  <a:off x="10865494" y="1378538"/>
                  <a:ext cx="1514171" cy="3337153"/>
                </a:xfrm>
                <a:prstGeom prst="rect">
                  <a:avLst/>
                </a:prstGeom>
              </p:spPr>
            </p:pic>
          </p:grpSp>
          <p:sp>
            <p:nvSpPr>
              <p:cNvPr id="5" name="Rectangle 4"/>
              <p:cNvSpPr/>
              <p:nvPr/>
            </p:nvSpPr>
            <p:spPr>
              <a:xfrm>
                <a:off x="10692882" y="1763486"/>
                <a:ext cx="1686783" cy="305670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2" name="Picture 11"/>
            <p:cNvPicPr>
              <a:picLocks noChangeAspect="1"/>
            </p:cNvPicPr>
            <p:nvPr/>
          </p:nvPicPr>
          <p:blipFill>
            <a:blip r:embed="rId5"/>
            <a:stretch>
              <a:fillRect/>
            </a:stretch>
          </p:blipFill>
          <p:spPr>
            <a:xfrm>
              <a:off x="10865190" y="1830816"/>
              <a:ext cx="1514475" cy="847725"/>
            </a:xfrm>
            <a:prstGeom prst="rect">
              <a:avLst/>
            </a:prstGeom>
          </p:spPr>
        </p:pic>
        <p:pic>
          <p:nvPicPr>
            <p:cNvPr id="13" name="Picture 12"/>
            <p:cNvPicPr>
              <a:picLocks noChangeAspect="1"/>
            </p:cNvPicPr>
            <p:nvPr/>
          </p:nvPicPr>
          <p:blipFill>
            <a:blip r:embed="rId6"/>
            <a:stretch>
              <a:fillRect/>
            </a:stretch>
          </p:blipFill>
          <p:spPr>
            <a:xfrm>
              <a:off x="11512787" y="2678541"/>
              <a:ext cx="923925" cy="2219325"/>
            </a:xfrm>
            <a:prstGeom prst="rect">
              <a:avLst/>
            </a:prstGeom>
          </p:spPr>
        </p:pic>
      </p:grpSp>
      <p:pic>
        <p:nvPicPr>
          <p:cNvPr id="15" name="Picture 14"/>
          <p:cNvPicPr>
            <a:picLocks noChangeAspect="1"/>
          </p:cNvPicPr>
          <p:nvPr/>
        </p:nvPicPr>
        <p:blipFill>
          <a:blip r:embed="rId7"/>
          <a:stretch>
            <a:fillRect/>
          </a:stretch>
        </p:blipFill>
        <p:spPr>
          <a:xfrm>
            <a:off x="0" y="6352546"/>
            <a:ext cx="6696075" cy="50482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801348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p:cNvGrpSpPr/>
          <p:nvPr/>
        </p:nvGrpSpPr>
        <p:grpSpPr>
          <a:xfrm>
            <a:off x="2541588" y="0"/>
            <a:ext cx="10058400" cy="6705599"/>
            <a:chOff x="2541588" y="0"/>
            <a:chExt cx="10058400" cy="6705599"/>
          </a:xfrm>
        </p:grpSpPr>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541588" y="0"/>
              <a:ext cx="10058400" cy="6705599"/>
            </a:xfrm>
            <a:prstGeom prst="rect">
              <a:avLst/>
            </a:prstGeom>
          </p:spPr>
        </p:pic>
        <p:pic>
          <p:nvPicPr>
            <p:cNvPr id="7" name="Picture 6"/>
            <p:cNvPicPr>
              <a:picLocks noChangeAspect="1"/>
            </p:cNvPicPr>
            <p:nvPr/>
          </p:nvPicPr>
          <p:blipFill>
            <a:blip r:embed="rId3"/>
            <a:stretch>
              <a:fillRect/>
            </a:stretch>
          </p:blipFill>
          <p:spPr>
            <a:xfrm>
              <a:off x="10339833" y="4396433"/>
              <a:ext cx="1560711" cy="1828959"/>
            </a:xfrm>
            <a:prstGeom prst="rect">
              <a:avLst/>
            </a:prstGeom>
          </p:spPr>
        </p:pic>
      </p:grpSp>
      <p:pic>
        <p:nvPicPr>
          <p:cNvPr id="9" name="Picture 8"/>
          <p:cNvPicPr>
            <a:picLocks noChangeAspect="1"/>
          </p:cNvPicPr>
          <p:nvPr/>
        </p:nvPicPr>
        <p:blipFill>
          <a:blip r:embed="rId4"/>
          <a:stretch>
            <a:fillRect/>
          </a:stretch>
        </p:blipFill>
        <p:spPr>
          <a:xfrm>
            <a:off x="1" y="6068321"/>
            <a:ext cx="4911634" cy="843654"/>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pic>
        <p:nvPicPr>
          <p:cNvPr id="11" name="Picture 10"/>
          <p:cNvPicPr>
            <a:picLocks noChangeAspect="1"/>
          </p:cNvPicPr>
          <p:nvPr/>
        </p:nvPicPr>
        <p:blipFill>
          <a:blip r:embed="rId5"/>
          <a:stretch>
            <a:fillRect/>
          </a:stretch>
        </p:blipFill>
        <p:spPr>
          <a:xfrm>
            <a:off x="-1" y="3895939"/>
            <a:ext cx="4911635" cy="843654"/>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pic>
        <p:nvPicPr>
          <p:cNvPr id="12" name="Picture 11"/>
          <p:cNvPicPr>
            <a:picLocks noChangeAspect="1"/>
          </p:cNvPicPr>
          <p:nvPr/>
        </p:nvPicPr>
        <p:blipFill>
          <a:blip r:embed="rId6"/>
          <a:stretch>
            <a:fillRect/>
          </a:stretch>
        </p:blipFill>
        <p:spPr>
          <a:xfrm>
            <a:off x="0" y="4982130"/>
            <a:ext cx="4911635" cy="843654"/>
          </a:xfrm>
          <a:prstGeom prst="rect">
            <a:avLst/>
          </a:prstGeom>
        </p:spPr>
      </p:pic>
      <p:pic>
        <p:nvPicPr>
          <p:cNvPr id="5" name="Picture 4"/>
          <p:cNvPicPr>
            <a:picLocks noChangeAspect="1"/>
          </p:cNvPicPr>
          <p:nvPr/>
        </p:nvPicPr>
        <p:blipFill>
          <a:blip r:embed="rId7"/>
          <a:stretch>
            <a:fillRect/>
          </a:stretch>
        </p:blipFill>
        <p:spPr>
          <a:xfrm>
            <a:off x="-948514" y="0"/>
            <a:ext cx="4690924" cy="3125013"/>
          </a:xfrm>
          <a:prstGeom prst="rect">
            <a:avLst/>
          </a:prstGeom>
        </p:spPr>
      </p:pic>
    </p:spTree>
    <p:extLst>
      <p:ext uri="{BB962C8B-B14F-4D97-AF65-F5344CB8AC3E}">
        <p14:creationId xmlns:p14="http://schemas.microsoft.com/office/powerpoint/2010/main" val="27502632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462425" y="153599"/>
            <a:ext cx="10137563" cy="6758376"/>
          </a:xfrm>
          <a:prstGeom prst="rect">
            <a:avLst/>
          </a:prstGeom>
        </p:spPr>
      </p:pic>
      <p:pic>
        <p:nvPicPr>
          <p:cNvPr id="16" name="Picture 15"/>
          <p:cNvPicPr>
            <a:picLocks noChangeAspect="1"/>
          </p:cNvPicPr>
          <p:nvPr/>
        </p:nvPicPr>
        <p:blipFill>
          <a:blip r:embed="rId3"/>
          <a:stretch>
            <a:fillRect/>
          </a:stretch>
        </p:blipFill>
        <p:spPr>
          <a:xfrm>
            <a:off x="-716357" y="62753"/>
            <a:ext cx="3935724" cy="2625128"/>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5693699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541588" y="0"/>
            <a:ext cx="10058400" cy="6705599"/>
          </a:xfrm>
          <a:prstGeom prst="rect">
            <a:avLst/>
          </a:prstGeom>
        </p:spPr>
      </p:pic>
      <p:pic>
        <p:nvPicPr>
          <p:cNvPr id="15" name="Picture 14"/>
          <p:cNvPicPr>
            <a:picLocks noChangeAspect="1"/>
          </p:cNvPicPr>
          <p:nvPr/>
        </p:nvPicPr>
        <p:blipFill>
          <a:blip r:embed="rId3"/>
          <a:stretch>
            <a:fillRect/>
          </a:stretch>
        </p:blipFill>
        <p:spPr>
          <a:xfrm>
            <a:off x="-723757" y="-307467"/>
            <a:ext cx="3989103" cy="3060032"/>
          </a:xfrm>
          <a:prstGeom prst="rect">
            <a:avLst/>
          </a:prstGeom>
          <a:ln>
            <a:noFill/>
          </a:ln>
          <a:effectLst>
            <a:outerShdw blurRad="292100" dist="139700" dir="2700000" algn="tl" rotWithShape="0">
              <a:srgbClr val="333333">
                <a:alpha val="65000"/>
              </a:srgbClr>
            </a:outerShdw>
          </a:effectLst>
        </p:spPr>
      </p:pic>
      <p:pic>
        <p:nvPicPr>
          <p:cNvPr id="4" name="Picture 3"/>
          <p:cNvPicPr>
            <a:picLocks noChangeAspect="1"/>
          </p:cNvPicPr>
          <p:nvPr/>
        </p:nvPicPr>
        <p:blipFill>
          <a:blip r:embed="rId4"/>
          <a:stretch>
            <a:fillRect/>
          </a:stretch>
        </p:blipFill>
        <p:spPr>
          <a:xfrm>
            <a:off x="80594" y="5801945"/>
            <a:ext cx="5918990" cy="979401"/>
          </a:xfrm>
          <a:prstGeom prst="round2DiagRect">
            <a:avLst>
              <a:gd name="adj1" fmla="val 16667"/>
              <a:gd name="adj2" fmla="val 5000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30573707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stretch>
            <a:fillRect/>
          </a:stretch>
        </p:blipFill>
        <p:spPr>
          <a:xfrm>
            <a:off x="-944350" y="0"/>
            <a:ext cx="4497720" cy="2999979"/>
          </a:xfrm>
          <a:prstGeom prst="rect">
            <a:avLst/>
          </a:prstGeom>
          <a:ln>
            <a:noFill/>
          </a:ln>
          <a:effectLst>
            <a:outerShdw blurRad="292100" dist="139700" dir="2700000" algn="tl" rotWithShape="0">
              <a:srgbClr val="333333">
                <a:alpha val="65000"/>
              </a:srgbClr>
            </a:outerShdw>
          </a:effectLst>
        </p:spPr>
      </p:pic>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541588" y="91440"/>
            <a:ext cx="10058400" cy="6705599"/>
          </a:xfrm>
          <a:prstGeom prst="rect">
            <a:avLst/>
          </a:prstGeom>
        </p:spPr>
      </p:pic>
    </p:spTree>
    <p:extLst>
      <p:ext uri="{BB962C8B-B14F-4D97-AF65-F5344CB8AC3E}">
        <p14:creationId xmlns:p14="http://schemas.microsoft.com/office/powerpoint/2010/main" val="40309027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541588" y="0"/>
            <a:ext cx="10058400" cy="6705599"/>
          </a:xfrm>
          <a:prstGeom prst="rect">
            <a:avLst/>
          </a:prstGeom>
        </p:spPr>
      </p:pic>
      <p:pic>
        <p:nvPicPr>
          <p:cNvPr id="6" name="Picture 5"/>
          <p:cNvPicPr>
            <a:picLocks noChangeAspect="1"/>
          </p:cNvPicPr>
          <p:nvPr/>
        </p:nvPicPr>
        <p:blipFill>
          <a:blip r:embed="rId3"/>
          <a:stretch>
            <a:fillRect/>
          </a:stretch>
        </p:blipFill>
        <p:spPr>
          <a:xfrm>
            <a:off x="-1011461" y="-126202"/>
            <a:ext cx="4519975" cy="3011130"/>
          </a:xfrm>
          <a:prstGeom prst="rect">
            <a:avLst/>
          </a:prstGeom>
          <a:ln>
            <a:noFill/>
          </a:ln>
          <a:effectLst>
            <a:outerShdw blurRad="292100" dist="139700" dir="2700000" algn="tl" rotWithShape="0">
              <a:srgbClr val="333333">
                <a:alpha val="65000"/>
              </a:srgbClr>
            </a:outerShdw>
          </a:effectLst>
        </p:spPr>
      </p:pic>
      <p:pic>
        <p:nvPicPr>
          <p:cNvPr id="8" name="Picture 7"/>
          <p:cNvPicPr>
            <a:picLocks noChangeAspect="1"/>
          </p:cNvPicPr>
          <p:nvPr/>
        </p:nvPicPr>
        <p:blipFill>
          <a:blip r:embed="rId4"/>
          <a:stretch>
            <a:fillRect/>
          </a:stretch>
        </p:blipFill>
        <p:spPr>
          <a:xfrm>
            <a:off x="0" y="5937813"/>
            <a:ext cx="5833641" cy="974161"/>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352427055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541588" y="206376"/>
            <a:ext cx="10058400" cy="6705599"/>
          </a:xfrm>
          <a:prstGeom prst="rect">
            <a:avLst/>
          </a:prstGeom>
        </p:spPr>
      </p:pic>
      <p:pic>
        <p:nvPicPr>
          <p:cNvPr id="7" name="Picture 6"/>
          <p:cNvPicPr>
            <a:picLocks noChangeAspect="1"/>
          </p:cNvPicPr>
          <p:nvPr/>
        </p:nvPicPr>
        <p:blipFill>
          <a:blip r:embed="rId3"/>
          <a:stretch>
            <a:fillRect/>
          </a:stretch>
        </p:blipFill>
        <p:spPr>
          <a:xfrm>
            <a:off x="-1237109" y="-274320"/>
            <a:ext cx="4848170" cy="2853314"/>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253280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541588" y="0"/>
            <a:ext cx="10058400" cy="6705599"/>
          </a:xfrm>
          <a:prstGeom prst="rect">
            <a:avLst/>
          </a:prstGeom>
        </p:spPr>
      </p:pic>
      <p:pic>
        <p:nvPicPr>
          <p:cNvPr id="8" name="Picture 7"/>
          <p:cNvPicPr>
            <a:picLocks noChangeAspect="1"/>
          </p:cNvPicPr>
          <p:nvPr/>
        </p:nvPicPr>
        <p:blipFill>
          <a:blip r:embed="rId3"/>
          <a:stretch>
            <a:fillRect/>
          </a:stretch>
        </p:blipFill>
        <p:spPr>
          <a:xfrm>
            <a:off x="0" y="5933839"/>
            <a:ext cx="6342927" cy="1070733"/>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pic>
        <p:nvPicPr>
          <p:cNvPr id="9" name="Picture 8"/>
          <p:cNvPicPr>
            <a:picLocks noChangeAspect="1"/>
          </p:cNvPicPr>
          <p:nvPr/>
        </p:nvPicPr>
        <p:blipFill>
          <a:blip r:embed="rId4"/>
          <a:stretch>
            <a:fillRect/>
          </a:stretch>
        </p:blipFill>
        <p:spPr>
          <a:xfrm>
            <a:off x="-907939" y="206375"/>
            <a:ext cx="4159996" cy="2771318"/>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38044430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961766" y="-146314"/>
            <a:ext cx="4519975" cy="3014411"/>
          </a:xfrm>
          <a:prstGeom prst="rect">
            <a:avLst/>
          </a:prstGeom>
          <a:ln>
            <a:noFill/>
          </a:ln>
          <a:effectLst>
            <a:outerShdw blurRad="292100" dist="139700" dir="2700000" algn="tl" rotWithShape="0">
              <a:srgbClr val="333333">
                <a:alpha val="65000"/>
              </a:srgbClr>
            </a:outerShdw>
          </a:effectLst>
        </p:spPr>
      </p:pic>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541588" y="0"/>
            <a:ext cx="10058400" cy="6705599"/>
          </a:xfrm>
          <a:prstGeom prst="rect">
            <a:avLst/>
          </a:prstGeom>
        </p:spPr>
      </p:pic>
    </p:spTree>
    <p:extLst>
      <p:ext uri="{BB962C8B-B14F-4D97-AF65-F5344CB8AC3E}">
        <p14:creationId xmlns:p14="http://schemas.microsoft.com/office/powerpoint/2010/main" val="34757404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842497" y="-143668"/>
            <a:ext cx="4370888" cy="2914983"/>
          </a:xfrm>
          <a:prstGeom prst="rect">
            <a:avLst/>
          </a:prstGeom>
          <a:ln>
            <a:noFill/>
          </a:ln>
          <a:effectLst>
            <a:outerShdw blurRad="292100" dist="139700" dir="2700000" algn="tl" rotWithShape="0">
              <a:srgbClr val="333333">
                <a:alpha val="65000"/>
              </a:srgbClr>
            </a:outerShdw>
          </a:effectLst>
        </p:spPr>
      </p:pic>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541588" y="0"/>
            <a:ext cx="10058400" cy="6705599"/>
          </a:xfrm>
          <a:prstGeom prst="rect">
            <a:avLst/>
          </a:prstGeom>
        </p:spPr>
      </p:pic>
      <p:pic>
        <p:nvPicPr>
          <p:cNvPr id="7" name="Picture 6"/>
          <p:cNvPicPr>
            <a:picLocks noChangeAspect="1"/>
          </p:cNvPicPr>
          <p:nvPr/>
        </p:nvPicPr>
        <p:blipFill>
          <a:blip r:embed="rId4"/>
          <a:stretch>
            <a:fillRect/>
          </a:stretch>
        </p:blipFill>
        <p:spPr>
          <a:xfrm>
            <a:off x="0" y="5871266"/>
            <a:ext cx="6029325" cy="1040709"/>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356509753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stretch>
            <a:fillRect/>
          </a:stretch>
        </p:blipFill>
        <p:spPr>
          <a:xfrm>
            <a:off x="-894941" y="-190500"/>
            <a:ext cx="4397988" cy="2935186"/>
          </a:xfrm>
          <a:prstGeom prst="rect">
            <a:avLst/>
          </a:prstGeom>
          <a:ln>
            <a:noFill/>
          </a:ln>
          <a:effectLst>
            <a:outerShdw blurRad="292100" dist="139700" dir="2700000" algn="tl" rotWithShape="0">
              <a:srgbClr val="333333">
                <a:alpha val="65000"/>
              </a:srgbClr>
            </a:outerShdw>
          </a:effectLst>
        </p:spPr>
      </p:pic>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541588" y="66675"/>
            <a:ext cx="10058400" cy="6705599"/>
          </a:xfrm>
          <a:prstGeom prst="rect">
            <a:avLst/>
          </a:prstGeom>
        </p:spPr>
      </p:pic>
    </p:spTree>
    <p:extLst>
      <p:ext uri="{BB962C8B-B14F-4D97-AF65-F5344CB8AC3E}">
        <p14:creationId xmlns:p14="http://schemas.microsoft.com/office/powerpoint/2010/main" val="359005834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545416" y="0"/>
            <a:ext cx="3983941" cy="2658854"/>
          </a:xfrm>
          <a:prstGeom prst="rect">
            <a:avLst/>
          </a:prstGeom>
          <a:ln>
            <a:noFill/>
          </a:ln>
          <a:effectLst>
            <a:outerShdw blurRad="292100" dist="139700" dir="2700000" algn="tl" rotWithShape="0">
              <a:srgbClr val="333333">
                <a:alpha val="65000"/>
              </a:srgbClr>
            </a:outerShdw>
          </a:effectLst>
        </p:spPr>
      </p:pic>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541588" y="0"/>
            <a:ext cx="10058400" cy="6705599"/>
          </a:xfrm>
          <a:prstGeom prst="rect">
            <a:avLst/>
          </a:prstGeom>
        </p:spPr>
      </p:pic>
      <p:pic>
        <p:nvPicPr>
          <p:cNvPr id="7" name="Picture 6"/>
          <p:cNvPicPr>
            <a:picLocks noChangeAspect="1"/>
          </p:cNvPicPr>
          <p:nvPr/>
        </p:nvPicPr>
        <p:blipFill>
          <a:blip r:embed="rId4"/>
          <a:stretch>
            <a:fillRect/>
          </a:stretch>
        </p:blipFill>
        <p:spPr>
          <a:xfrm>
            <a:off x="74645" y="5796386"/>
            <a:ext cx="5635690" cy="994290"/>
          </a:xfrm>
          <a:prstGeom prst="round2DiagRect">
            <a:avLst>
              <a:gd name="adj1" fmla="val 16667"/>
              <a:gd name="adj2" fmla="val 19023"/>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278837073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stretch>
            <a:fillRect/>
          </a:stretch>
        </p:blipFill>
        <p:spPr>
          <a:xfrm>
            <a:off x="-1283793" y="0"/>
            <a:ext cx="5102004" cy="2999001"/>
          </a:xfrm>
          <a:prstGeom prst="rect">
            <a:avLst/>
          </a:prstGeom>
          <a:ln>
            <a:noFill/>
          </a:ln>
          <a:effectLst>
            <a:outerShdw blurRad="292100" dist="139700" dir="2700000" algn="tl" rotWithShape="0">
              <a:srgbClr val="333333">
                <a:alpha val="65000"/>
              </a:srgbClr>
            </a:outerShdw>
          </a:effectLst>
        </p:spPr>
      </p:pic>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541588" y="0"/>
            <a:ext cx="10058400" cy="6705599"/>
          </a:xfrm>
          <a:prstGeom prst="rect">
            <a:avLst/>
          </a:prstGeom>
        </p:spPr>
      </p:pic>
    </p:spTree>
    <p:extLst>
      <p:ext uri="{BB962C8B-B14F-4D97-AF65-F5344CB8AC3E}">
        <p14:creationId xmlns:p14="http://schemas.microsoft.com/office/powerpoint/2010/main" val="256689714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1076048" y="180975"/>
            <a:ext cx="4748751" cy="2791356"/>
          </a:xfrm>
          <a:prstGeom prst="rect">
            <a:avLst/>
          </a:prstGeom>
          <a:ln>
            <a:noFill/>
          </a:ln>
          <a:effectLst>
            <a:outerShdw blurRad="292100" dist="139700" dir="2700000" algn="tl" rotWithShape="0">
              <a:srgbClr val="333333">
                <a:alpha val="65000"/>
              </a:srgbClr>
            </a:outerShdw>
          </a:effectLst>
        </p:spPr>
      </p:pic>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541588" y="180975"/>
            <a:ext cx="10058400" cy="6705599"/>
          </a:xfrm>
          <a:prstGeom prst="rect">
            <a:avLst/>
          </a:prstGeom>
        </p:spPr>
      </p:pic>
      <p:pic>
        <p:nvPicPr>
          <p:cNvPr id="7" name="Picture 6"/>
          <p:cNvPicPr>
            <a:picLocks noChangeAspect="1"/>
          </p:cNvPicPr>
          <p:nvPr/>
        </p:nvPicPr>
        <p:blipFill>
          <a:blip r:embed="rId4"/>
          <a:stretch>
            <a:fillRect/>
          </a:stretch>
        </p:blipFill>
        <p:spPr>
          <a:xfrm>
            <a:off x="93306" y="5772935"/>
            <a:ext cx="5570376" cy="989750"/>
          </a:xfrm>
          <a:prstGeom prst="round2DiagRect">
            <a:avLst>
              <a:gd name="adj1" fmla="val 16667"/>
              <a:gd name="adj2" fmla="val 46632"/>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409790945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852059" y="-162047"/>
            <a:ext cx="4287399" cy="2523281"/>
          </a:xfrm>
          <a:prstGeom prst="rect">
            <a:avLst/>
          </a:prstGeom>
          <a:ln>
            <a:noFill/>
          </a:ln>
          <a:effectLst>
            <a:outerShdw blurRad="292100" dist="139700" dir="2700000" algn="tl" rotWithShape="0">
              <a:srgbClr val="333333">
                <a:alpha val="65000"/>
              </a:srgbClr>
            </a:outerShdw>
          </a:effectLst>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541588" y="0"/>
            <a:ext cx="10058400" cy="6705599"/>
          </a:xfrm>
          <a:prstGeom prst="rect">
            <a:avLst/>
          </a:prstGeom>
        </p:spPr>
      </p:pic>
    </p:spTree>
    <p:extLst>
      <p:ext uri="{BB962C8B-B14F-4D97-AF65-F5344CB8AC3E}">
        <p14:creationId xmlns:p14="http://schemas.microsoft.com/office/powerpoint/2010/main" val="99731946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132915" y="-162577"/>
            <a:ext cx="4807418" cy="2829330"/>
          </a:xfrm>
          <a:prstGeom prst="rect">
            <a:avLst/>
          </a:prstGeom>
          <a:ln>
            <a:noFill/>
          </a:ln>
          <a:effectLst>
            <a:outerShdw blurRad="292100" dist="139700" dir="2700000" algn="tl" rotWithShape="0">
              <a:srgbClr val="333333">
                <a:alpha val="65000"/>
              </a:srgbClr>
            </a:outerShdw>
          </a:effectLst>
        </p:spPr>
      </p:pic>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541588" y="104172"/>
            <a:ext cx="10058400" cy="6705599"/>
          </a:xfrm>
          <a:prstGeom prst="rect">
            <a:avLst/>
          </a:prstGeom>
        </p:spPr>
      </p:pic>
      <p:pic>
        <p:nvPicPr>
          <p:cNvPr id="7" name="Picture 6"/>
          <p:cNvPicPr>
            <a:picLocks noChangeAspect="1"/>
          </p:cNvPicPr>
          <p:nvPr/>
        </p:nvPicPr>
        <p:blipFill>
          <a:blip r:embed="rId4"/>
          <a:stretch>
            <a:fillRect/>
          </a:stretch>
        </p:blipFill>
        <p:spPr>
          <a:xfrm>
            <a:off x="0" y="5776162"/>
            <a:ext cx="6074229" cy="1033609"/>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421128079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1222448" y="-1"/>
            <a:ext cx="4979920" cy="2927239"/>
          </a:xfrm>
          <a:prstGeom prst="rect">
            <a:avLst/>
          </a:prstGeom>
          <a:ln>
            <a:noFill/>
          </a:ln>
          <a:effectLst>
            <a:outerShdw blurRad="292100" dist="139700" dir="2700000" algn="tl" rotWithShape="0">
              <a:srgbClr val="333333">
                <a:alpha val="65000"/>
              </a:srgbClr>
            </a:outerShdw>
          </a:effectLst>
        </p:spPr>
      </p:pic>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541588" y="0"/>
            <a:ext cx="10058400" cy="6705599"/>
          </a:xfrm>
          <a:prstGeom prst="rect">
            <a:avLst/>
          </a:prstGeom>
        </p:spPr>
      </p:pic>
    </p:spTree>
    <p:extLst>
      <p:ext uri="{BB962C8B-B14F-4D97-AF65-F5344CB8AC3E}">
        <p14:creationId xmlns:p14="http://schemas.microsoft.com/office/powerpoint/2010/main" val="256895477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105569" y="96529"/>
            <a:ext cx="4752727" cy="2797142"/>
          </a:xfrm>
          <a:prstGeom prst="rect">
            <a:avLst/>
          </a:prstGeom>
          <a:ln>
            <a:noFill/>
          </a:ln>
          <a:effectLst>
            <a:outerShdw blurRad="292100" dist="139700" dir="2700000" algn="tl" rotWithShape="0">
              <a:srgbClr val="333333">
                <a:alpha val="65000"/>
              </a:srgbClr>
            </a:outerShdw>
          </a:effectLst>
        </p:spPr>
      </p:pic>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541588" y="0"/>
            <a:ext cx="10058400" cy="6705599"/>
          </a:xfrm>
          <a:prstGeom prst="rect">
            <a:avLst/>
          </a:prstGeom>
        </p:spPr>
      </p:pic>
      <p:pic>
        <p:nvPicPr>
          <p:cNvPr id="7" name="Picture 6"/>
          <p:cNvPicPr>
            <a:picLocks noChangeAspect="1"/>
          </p:cNvPicPr>
          <p:nvPr/>
        </p:nvPicPr>
        <p:blipFill>
          <a:blip r:embed="rId4"/>
          <a:stretch>
            <a:fillRect/>
          </a:stretch>
        </p:blipFill>
        <p:spPr>
          <a:xfrm>
            <a:off x="0" y="5787342"/>
            <a:ext cx="6662229" cy="1124633"/>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409878808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541588" y="206376"/>
            <a:ext cx="10058400" cy="6705599"/>
          </a:xfrm>
          <a:prstGeom prst="rect">
            <a:avLst/>
          </a:prstGeom>
        </p:spPr>
      </p:pic>
      <p:pic>
        <p:nvPicPr>
          <p:cNvPr id="5" name="Picture 4"/>
          <p:cNvPicPr>
            <a:picLocks noChangeAspect="1"/>
          </p:cNvPicPr>
          <p:nvPr/>
        </p:nvPicPr>
        <p:blipFill>
          <a:blip r:embed="rId3"/>
          <a:stretch>
            <a:fillRect/>
          </a:stretch>
        </p:blipFill>
        <p:spPr>
          <a:xfrm>
            <a:off x="-750394" y="0"/>
            <a:ext cx="4172387" cy="2779573"/>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47202523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902793" y="-146944"/>
            <a:ext cx="4392753" cy="2929565"/>
          </a:xfrm>
          <a:prstGeom prst="rect">
            <a:avLst/>
          </a:prstGeom>
          <a:ln>
            <a:noFill/>
          </a:ln>
          <a:effectLst>
            <a:outerShdw blurRad="292100" dist="139700" dir="2700000" algn="tl" rotWithShape="0">
              <a:srgbClr val="333333">
                <a:alpha val="65000"/>
              </a:srgbClr>
            </a:outerShdw>
          </a:effectLst>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541588" y="8942"/>
            <a:ext cx="10058400" cy="6705599"/>
          </a:xfrm>
          <a:prstGeom prst="rect">
            <a:avLst/>
          </a:prstGeom>
        </p:spPr>
      </p:pic>
      <p:pic>
        <p:nvPicPr>
          <p:cNvPr id="6" name="Picture 5"/>
          <p:cNvPicPr>
            <a:picLocks noChangeAspect="1"/>
          </p:cNvPicPr>
          <p:nvPr/>
        </p:nvPicPr>
        <p:blipFill>
          <a:blip r:embed="rId4"/>
          <a:stretch>
            <a:fillRect/>
          </a:stretch>
        </p:blipFill>
        <p:spPr>
          <a:xfrm>
            <a:off x="0" y="5779633"/>
            <a:ext cx="6461760" cy="1090793"/>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306086680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541588" y="0"/>
            <a:ext cx="10058400" cy="6705599"/>
          </a:xfrm>
          <a:prstGeom prst="rect">
            <a:avLst/>
          </a:prstGeom>
        </p:spPr>
      </p:pic>
      <p:grpSp>
        <p:nvGrpSpPr>
          <p:cNvPr id="7" name="Group 6"/>
          <p:cNvGrpSpPr/>
          <p:nvPr/>
        </p:nvGrpSpPr>
        <p:grpSpPr>
          <a:xfrm>
            <a:off x="-1030147" y="-150471"/>
            <a:ext cx="4439329" cy="3275636"/>
            <a:chOff x="-792643" y="-150471"/>
            <a:chExt cx="4201825" cy="3111457"/>
          </a:xfrm>
        </p:grpSpPr>
        <p:pic>
          <p:nvPicPr>
            <p:cNvPr id="5" name="Picture 4"/>
            <p:cNvPicPr>
              <a:picLocks noChangeAspect="1"/>
            </p:cNvPicPr>
            <p:nvPr/>
          </p:nvPicPr>
          <p:blipFill>
            <a:blip r:embed="rId3"/>
            <a:stretch>
              <a:fillRect/>
            </a:stretch>
          </p:blipFill>
          <p:spPr>
            <a:xfrm>
              <a:off x="-792643" y="-150471"/>
              <a:ext cx="4201825" cy="3111457"/>
            </a:xfrm>
            <a:prstGeom prst="rect">
              <a:avLst/>
            </a:prstGeom>
            <a:ln>
              <a:noFill/>
            </a:ln>
            <a:effectLst>
              <a:outerShdw blurRad="292100" dist="139700" dir="2700000" algn="tl" rotWithShape="0">
                <a:srgbClr val="333333">
                  <a:alpha val="65000"/>
                </a:srgbClr>
              </a:outerShdw>
            </a:effectLst>
          </p:spPr>
        </p:pic>
        <p:sp>
          <p:nvSpPr>
            <p:cNvPr id="6" name="Rectangle 5"/>
            <p:cNvSpPr/>
            <p:nvPr/>
          </p:nvSpPr>
          <p:spPr>
            <a:xfrm>
              <a:off x="760372" y="1215342"/>
              <a:ext cx="1299921" cy="276999"/>
            </a:xfrm>
            <a:prstGeom prst="rect">
              <a:avLst/>
            </a:prstGeom>
          </p:spPr>
          <p:txBody>
            <a:bodyPr wrap="square">
              <a:spAutoFit/>
            </a:bodyPr>
            <a:lstStyle/>
            <a:p>
              <a:pPr algn="ctr"/>
              <a:r>
                <a:rPr lang="ar-SA" sz="1200" b="1" dirty="0" smtClean="0"/>
                <a:t>عدد القطع الكلي :55</a:t>
              </a:r>
              <a:endParaRPr lang="en-US" sz="1200" b="1" dirty="0"/>
            </a:p>
          </p:txBody>
        </p:sp>
      </p:grpSp>
    </p:spTree>
    <p:extLst>
      <p:ext uri="{BB962C8B-B14F-4D97-AF65-F5344CB8AC3E}">
        <p14:creationId xmlns:p14="http://schemas.microsoft.com/office/powerpoint/2010/main" val="110771010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541588" y="0"/>
            <a:ext cx="10058400" cy="6705599"/>
          </a:xfrm>
          <a:prstGeom prst="rect">
            <a:avLst/>
          </a:prstGeom>
        </p:spPr>
      </p:pic>
      <p:pic>
        <p:nvPicPr>
          <p:cNvPr id="4" name="Picture 3"/>
          <p:cNvPicPr>
            <a:picLocks noChangeAspect="1"/>
          </p:cNvPicPr>
          <p:nvPr/>
        </p:nvPicPr>
        <p:blipFill>
          <a:blip r:embed="rId3"/>
          <a:stretch>
            <a:fillRect/>
          </a:stretch>
        </p:blipFill>
        <p:spPr>
          <a:xfrm>
            <a:off x="-869196" y="-249153"/>
            <a:ext cx="4279981" cy="3169331"/>
          </a:xfrm>
          <a:prstGeom prst="rect">
            <a:avLst/>
          </a:prstGeom>
          <a:ln>
            <a:noFill/>
          </a:ln>
          <a:effectLst>
            <a:outerShdw blurRad="292100" dist="139700" dir="2700000" algn="tl" rotWithShape="0">
              <a:srgbClr val="333333">
                <a:alpha val="65000"/>
              </a:srgbClr>
            </a:outerShdw>
          </a:effectLst>
        </p:spPr>
      </p:pic>
      <p:grpSp>
        <p:nvGrpSpPr>
          <p:cNvPr id="6" name="Group 5"/>
          <p:cNvGrpSpPr/>
          <p:nvPr/>
        </p:nvGrpSpPr>
        <p:grpSpPr>
          <a:xfrm>
            <a:off x="0" y="5840357"/>
            <a:ext cx="6817489" cy="1071618"/>
            <a:chOff x="0" y="5840357"/>
            <a:chExt cx="6817489" cy="1071618"/>
          </a:xfrm>
        </p:grpSpPr>
        <p:pic>
          <p:nvPicPr>
            <p:cNvPr id="3" name="Picture 2"/>
            <p:cNvPicPr>
              <a:picLocks noChangeAspect="1"/>
            </p:cNvPicPr>
            <p:nvPr/>
          </p:nvPicPr>
          <p:blipFill>
            <a:blip r:embed="rId4"/>
            <a:stretch>
              <a:fillRect/>
            </a:stretch>
          </p:blipFill>
          <p:spPr>
            <a:xfrm>
              <a:off x="0" y="5840357"/>
              <a:ext cx="6817489" cy="1071618"/>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5" name="TextBox 4"/>
            <p:cNvSpPr txBox="1"/>
            <p:nvPr/>
          </p:nvSpPr>
          <p:spPr>
            <a:xfrm>
              <a:off x="5752620" y="6237666"/>
              <a:ext cx="567158" cy="276999"/>
            </a:xfrm>
            <a:prstGeom prst="rect">
              <a:avLst/>
            </a:prstGeom>
            <a:solidFill>
              <a:srgbClr val="CBCBCB"/>
            </a:solidFill>
          </p:spPr>
          <p:txBody>
            <a:bodyPr wrap="square" rtlCol="0">
              <a:spAutoFit/>
            </a:bodyPr>
            <a:lstStyle/>
            <a:p>
              <a:r>
                <a:rPr lang="ar-SA" sz="1200" b="1" dirty="0" smtClean="0"/>
                <a:t>طولي</a:t>
              </a:r>
              <a:endParaRPr lang="en-US" sz="1200" b="1" dirty="0"/>
            </a:p>
          </p:txBody>
        </p:sp>
      </p:grpSp>
    </p:spTree>
    <p:extLst>
      <p:ext uri="{BB962C8B-B14F-4D97-AF65-F5344CB8AC3E}">
        <p14:creationId xmlns:p14="http://schemas.microsoft.com/office/powerpoint/2010/main" val="97793209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6"/>
          <p:cNvGrpSpPr/>
          <p:nvPr/>
        </p:nvGrpSpPr>
        <p:grpSpPr>
          <a:xfrm>
            <a:off x="2462723" y="206376"/>
            <a:ext cx="10058400" cy="6705599"/>
            <a:chOff x="2462723" y="206376"/>
            <a:chExt cx="10058400" cy="6705599"/>
          </a:xfrm>
        </p:grpSpPr>
        <p:grpSp>
          <p:nvGrpSpPr>
            <p:cNvPr id="5" name="Group 4"/>
            <p:cNvGrpSpPr/>
            <p:nvPr/>
          </p:nvGrpSpPr>
          <p:grpSpPr>
            <a:xfrm>
              <a:off x="2462723" y="206376"/>
              <a:ext cx="10058400" cy="6705599"/>
              <a:chOff x="2472662" y="206376"/>
              <a:chExt cx="10058400" cy="6705599"/>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472662" y="206376"/>
                <a:ext cx="10058400" cy="6705599"/>
              </a:xfrm>
              <a:prstGeom prst="rect">
                <a:avLst/>
              </a:prstGeom>
            </p:spPr>
          </p:pic>
          <p:sp>
            <p:nvSpPr>
              <p:cNvPr id="3" name="Rectangle 2"/>
              <p:cNvSpPr/>
              <p:nvPr/>
            </p:nvSpPr>
            <p:spPr>
              <a:xfrm>
                <a:off x="10137913" y="1729408"/>
                <a:ext cx="2315817" cy="213691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6" name="Picture 5"/>
            <p:cNvPicPr>
              <a:picLocks noChangeAspect="1"/>
            </p:cNvPicPr>
            <p:nvPr/>
          </p:nvPicPr>
          <p:blipFill>
            <a:blip r:embed="rId3"/>
            <a:stretch>
              <a:fillRect/>
            </a:stretch>
          </p:blipFill>
          <p:spPr>
            <a:xfrm>
              <a:off x="11338891" y="1729408"/>
              <a:ext cx="1104900" cy="514350"/>
            </a:xfrm>
            <a:prstGeom prst="rect">
              <a:avLst/>
            </a:prstGeom>
          </p:spPr>
        </p:pic>
      </p:grpSp>
      <p:pic>
        <p:nvPicPr>
          <p:cNvPr id="8" name="Picture 7"/>
          <p:cNvPicPr>
            <a:picLocks noChangeAspect="1"/>
          </p:cNvPicPr>
          <p:nvPr/>
        </p:nvPicPr>
        <p:blipFill>
          <a:blip r:embed="rId4"/>
          <a:stretch>
            <a:fillRect/>
          </a:stretch>
        </p:blipFill>
        <p:spPr>
          <a:xfrm>
            <a:off x="141687" y="4097656"/>
            <a:ext cx="3258175" cy="2455253"/>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283134575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0" name="Group 19"/>
          <p:cNvGrpSpPr/>
          <p:nvPr/>
        </p:nvGrpSpPr>
        <p:grpSpPr>
          <a:xfrm>
            <a:off x="1771565" y="0"/>
            <a:ext cx="10828423" cy="6705599"/>
            <a:chOff x="1694777" y="206376"/>
            <a:chExt cx="10828423" cy="6705599"/>
          </a:xfrm>
        </p:grpSpPr>
        <p:grpSp>
          <p:nvGrpSpPr>
            <p:cNvPr id="18" name="Group 17"/>
            <p:cNvGrpSpPr/>
            <p:nvPr/>
          </p:nvGrpSpPr>
          <p:grpSpPr>
            <a:xfrm>
              <a:off x="1694777" y="206376"/>
              <a:ext cx="10828423" cy="6705599"/>
              <a:chOff x="-195569" y="514107"/>
              <a:chExt cx="10828423" cy="6705599"/>
            </a:xfrm>
          </p:grpSpPr>
          <p:grpSp>
            <p:nvGrpSpPr>
              <p:cNvPr id="11" name="Group 10"/>
              <p:cNvGrpSpPr/>
              <p:nvPr/>
            </p:nvGrpSpPr>
            <p:grpSpPr>
              <a:xfrm>
                <a:off x="-195569" y="514107"/>
                <a:ext cx="10828423" cy="6705599"/>
                <a:chOff x="1554100" y="206376"/>
                <a:chExt cx="10828423" cy="6705599"/>
              </a:xfrm>
            </p:grpSpPr>
            <p:grpSp>
              <p:nvGrpSpPr>
                <p:cNvPr id="3" name="Group 2"/>
                <p:cNvGrpSpPr/>
                <p:nvPr/>
              </p:nvGrpSpPr>
              <p:grpSpPr>
                <a:xfrm>
                  <a:off x="1554100" y="206376"/>
                  <a:ext cx="10828423" cy="6705599"/>
                  <a:chOff x="815546" y="206376"/>
                  <a:chExt cx="10828423" cy="6705599"/>
                </a:xfrm>
              </p:grpSpPr>
              <p:grpSp>
                <p:nvGrpSpPr>
                  <p:cNvPr id="9" name="Group 8"/>
                  <p:cNvGrpSpPr/>
                  <p:nvPr/>
                </p:nvGrpSpPr>
                <p:grpSpPr>
                  <a:xfrm>
                    <a:off x="815546" y="206376"/>
                    <a:ext cx="10828423" cy="6705599"/>
                    <a:chOff x="1631092" y="206376"/>
                    <a:chExt cx="10828423" cy="6705599"/>
                  </a:xfrm>
                </p:grpSpPr>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401115" y="206376"/>
                      <a:ext cx="10058400" cy="6705599"/>
                    </a:xfrm>
                    <a:prstGeom prst="rect">
                      <a:avLst/>
                    </a:prstGeom>
                  </p:spPr>
                </p:pic>
                <p:pic>
                  <p:nvPicPr>
                    <p:cNvPr id="8" name="Picture 7"/>
                    <p:cNvPicPr>
                      <a:picLocks noChangeAspect="1"/>
                    </p:cNvPicPr>
                    <p:nvPr/>
                  </p:nvPicPr>
                  <p:blipFill>
                    <a:blip r:embed="rId3"/>
                    <a:stretch>
                      <a:fillRect/>
                    </a:stretch>
                  </p:blipFill>
                  <p:spPr>
                    <a:xfrm>
                      <a:off x="1631092" y="4552495"/>
                      <a:ext cx="3537936" cy="2359480"/>
                    </a:xfrm>
                    <a:prstGeom prst="rect">
                      <a:avLst/>
                    </a:prstGeom>
                  </p:spPr>
                </p:pic>
              </p:grpSp>
              <p:sp>
                <p:nvSpPr>
                  <p:cNvPr id="2" name="Rectangle 1"/>
                  <p:cNvSpPr/>
                  <p:nvPr/>
                </p:nvSpPr>
                <p:spPr>
                  <a:xfrm>
                    <a:off x="9304172" y="1694240"/>
                    <a:ext cx="2256183" cy="22860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dirty="0" smtClean="0"/>
                      <a:t>بدها اعادة : تغيير الوان تصغير فترات </a:t>
                    </a:r>
                    <a:endParaRPr lang="en-US" dirty="0"/>
                  </a:p>
                </p:txBody>
              </p:sp>
            </p:grpSp>
            <p:sp>
              <p:nvSpPr>
                <p:cNvPr id="6" name="Rectangle 5"/>
                <p:cNvSpPr/>
                <p:nvPr/>
              </p:nvSpPr>
              <p:spPr>
                <a:xfrm>
                  <a:off x="9952892" y="1459523"/>
                  <a:ext cx="2346017" cy="23471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2" name="TextBox 11"/>
              <p:cNvSpPr txBox="1"/>
              <p:nvPr/>
            </p:nvSpPr>
            <p:spPr>
              <a:xfrm>
                <a:off x="8172449" y="1982235"/>
                <a:ext cx="2407563" cy="307777"/>
              </a:xfrm>
              <a:prstGeom prst="rect">
                <a:avLst/>
              </a:prstGeom>
              <a:noFill/>
              <a:ln>
                <a:solidFill>
                  <a:schemeClr val="tx1"/>
                </a:solidFill>
              </a:ln>
            </p:spPr>
            <p:txBody>
              <a:bodyPr wrap="square" rtlCol="0">
                <a:spAutoFit/>
              </a:bodyPr>
              <a:lstStyle/>
              <a:p>
                <a:pPr algn="ctr"/>
                <a:r>
                  <a:rPr lang="ar-SA" sz="1400" b="1" dirty="0" smtClean="0"/>
                  <a:t>نسب المخالفات </a:t>
                </a:r>
                <a:endParaRPr lang="en-US" sz="1400" b="1" dirty="0"/>
              </a:p>
            </p:txBody>
          </p:sp>
          <p:pic>
            <p:nvPicPr>
              <p:cNvPr id="14" name="Picture 13"/>
              <p:cNvPicPr>
                <a:picLocks noChangeAspect="1"/>
              </p:cNvPicPr>
              <p:nvPr/>
            </p:nvPicPr>
            <p:blipFill>
              <a:blip r:embed="rId4"/>
              <a:stretch>
                <a:fillRect/>
              </a:stretch>
            </p:blipFill>
            <p:spPr>
              <a:xfrm>
                <a:off x="9263365" y="2764580"/>
                <a:ext cx="1285875" cy="981075"/>
              </a:xfrm>
              <a:prstGeom prst="rect">
                <a:avLst/>
              </a:prstGeom>
            </p:spPr>
          </p:pic>
          <p:sp>
            <p:nvSpPr>
              <p:cNvPr id="17" name="Rectangle 16"/>
              <p:cNvSpPr/>
              <p:nvPr/>
            </p:nvSpPr>
            <p:spPr>
              <a:xfrm>
                <a:off x="9553633" y="2414298"/>
                <a:ext cx="1077538" cy="307777"/>
              </a:xfrm>
              <a:prstGeom prst="rect">
                <a:avLst/>
              </a:prstGeom>
            </p:spPr>
            <p:txBody>
              <a:bodyPr wrap="none">
                <a:spAutoFit/>
              </a:bodyPr>
              <a:lstStyle/>
              <a:p>
                <a:pPr algn="ctr"/>
                <a:r>
                  <a:rPr lang="ar-SA" sz="1400" b="1" dirty="0" smtClean="0"/>
                  <a:t>مفتاح الخريطة </a:t>
                </a:r>
                <a:endParaRPr lang="en-US" sz="1400" b="1" dirty="0"/>
              </a:p>
            </p:txBody>
          </p:sp>
        </p:grpSp>
        <p:pic>
          <p:nvPicPr>
            <p:cNvPr id="19" name="Picture 18"/>
            <p:cNvPicPr>
              <a:picLocks noChangeAspect="1"/>
            </p:cNvPicPr>
            <p:nvPr/>
          </p:nvPicPr>
          <p:blipFill>
            <a:blip r:embed="rId5"/>
            <a:stretch>
              <a:fillRect/>
            </a:stretch>
          </p:blipFill>
          <p:spPr>
            <a:xfrm>
              <a:off x="2595135" y="4552495"/>
              <a:ext cx="2160031" cy="2178259"/>
            </a:xfrm>
            <a:prstGeom prst="rect">
              <a:avLst/>
            </a:prstGeom>
          </p:spPr>
        </p:pic>
      </p:grpSp>
      <p:pic>
        <p:nvPicPr>
          <p:cNvPr id="22" name="Picture 21"/>
          <p:cNvPicPr>
            <a:picLocks noChangeAspect="1"/>
          </p:cNvPicPr>
          <p:nvPr/>
        </p:nvPicPr>
        <p:blipFill>
          <a:blip r:embed="rId6"/>
          <a:stretch>
            <a:fillRect/>
          </a:stretch>
        </p:blipFill>
        <p:spPr>
          <a:xfrm>
            <a:off x="88118" y="3900502"/>
            <a:ext cx="3091006" cy="2623876"/>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97878268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7434573" y="266217"/>
            <a:ext cx="4882710" cy="6543783"/>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2" name="Rectangle 1"/>
          <p:cNvSpPr/>
          <p:nvPr/>
        </p:nvSpPr>
        <p:spPr>
          <a:xfrm>
            <a:off x="0" y="3032567"/>
            <a:ext cx="7349924" cy="868101"/>
          </a:xfrm>
          <a:prstGeom prst="rect">
            <a:avLst/>
          </a:prstGeom>
          <a:solidFill>
            <a:schemeClr val="accent2">
              <a:alpha val="50000"/>
            </a:schemeClr>
          </a:solidFill>
          <a:ln>
            <a:noFill/>
          </a:ln>
          <a:effectLst>
            <a:outerShdw blurRad="50800" dist="38100" dir="2700000" algn="tl" rotWithShape="0">
              <a:prstClr val="black">
                <a:alpha val="40000"/>
              </a:prstClr>
            </a:outerShdw>
          </a:effectLst>
        </p:spPr>
        <p:style>
          <a:lnRef idx="0">
            <a:scrgbClr r="0" g="0" b="0"/>
          </a:lnRef>
          <a:fillRef idx="0">
            <a:scrgbClr r="0" g="0" b="0"/>
          </a:fillRef>
          <a:effectRef idx="0">
            <a:scrgbClr r="0" g="0" b="0"/>
          </a:effectRef>
          <a:fontRef idx="minor">
            <a:schemeClr val="lt1"/>
          </a:fontRef>
        </p:style>
        <p:txBody>
          <a:bodyPr rtlCol="0" anchor="ctr"/>
          <a:lstStyle/>
          <a:p>
            <a:pPr algn="ctr"/>
            <a:r>
              <a:rPr lang="ar-SA" sz="2800" b="1" dirty="0" smtClean="0">
                <a:effectLst>
                  <a:outerShdw blurRad="38100" dist="38100" dir="2700000" algn="tl">
                    <a:srgbClr val="000000">
                      <a:alpha val="43137"/>
                    </a:srgbClr>
                  </a:outerShdw>
                </a:effectLst>
              </a:rPr>
              <a:t>نسب مخالفات الاحواض </a:t>
            </a:r>
            <a:endParaRPr lang="en-US" sz="2800"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400625511"/>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p:cNvPicPr>
            <a:picLocks noChangeAspect="1"/>
          </p:cNvPicPr>
          <p:nvPr/>
        </p:nvPicPr>
        <p:blipFill>
          <a:blip r:embed="rId2"/>
          <a:stretch>
            <a:fillRect/>
          </a:stretch>
        </p:blipFill>
        <p:spPr>
          <a:xfrm>
            <a:off x="300941" y="261588"/>
            <a:ext cx="12020266" cy="6289085"/>
          </a:xfrm>
          <a:prstGeom prst="round2DiagRect">
            <a:avLst>
              <a:gd name="adj1" fmla="val 16667"/>
              <a:gd name="adj2" fmla="val 368"/>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1033036127"/>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38896" y="381965"/>
            <a:ext cx="12280739" cy="6173794"/>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2749568716"/>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Group 10"/>
          <p:cNvGrpSpPr/>
          <p:nvPr/>
        </p:nvGrpSpPr>
        <p:grpSpPr>
          <a:xfrm>
            <a:off x="1545346" y="125353"/>
            <a:ext cx="10058400" cy="6705599"/>
            <a:chOff x="2462076" y="-49695"/>
            <a:chExt cx="10058400" cy="6705599"/>
          </a:xfrm>
        </p:grpSpPr>
        <p:pic>
          <p:nvPicPr>
            <p:cNvPr id="9" name="Picture 8"/>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462076" y="-49695"/>
              <a:ext cx="10058400" cy="6705599"/>
            </a:xfrm>
            <a:prstGeom prst="rect">
              <a:avLst/>
            </a:prstGeom>
          </p:spPr>
        </p:pic>
        <p:pic>
          <p:nvPicPr>
            <p:cNvPr id="10" name="Picture 9"/>
            <p:cNvPicPr>
              <a:picLocks noChangeAspect="1"/>
            </p:cNvPicPr>
            <p:nvPr/>
          </p:nvPicPr>
          <p:blipFill>
            <a:blip r:embed="rId3"/>
            <a:stretch>
              <a:fillRect/>
            </a:stretch>
          </p:blipFill>
          <p:spPr>
            <a:xfrm>
              <a:off x="2620859" y="5476116"/>
              <a:ext cx="2209800" cy="1028700"/>
            </a:xfrm>
            <a:prstGeom prst="rect">
              <a:avLst/>
            </a:prstGeom>
          </p:spPr>
        </p:pic>
      </p:grpSp>
    </p:spTree>
    <p:extLst>
      <p:ext uri="{BB962C8B-B14F-4D97-AF65-F5344CB8AC3E}">
        <p14:creationId xmlns:p14="http://schemas.microsoft.com/office/powerpoint/2010/main" val="1603549799"/>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p:cNvGrpSpPr/>
          <p:nvPr/>
        </p:nvGrpSpPr>
        <p:grpSpPr>
          <a:xfrm>
            <a:off x="1401984" y="124176"/>
            <a:ext cx="10058400" cy="6705599"/>
            <a:chOff x="2561466" y="-49696"/>
            <a:chExt cx="10058400" cy="6705599"/>
          </a:xfrm>
        </p:grpSpPr>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561466" y="-49696"/>
              <a:ext cx="10058400" cy="6705599"/>
            </a:xfrm>
            <a:prstGeom prst="rect">
              <a:avLst/>
            </a:prstGeom>
          </p:spPr>
        </p:pic>
        <p:pic>
          <p:nvPicPr>
            <p:cNvPr id="7" name="Picture 6"/>
            <p:cNvPicPr>
              <a:picLocks noChangeAspect="1"/>
            </p:cNvPicPr>
            <p:nvPr/>
          </p:nvPicPr>
          <p:blipFill>
            <a:blip r:embed="rId3"/>
            <a:stretch>
              <a:fillRect/>
            </a:stretch>
          </p:blipFill>
          <p:spPr>
            <a:xfrm>
              <a:off x="2670554" y="5456237"/>
              <a:ext cx="2209800" cy="1028700"/>
            </a:xfrm>
            <a:prstGeom prst="rect">
              <a:avLst/>
            </a:prstGeom>
          </p:spPr>
        </p:pic>
      </p:grpSp>
    </p:spTree>
    <p:extLst>
      <p:ext uri="{BB962C8B-B14F-4D97-AF65-F5344CB8AC3E}">
        <p14:creationId xmlns:p14="http://schemas.microsoft.com/office/powerpoint/2010/main" val="2371525899"/>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Group 10"/>
          <p:cNvGrpSpPr/>
          <p:nvPr/>
        </p:nvGrpSpPr>
        <p:grpSpPr>
          <a:xfrm>
            <a:off x="1418844" y="206376"/>
            <a:ext cx="10058400" cy="6705599"/>
            <a:chOff x="2561466" y="-49695"/>
            <a:chExt cx="10058400" cy="6705599"/>
          </a:xfrm>
        </p:grpSpPr>
        <p:pic>
          <p:nvPicPr>
            <p:cNvPr id="9" name="Picture 8"/>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561466" y="-49695"/>
              <a:ext cx="10058400" cy="6705599"/>
            </a:xfrm>
            <a:prstGeom prst="rect">
              <a:avLst/>
            </a:prstGeom>
          </p:spPr>
        </p:pic>
        <p:pic>
          <p:nvPicPr>
            <p:cNvPr id="10" name="Picture 9"/>
            <p:cNvPicPr>
              <a:picLocks noChangeAspect="1"/>
            </p:cNvPicPr>
            <p:nvPr/>
          </p:nvPicPr>
          <p:blipFill>
            <a:blip r:embed="rId3"/>
            <a:stretch>
              <a:fillRect/>
            </a:stretch>
          </p:blipFill>
          <p:spPr>
            <a:xfrm>
              <a:off x="2660616" y="5515872"/>
              <a:ext cx="2209800" cy="1028700"/>
            </a:xfrm>
            <a:prstGeom prst="rect">
              <a:avLst/>
            </a:prstGeom>
          </p:spPr>
        </p:pic>
      </p:grpSp>
    </p:spTree>
    <p:extLst>
      <p:ext uri="{BB962C8B-B14F-4D97-AF65-F5344CB8AC3E}">
        <p14:creationId xmlns:p14="http://schemas.microsoft.com/office/powerpoint/2010/main" val="2983655727"/>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541588" y="119270"/>
            <a:ext cx="10058400" cy="6705599"/>
          </a:xfrm>
          <a:prstGeom prst="rect">
            <a:avLst/>
          </a:prstGeom>
        </p:spPr>
      </p:pic>
    </p:spTree>
    <p:extLst>
      <p:ext uri="{BB962C8B-B14F-4D97-AF65-F5344CB8AC3E}">
        <p14:creationId xmlns:p14="http://schemas.microsoft.com/office/powerpoint/2010/main" val="3285369377"/>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457794" y="79513"/>
            <a:ext cx="10058400" cy="6705599"/>
          </a:xfrm>
          <a:prstGeom prst="rect">
            <a:avLst/>
          </a:prstGeom>
        </p:spPr>
      </p:pic>
      <p:pic>
        <p:nvPicPr>
          <p:cNvPr id="8" name="Picture 7"/>
          <p:cNvPicPr>
            <a:picLocks noChangeAspect="1"/>
          </p:cNvPicPr>
          <p:nvPr/>
        </p:nvPicPr>
        <p:blipFill>
          <a:blip r:embed="rId3"/>
          <a:stretch>
            <a:fillRect/>
          </a:stretch>
        </p:blipFill>
        <p:spPr>
          <a:xfrm>
            <a:off x="-1088514" y="0"/>
            <a:ext cx="4811953" cy="3205641"/>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460954832"/>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541588" y="0"/>
            <a:ext cx="10058400" cy="6705599"/>
          </a:xfrm>
          <a:prstGeom prst="rect">
            <a:avLst/>
          </a:prstGeom>
        </p:spPr>
      </p:pic>
      <p:pic>
        <p:nvPicPr>
          <p:cNvPr id="7" name="Picture 6"/>
          <p:cNvPicPr>
            <a:picLocks noChangeAspect="1"/>
          </p:cNvPicPr>
          <p:nvPr/>
        </p:nvPicPr>
        <p:blipFill>
          <a:blip r:embed="rId3"/>
          <a:stretch>
            <a:fillRect/>
          </a:stretch>
        </p:blipFill>
        <p:spPr>
          <a:xfrm>
            <a:off x="-1224184" y="-137390"/>
            <a:ext cx="5233384" cy="3490189"/>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481843180"/>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457795" y="0"/>
            <a:ext cx="10058400" cy="6705599"/>
          </a:xfrm>
          <a:prstGeom prst="rect">
            <a:avLst/>
          </a:prstGeom>
        </p:spPr>
      </p:pic>
      <p:pic>
        <p:nvPicPr>
          <p:cNvPr id="5" name="Picture 4"/>
          <p:cNvPicPr>
            <a:picLocks noChangeAspect="1"/>
          </p:cNvPicPr>
          <p:nvPr/>
        </p:nvPicPr>
        <p:blipFill>
          <a:blip r:embed="rId3"/>
          <a:stretch>
            <a:fillRect/>
          </a:stretch>
        </p:blipFill>
        <p:spPr>
          <a:xfrm>
            <a:off x="-1140685" y="-136937"/>
            <a:ext cx="5076077" cy="338159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222012549"/>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541588" y="99391"/>
            <a:ext cx="10058400" cy="6705599"/>
          </a:xfrm>
          <a:prstGeom prst="rect">
            <a:avLst/>
          </a:prstGeom>
        </p:spPr>
      </p:pic>
      <p:pic>
        <p:nvPicPr>
          <p:cNvPr id="4" name="Picture 3"/>
          <p:cNvPicPr>
            <a:picLocks noChangeAspect="1"/>
          </p:cNvPicPr>
          <p:nvPr/>
        </p:nvPicPr>
        <p:blipFill>
          <a:blip r:embed="rId3"/>
          <a:stretch>
            <a:fillRect/>
          </a:stretch>
        </p:blipFill>
        <p:spPr>
          <a:xfrm>
            <a:off x="-1159558" y="-158119"/>
            <a:ext cx="5199124" cy="3463568"/>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141089627"/>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411412" y="76200"/>
            <a:ext cx="10058400" cy="6705599"/>
          </a:xfrm>
          <a:prstGeom prst="rect">
            <a:avLst/>
          </a:prstGeom>
        </p:spPr>
      </p:pic>
      <p:pic>
        <p:nvPicPr>
          <p:cNvPr id="5" name="Picture 4"/>
          <p:cNvPicPr>
            <a:picLocks noChangeAspect="1"/>
          </p:cNvPicPr>
          <p:nvPr/>
        </p:nvPicPr>
        <p:blipFill>
          <a:blip r:embed="rId3"/>
          <a:stretch>
            <a:fillRect/>
          </a:stretch>
        </p:blipFill>
        <p:spPr>
          <a:xfrm>
            <a:off x="-1023708" y="0"/>
            <a:ext cx="4750756" cy="3164004"/>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825679371"/>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541588" y="0"/>
            <a:ext cx="10058400" cy="6705599"/>
          </a:xfrm>
          <a:prstGeom prst="rect">
            <a:avLst/>
          </a:prstGeom>
        </p:spPr>
      </p:pic>
      <p:pic>
        <p:nvPicPr>
          <p:cNvPr id="2" name="Picture 1"/>
          <p:cNvPicPr>
            <a:picLocks noChangeAspect="1"/>
          </p:cNvPicPr>
          <p:nvPr/>
        </p:nvPicPr>
        <p:blipFill>
          <a:blip r:embed="rId3"/>
          <a:stretch>
            <a:fillRect/>
          </a:stretch>
        </p:blipFill>
        <p:spPr>
          <a:xfrm>
            <a:off x="0" y="5560449"/>
            <a:ext cx="6848061" cy="1351525"/>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pic>
        <p:nvPicPr>
          <p:cNvPr id="5" name="Picture 4"/>
          <p:cNvPicPr>
            <a:picLocks noChangeAspect="1"/>
          </p:cNvPicPr>
          <p:nvPr/>
        </p:nvPicPr>
        <p:blipFill>
          <a:blip r:embed="rId4"/>
          <a:stretch>
            <a:fillRect/>
          </a:stretch>
        </p:blipFill>
        <p:spPr>
          <a:xfrm>
            <a:off x="88905" y="1145893"/>
            <a:ext cx="2363778" cy="2434339"/>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806092674"/>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16012" y="0"/>
            <a:ext cx="10058400" cy="6705599"/>
          </a:xfrm>
          <a:prstGeom prst="rect">
            <a:avLst/>
          </a:prstGeom>
        </p:spPr>
      </p:pic>
    </p:spTree>
    <p:extLst>
      <p:ext uri="{BB962C8B-B14F-4D97-AF65-F5344CB8AC3E}">
        <p14:creationId xmlns:p14="http://schemas.microsoft.com/office/powerpoint/2010/main" val="1006280633"/>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16012" y="0"/>
            <a:ext cx="10058400" cy="6705599"/>
          </a:xfrm>
          <a:prstGeom prst="rect">
            <a:avLst/>
          </a:prstGeom>
        </p:spPr>
      </p:pic>
    </p:spTree>
    <p:extLst>
      <p:ext uri="{BB962C8B-B14F-4D97-AF65-F5344CB8AC3E}">
        <p14:creationId xmlns:p14="http://schemas.microsoft.com/office/powerpoint/2010/main" val="2291700611"/>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541588" y="0"/>
            <a:ext cx="10058400" cy="6911975"/>
          </a:xfrm>
          <a:prstGeom prst="rect">
            <a:avLst/>
          </a:prstGeom>
        </p:spPr>
      </p:pic>
      <p:grpSp>
        <p:nvGrpSpPr>
          <p:cNvPr id="63" name="Group 62"/>
          <p:cNvGrpSpPr/>
          <p:nvPr/>
        </p:nvGrpSpPr>
        <p:grpSpPr>
          <a:xfrm>
            <a:off x="0" y="0"/>
            <a:ext cx="2639028" cy="6911975"/>
            <a:chOff x="0" y="-225146"/>
            <a:chExt cx="2639028" cy="6911975"/>
          </a:xfrm>
        </p:grpSpPr>
        <p:grpSp>
          <p:nvGrpSpPr>
            <p:cNvPr id="61" name="Group 60"/>
            <p:cNvGrpSpPr/>
            <p:nvPr/>
          </p:nvGrpSpPr>
          <p:grpSpPr>
            <a:xfrm>
              <a:off x="0" y="-225146"/>
              <a:ext cx="2639027" cy="6911975"/>
              <a:chOff x="0" y="-82906"/>
              <a:chExt cx="2639027" cy="6911975"/>
            </a:xfrm>
          </p:grpSpPr>
          <p:grpSp>
            <p:nvGrpSpPr>
              <p:cNvPr id="59" name="Group 58"/>
              <p:cNvGrpSpPr/>
              <p:nvPr/>
            </p:nvGrpSpPr>
            <p:grpSpPr>
              <a:xfrm>
                <a:off x="0" y="-82906"/>
                <a:ext cx="2639027" cy="6911975"/>
                <a:chOff x="0" y="-82906"/>
                <a:chExt cx="2639027" cy="6911975"/>
              </a:xfrm>
            </p:grpSpPr>
            <p:grpSp>
              <p:nvGrpSpPr>
                <p:cNvPr id="57" name="Group 56"/>
                <p:cNvGrpSpPr/>
                <p:nvPr/>
              </p:nvGrpSpPr>
              <p:grpSpPr>
                <a:xfrm>
                  <a:off x="0" y="-82906"/>
                  <a:ext cx="2639027" cy="6911975"/>
                  <a:chOff x="0" y="-82906"/>
                  <a:chExt cx="2639027" cy="6911975"/>
                </a:xfrm>
              </p:grpSpPr>
              <p:pic>
                <p:nvPicPr>
                  <p:cNvPr id="55" name="Picture 54"/>
                  <p:cNvPicPr>
                    <a:picLocks noChangeAspect="1"/>
                  </p:cNvPicPr>
                  <p:nvPr/>
                </p:nvPicPr>
                <p:blipFill>
                  <a:blip r:embed="rId3"/>
                  <a:stretch>
                    <a:fillRect/>
                  </a:stretch>
                </p:blipFill>
                <p:spPr>
                  <a:xfrm rot="16200000">
                    <a:off x="-2095021" y="2095021"/>
                    <a:ext cx="6829069" cy="2639027"/>
                  </a:xfrm>
                  <a:prstGeom prst="rect">
                    <a:avLst/>
                  </a:prstGeom>
                </p:spPr>
              </p:pic>
              <p:sp>
                <p:nvSpPr>
                  <p:cNvPr id="56" name="TextBox 55"/>
                  <p:cNvSpPr txBox="1"/>
                  <p:nvPr/>
                </p:nvSpPr>
                <p:spPr>
                  <a:xfrm>
                    <a:off x="1137920" y="-82906"/>
                    <a:ext cx="1066800" cy="376129"/>
                  </a:xfrm>
                  <a:prstGeom prst="rect">
                    <a:avLst/>
                  </a:prstGeom>
                  <a:noFill/>
                </p:spPr>
                <p:txBody>
                  <a:bodyPr wrap="square" rtlCol="0">
                    <a:spAutoFit/>
                  </a:bodyPr>
                  <a:lstStyle/>
                  <a:p>
                    <a:r>
                      <a:rPr lang="ar-SA" dirty="0" smtClean="0"/>
                      <a:t>منتظم</a:t>
                    </a:r>
                    <a:endParaRPr lang="en-US" dirty="0"/>
                  </a:p>
                </p:txBody>
              </p:sp>
            </p:grpSp>
            <p:sp>
              <p:nvSpPr>
                <p:cNvPr id="58" name="TextBox 57"/>
                <p:cNvSpPr txBox="1"/>
                <p:nvPr/>
              </p:nvSpPr>
              <p:spPr>
                <a:xfrm>
                  <a:off x="1016000" y="1838960"/>
                  <a:ext cx="1178560" cy="376129"/>
                </a:xfrm>
                <a:prstGeom prst="rect">
                  <a:avLst/>
                </a:prstGeom>
                <a:noFill/>
              </p:spPr>
              <p:txBody>
                <a:bodyPr wrap="square" rtlCol="0">
                  <a:spAutoFit/>
                </a:bodyPr>
                <a:lstStyle/>
                <a:p>
                  <a:r>
                    <a:rPr lang="ar-SA" dirty="0" smtClean="0"/>
                    <a:t>شبه منتظم</a:t>
                  </a:r>
                  <a:endParaRPr lang="en-US" dirty="0"/>
                </a:p>
              </p:txBody>
            </p:sp>
          </p:grpSp>
          <p:sp>
            <p:nvSpPr>
              <p:cNvPr id="60" name="TextBox 59"/>
              <p:cNvSpPr txBox="1"/>
              <p:nvPr/>
            </p:nvSpPr>
            <p:spPr>
              <a:xfrm>
                <a:off x="1082040" y="3267922"/>
                <a:ext cx="1178560" cy="376129"/>
              </a:xfrm>
              <a:prstGeom prst="rect">
                <a:avLst/>
              </a:prstGeom>
              <a:noFill/>
            </p:spPr>
            <p:txBody>
              <a:bodyPr wrap="square" rtlCol="0">
                <a:spAutoFit/>
              </a:bodyPr>
              <a:lstStyle/>
              <a:p>
                <a:r>
                  <a:rPr lang="ar-SA" dirty="0" smtClean="0"/>
                  <a:t>عشوائي</a:t>
                </a:r>
                <a:endParaRPr lang="en-US" dirty="0"/>
              </a:p>
            </p:txBody>
          </p:sp>
        </p:grpSp>
        <p:sp>
          <p:nvSpPr>
            <p:cNvPr id="62" name="TextBox 61"/>
            <p:cNvSpPr txBox="1"/>
            <p:nvPr/>
          </p:nvSpPr>
          <p:spPr>
            <a:xfrm>
              <a:off x="0" y="6379052"/>
              <a:ext cx="2639028" cy="276999"/>
            </a:xfrm>
            <a:prstGeom prst="rect">
              <a:avLst/>
            </a:prstGeom>
            <a:noFill/>
            <a:ln>
              <a:solidFill>
                <a:schemeClr val="tx1"/>
              </a:solidFill>
            </a:ln>
          </p:spPr>
          <p:txBody>
            <a:bodyPr wrap="square" rtlCol="0">
              <a:spAutoFit/>
            </a:bodyPr>
            <a:lstStyle/>
            <a:p>
              <a:pPr algn="ctr"/>
              <a:r>
                <a:rPr lang="ar-SA" sz="1100" dirty="0" smtClean="0"/>
                <a:t>جدول عينات اشكال قطع الاراضي</a:t>
              </a:r>
              <a:r>
                <a:rPr lang="ar-SA" sz="1200" dirty="0" smtClean="0"/>
                <a:t> </a:t>
              </a:r>
              <a:endParaRPr lang="en-US" sz="1200" dirty="0"/>
            </a:p>
          </p:txBody>
        </p:sp>
      </p:grpSp>
    </p:spTree>
    <p:extLst>
      <p:ext uri="{BB962C8B-B14F-4D97-AF65-F5344CB8AC3E}">
        <p14:creationId xmlns:p14="http://schemas.microsoft.com/office/powerpoint/2010/main" val="528805187"/>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6"/>
          <p:cNvGrpSpPr/>
          <p:nvPr/>
        </p:nvGrpSpPr>
        <p:grpSpPr>
          <a:xfrm>
            <a:off x="2832232" y="0"/>
            <a:ext cx="9767756" cy="6911975"/>
            <a:chOff x="2832232" y="-209550"/>
            <a:chExt cx="9767756" cy="6911975"/>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832232" y="-209550"/>
              <a:ext cx="9767756" cy="6911975"/>
            </a:xfrm>
            <a:prstGeom prst="rect">
              <a:avLst/>
            </a:prstGeom>
            <a:ln>
              <a:solidFill>
                <a:schemeClr val="tx1"/>
              </a:solidFill>
            </a:ln>
          </p:spPr>
        </p:pic>
        <p:pic>
          <p:nvPicPr>
            <p:cNvPr id="3" name="Picture 2"/>
            <p:cNvPicPr>
              <a:picLocks noChangeAspect="1"/>
            </p:cNvPicPr>
            <p:nvPr/>
          </p:nvPicPr>
          <p:blipFill rotWithShape="1">
            <a:blip r:embed="rId3"/>
            <a:srcRect l="3329" r="4109"/>
            <a:stretch/>
          </p:blipFill>
          <p:spPr>
            <a:xfrm>
              <a:off x="10601325" y="3579812"/>
              <a:ext cx="1895475" cy="1089023"/>
            </a:xfrm>
            <a:prstGeom prst="rect">
              <a:avLst/>
            </a:prstGeom>
          </p:spPr>
        </p:pic>
      </p:grpSp>
      <p:pic>
        <p:nvPicPr>
          <p:cNvPr id="9" name="Picture 8"/>
          <p:cNvPicPr>
            <a:picLocks noChangeAspect="1"/>
          </p:cNvPicPr>
          <p:nvPr/>
        </p:nvPicPr>
        <p:blipFill>
          <a:blip r:embed="rId4"/>
          <a:stretch>
            <a:fillRect/>
          </a:stretch>
        </p:blipFill>
        <p:spPr>
          <a:xfrm>
            <a:off x="127322" y="5564208"/>
            <a:ext cx="6481823" cy="1255169"/>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pic>
        <p:nvPicPr>
          <p:cNvPr id="6" name="Picture 5"/>
          <p:cNvPicPr>
            <a:picLocks noChangeAspect="1"/>
          </p:cNvPicPr>
          <p:nvPr/>
        </p:nvPicPr>
        <p:blipFill>
          <a:blip r:embed="rId5"/>
          <a:stretch>
            <a:fillRect/>
          </a:stretch>
        </p:blipFill>
        <p:spPr>
          <a:xfrm>
            <a:off x="456008" y="447911"/>
            <a:ext cx="2047538" cy="1556129"/>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684096507"/>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832232" y="0"/>
            <a:ext cx="9767756" cy="6911975"/>
          </a:xfrm>
          <a:prstGeom prst="rect">
            <a:avLst/>
          </a:prstGeom>
        </p:spPr>
      </p:pic>
      <p:pic>
        <p:nvPicPr>
          <p:cNvPr id="6" name="Picture 5"/>
          <p:cNvPicPr>
            <a:picLocks noChangeAspect="1"/>
          </p:cNvPicPr>
          <p:nvPr/>
        </p:nvPicPr>
        <p:blipFill>
          <a:blip r:embed="rId3"/>
          <a:stretch>
            <a:fillRect/>
          </a:stretch>
        </p:blipFill>
        <p:spPr>
          <a:xfrm>
            <a:off x="1" y="3814981"/>
            <a:ext cx="4017696" cy="2099701"/>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427849403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8"/>
          <p:cNvGrpSpPr/>
          <p:nvPr/>
        </p:nvGrpSpPr>
        <p:grpSpPr>
          <a:xfrm>
            <a:off x="2832232" y="0"/>
            <a:ext cx="9767756" cy="6911975"/>
            <a:chOff x="2832232" y="0"/>
            <a:chExt cx="9767756" cy="6911975"/>
          </a:xfrm>
        </p:grpSpPr>
        <p:grpSp>
          <p:nvGrpSpPr>
            <p:cNvPr id="7" name="Group 6"/>
            <p:cNvGrpSpPr/>
            <p:nvPr/>
          </p:nvGrpSpPr>
          <p:grpSpPr>
            <a:xfrm>
              <a:off x="2832232" y="0"/>
              <a:ext cx="9767756" cy="6911975"/>
              <a:chOff x="2832232" y="0"/>
              <a:chExt cx="9767756" cy="6911975"/>
            </a:xfrm>
          </p:grpSpPr>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832232" y="0"/>
                <a:ext cx="9767756" cy="6911975"/>
              </a:xfrm>
              <a:prstGeom prst="rect">
                <a:avLst/>
              </a:prstGeom>
              <a:ln>
                <a:solidFill>
                  <a:schemeClr val="tx1"/>
                </a:solidFill>
              </a:ln>
            </p:spPr>
          </p:pic>
          <p:pic>
            <p:nvPicPr>
              <p:cNvPr id="6" name="Picture 5"/>
              <p:cNvPicPr>
                <a:picLocks noChangeAspect="1"/>
              </p:cNvPicPr>
              <p:nvPr/>
            </p:nvPicPr>
            <p:blipFill>
              <a:blip r:embed="rId3"/>
              <a:stretch>
                <a:fillRect/>
              </a:stretch>
            </p:blipFill>
            <p:spPr>
              <a:xfrm>
                <a:off x="10618795" y="3719145"/>
                <a:ext cx="1981193" cy="1086461"/>
              </a:xfrm>
              <a:prstGeom prst="rect">
                <a:avLst/>
              </a:prstGeom>
            </p:spPr>
          </p:pic>
        </p:grpSp>
        <p:sp>
          <p:nvSpPr>
            <p:cNvPr id="8" name="TextBox 7"/>
            <p:cNvSpPr txBox="1"/>
            <p:nvPr/>
          </p:nvSpPr>
          <p:spPr>
            <a:xfrm>
              <a:off x="10720211" y="1274222"/>
              <a:ext cx="1778359" cy="338554"/>
            </a:xfrm>
            <a:prstGeom prst="rect">
              <a:avLst/>
            </a:prstGeom>
            <a:solidFill>
              <a:schemeClr val="bg1"/>
            </a:solidFill>
            <a:ln>
              <a:solidFill>
                <a:schemeClr val="bg1"/>
              </a:solidFill>
            </a:ln>
          </p:spPr>
          <p:txBody>
            <a:bodyPr wrap="square" rtlCol="0">
              <a:spAutoFit/>
            </a:bodyPr>
            <a:lstStyle/>
            <a:p>
              <a:pPr algn="ctr" rtl="1"/>
              <a:r>
                <a:rPr lang="ar-SA" sz="1600" b="1" dirty="0" smtClean="0"/>
                <a:t>سكن ب</a:t>
              </a:r>
              <a:endParaRPr lang="en-US" sz="1600" b="1" dirty="0"/>
            </a:p>
          </p:txBody>
        </p:sp>
      </p:grpSp>
      <p:pic>
        <p:nvPicPr>
          <p:cNvPr id="11" name="Picture 10"/>
          <p:cNvPicPr>
            <a:picLocks noChangeAspect="1"/>
          </p:cNvPicPr>
          <p:nvPr/>
        </p:nvPicPr>
        <p:blipFill>
          <a:blip r:embed="rId4"/>
          <a:stretch>
            <a:fillRect/>
          </a:stretch>
        </p:blipFill>
        <p:spPr>
          <a:xfrm>
            <a:off x="0" y="5734648"/>
            <a:ext cx="7148146" cy="1304926"/>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pic>
        <p:nvPicPr>
          <p:cNvPr id="10" name="Picture 9"/>
          <p:cNvPicPr>
            <a:picLocks noChangeAspect="1"/>
          </p:cNvPicPr>
          <p:nvPr/>
        </p:nvPicPr>
        <p:blipFill>
          <a:blip r:embed="rId5"/>
          <a:stretch>
            <a:fillRect/>
          </a:stretch>
        </p:blipFill>
        <p:spPr>
          <a:xfrm>
            <a:off x="456008" y="447911"/>
            <a:ext cx="2047538" cy="1556129"/>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2413854121"/>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5"/>
          <p:cNvGrpSpPr/>
          <p:nvPr/>
        </p:nvGrpSpPr>
        <p:grpSpPr>
          <a:xfrm>
            <a:off x="2832232" y="0"/>
            <a:ext cx="9767756" cy="6911975"/>
            <a:chOff x="2832232" y="0"/>
            <a:chExt cx="9767756" cy="6911975"/>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832232" y="0"/>
              <a:ext cx="9767756" cy="6911975"/>
            </a:xfrm>
            <a:prstGeom prst="rect">
              <a:avLst/>
            </a:prstGeom>
          </p:spPr>
        </p:pic>
        <p:sp>
          <p:nvSpPr>
            <p:cNvPr id="5" name="TextBox 4"/>
            <p:cNvSpPr txBox="1"/>
            <p:nvPr/>
          </p:nvSpPr>
          <p:spPr>
            <a:xfrm>
              <a:off x="10835788" y="1293326"/>
              <a:ext cx="1480856" cy="338554"/>
            </a:xfrm>
            <a:prstGeom prst="rect">
              <a:avLst/>
            </a:prstGeom>
            <a:solidFill>
              <a:schemeClr val="bg1"/>
            </a:solidFill>
            <a:ln>
              <a:solidFill>
                <a:schemeClr val="bg1"/>
              </a:solidFill>
            </a:ln>
          </p:spPr>
          <p:txBody>
            <a:bodyPr wrap="square" rtlCol="0">
              <a:spAutoFit/>
            </a:bodyPr>
            <a:lstStyle/>
            <a:p>
              <a:pPr algn="ctr" rtl="1"/>
              <a:r>
                <a:rPr lang="ar-SA" sz="1600" b="1" dirty="0" smtClean="0"/>
                <a:t>سكن ب</a:t>
              </a:r>
              <a:endParaRPr lang="en-US" sz="1600" b="1" dirty="0"/>
            </a:p>
          </p:txBody>
        </p:sp>
      </p:grpSp>
      <p:pic>
        <p:nvPicPr>
          <p:cNvPr id="7" name="Picture 6"/>
          <p:cNvPicPr>
            <a:picLocks noChangeAspect="1"/>
          </p:cNvPicPr>
          <p:nvPr/>
        </p:nvPicPr>
        <p:blipFill>
          <a:blip r:embed="rId3"/>
          <a:stretch>
            <a:fillRect/>
          </a:stretch>
        </p:blipFill>
        <p:spPr>
          <a:xfrm>
            <a:off x="155268" y="3770678"/>
            <a:ext cx="4232092" cy="2397039"/>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4105375025"/>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p:cNvGrpSpPr/>
          <p:nvPr/>
        </p:nvGrpSpPr>
        <p:grpSpPr>
          <a:xfrm>
            <a:off x="2832232" y="0"/>
            <a:ext cx="9767756" cy="6911975"/>
            <a:chOff x="2832232" y="0"/>
            <a:chExt cx="9767756" cy="6911975"/>
          </a:xfrm>
        </p:grpSpPr>
        <p:grpSp>
          <p:nvGrpSpPr>
            <p:cNvPr id="6" name="Group 5"/>
            <p:cNvGrpSpPr/>
            <p:nvPr/>
          </p:nvGrpSpPr>
          <p:grpSpPr>
            <a:xfrm>
              <a:off x="2832232" y="0"/>
              <a:ext cx="9767756" cy="6911975"/>
              <a:chOff x="2832232" y="0"/>
              <a:chExt cx="9767756" cy="6911975"/>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832232" y="0"/>
                <a:ext cx="9767756" cy="6911975"/>
              </a:xfrm>
              <a:prstGeom prst="rect">
                <a:avLst/>
              </a:prstGeom>
              <a:ln>
                <a:solidFill>
                  <a:schemeClr val="tx1"/>
                </a:solidFill>
              </a:ln>
            </p:spPr>
          </p:pic>
          <p:pic>
            <p:nvPicPr>
              <p:cNvPr id="5" name="Picture 4"/>
              <p:cNvPicPr>
                <a:picLocks noChangeAspect="1"/>
              </p:cNvPicPr>
              <p:nvPr/>
            </p:nvPicPr>
            <p:blipFill>
              <a:blip r:embed="rId3"/>
              <a:stretch>
                <a:fillRect/>
              </a:stretch>
            </p:blipFill>
            <p:spPr>
              <a:xfrm>
                <a:off x="10612315" y="3784262"/>
                <a:ext cx="1987673" cy="1327245"/>
              </a:xfrm>
              <a:prstGeom prst="rect">
                <a:avLst/>
              </a:prstGeom>
            </p:spPr>
          </p:pic>
        </p:grpSp>
        <p:sp>
          <p:nvSpPr>
            <p:cNvPr id="7" name="TextBox 6"/>
            <p:cNvSpPr txBox="1"/>
            <p:nvPr/>
          </p:nvSpPr>
          <p:spPr>
            <a:xfrm>
              <a:off x="10865723" y="1293327"/>
              <a:ext cx="1480856" cy="338554"/>
            </a:xfrm>
            <a:prstGeom prst="rect">
              <a:avLst/>
            </a:prstGeom>
            <a:solidFill>
              <a:schemeClr val="bg1"/>
            </a:solidFill>
            <a:ln>
              <a:solidFill>
                <a:schemeClr val="bg1"/>
              </a:solidFill>
            </a:ln>
          </p:spPr>
          <p:txBody>
            <a:bodyPr wrap="square" rtlCol="0">
              <a:spAutoFit/>
            </a:bodyPr>
            <a:lstStyle/>
            <a:p>
              <a:pPr algn="ctr" rtl="1"/>
              <a:r>
                <a:rPr lang="ar-SA" sz="1600" b="1" dirty="0" smtClean="0"/>
                <a:t>سكن </a:t>
              </a:r>
              <a:r>
                <a:rPr lang="ar-SA" sz="1600" b="1" dirty="0"/>
                <a:t>ج</a:t>
              </a:r>
              <a:endParaRPr lang="en-US" sz="1600" b="1" dirty="0"/>
            </a:p>
          </p:txBody>
        </p:sp>
      </p:grpSp>
      <p:pic>
        <p:nvPicPr>
          <p:cNvPr id="10" name="Picture 9"/>
          <p:cNvPicPr>
            <a:picLocks noChangeAspect="1"/>
          </p:cNvPicPr>
          <p:nvPr/>
        </p:nvPicPr>
        <p:blipFill>
          <a:blip r:embed="rId4"/>
          <a:stretch>
            <a:fillRect/>
          </a:stretch>
        </p:blipFill>
        <p:spPr>
          <a:xfrm>
            <a:off x="0" y="5608914"/>
            <a:ext cx="6041985" cy="1288876"/>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pic>
        <p:nvPicPr>
          <p:cNvPr id="9" name="Picture 8"/>
          <p:cNvPicPr>
            <a:picLocks noChangeAspect="1"/>
          </p:cNvPicPr>
          <p:nvPr/>
        </p:nvPicPr>
        <p:blipFill>
          <a:blip r:embed="rId5"/>
          <a:stretch>
            <a:fillRect/>
          </a:stretch>
        </p:blipFill>
        <p:spPr>
          <a:xfrm>
            <a:off x="456008" y="447911"/>
            <a:ext cx="2047538" cy="1556129"/>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3305984949"/>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6"/>
          <p:cNvGrpSpPr/>
          <p:nvPr/>
        </p:nvGrpSpPr>
        <p:grpSpPr>
          <a:xfrm>
            <a:off x="2832232" y="0"/>
            <a:ext cx="9767756" cy="6911975"/>
            <a:chOff x="2832232" y="0"/>
            <a:chExt cx="9767756" cy="6911975"/>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832232" y="0"/>
              <a:ext cx="9767756" cy="6911975"/>
            </a:xfrm>
            <a:prstGeom prst="rect">
              <a:avLst/>
            </a:prstGeom>
            <a:ln>
              <a:solidFill>
                <a:schemeClr val="tx1"/>
              </a:solidFill>
            </a:ln>
          </p:spPr>
        </p:pic>
        <p:sp>
          <p:nvSpPr>
            <p:cNvPr id="6" name="TextBox 5"/>
            <p:cNvSpPr txBox="1"/>
            <p:nvPr/>
          </p:nvSpPr>
          <p:spPr>
            <a:xfrm>
              <a:off x="10835787" y="1293327"/>
              <a:ext cx="1480856" cy="338554"/>
            </a:xfrm>
            <a:prstGeom prst="rect">
              <a:avLst/>
            </a:prstGeom>
            <a:solidFill>
              <a:schemeClr val="bg1"/>
            </a:solidFill>
            <a:ln>
              <a:solidFill>
                <a:schemeClr val="bg1"/>
              </a:solidFill>
            </a:ln>
          </p:spPr>
          <p:txBody>
            <a:bodyPr wrap="square" rtlCol="0">
              <a:spAutoFit/>
            </a:bodyPr>
            <a:lstStyle/>
            <a:p>
              <a:pPr algn="ctr" rtl="1"/>
              <a:r>
                <a:rPr lang="ar-SA" sz="1600" b="1" dirty="0" smtClean="0"/>
                <a:t>سكن </a:t>
              </a:r>
              <a:r>
                <a:rPr lang="ar-SA" sz="1600" b="1" dirty="0"/>
                <a:t>ج</a:t>
              </a:r>
              <a:endParaRPr lang="en-US" sz="1600" b="1" dirty="0"/>
            </a:p>
          </p:txBody>
        </p:sp>
      </p:grpSp>
      <p:pic>
        <p:nvPicPr>
          <p:cNvPr id="8" name="Picture 7"/>
          <p:cNvPicPr>
            <a:picLocks noChangeAspect="1"/>
          </p:cNvPicPr>
          <p:nvPr/>
        </p:nvPicPr>
        <p:blipFill>
          <a:blip r:embed="rId3"/>
          <a:stretch>
            <a:fillRect/>
          </a:stretch>
        </p:blipFill>
        <p:spPr>
          <a:xfrm>
            <a:off x="94456" y="3746214"/>
            <a:ext cx="4319282" cy="2318525"/>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2665782220"/>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 name="Group 9"/>
          <p:cNvGrpSpPr/>
          <p:nvPr/>
        </p:nvGrpSpPr>
        <p:grpSpPr>
          <a:xfrm>
            <a:off x="2832232" y="0"/>
            <a:ext cx="9767756" cy="6911975"/>
            <a:chOff x="2832232" y="0"/>
            <a:chExt cx="9767756" cy="6911975"/>
          </a:xfrm>
        </p:grpSpPr>
        <p:grpSp>
          <p:nvGrpSpPr>
            <p:cNvPr id="5" name="Group 4"/>
            <p:cNvGrpSpPr/>
            <p:nvPr/>
          </p:nvGrpSpPr>
          <p:grpSpPr>
            <a:xfrm>
              <a:off x="2832232" y="0"/>
              <a:ext cx="9767756" cy="6911975"/>
              <a:chOff x="2832232" y="0"/>
              <a:chExt cx="9767756" cy="6911975"/>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832232" y="0"/>
                <a:ext cx="9767756" cy="6911975"/>
              </a:xfrm>
              <a:prstGeom prst="rect">
                <a:avLst/>
              </a:prstGeom>
              <a:ln>
                <a:solidFill>
                  <a:schemeClr val="tx1"/>
                </a:solidFill>
              </a:ln>
            </p:spPr>
          </p:pic>
          <p:pic>
            <p:nvPicPr>
              <p:cNvPr id="3" name="Picture 2"/>
              <p:cNvPicPr>
                <a:picLocks noChangeAspect="1"/>
              </p:cNvPicPr>
              <p:nvPr/>
            </p:nvPicPr>
            <p:blipFill>
              <a:blip r:embed="rId3"/>
              <a:stretch>
                <a:fillRect/>
              </a:stretch>
            </p:blipFill>
            <p:spPr>
              <a:xfrm>
                <a:off x="10578081" y="3763106"/>
                <a:ext cx="2021907" cy="1053122"/>
              </a:xfrm>
              <a:prstGeom prst="rect">
                <a:avLst/>
              </a:prstGeom>
            </p:spPr>
          </p:pic>
        </p:grpSp>
        <p:pic>
          <p:nvPicPr>
            <p:cNvPr id="9" name="Picture 8"/>
            <p:cNvPicPr>
              <a:picLocks noChangeAspect="1"/>
            </p:cNvPicPr>
            <p:nvPr/>
          </p:nvPicPr>
          <p:blipFill>
            <a:blip r:embed="rId4"/>
            <a:stretch>
              <a:fillRect/>
            </a:stretch>
          </p:blipFill>
          <p:spPr>
            <a:xfrm>
              <a:off x="10842209" y="1232272"/>
              <a:ext cx="1493649" cy="432854"/>
            </a:xfrm>
            <a:prstGeom prst="rect">
              <a:avLst/>
            </a:prstGeom>
          </p:spPr>
        </p:pic>
      </p:grpSp>
      <p:pic>
        <p:nvPicPr>
          <p:cNvPr id="11" name="Picture 10"/>
          <p:cNvPicPr>
            <a:picLocks noChangeAspect="1"/>
          </p:cNvPicPr>
          <p:nvPr/>
        </p:nvPicPr>
        <p:blipFill>
          <a:blip r:embed="rId5"/>
          <a:stretch>
            <a:fillRect/>
          </a:stretch>
        </p:blipFill>
        <p:spPr>
          <a:xfrm>
            <a:off x="0" y="5613469"/>
            <a:ext cx="6041985" cy="1298506"/>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pic>
        <p:nvPicPr>
          <p:cNvPr id="8" name="Picture 7"/>
          <p:cNvPicPr>
            <a:picLocks noChangeAspect="1"/>
          </p:cNvPicPr>
          <p:nvPr/>
        </p:nvPicPr>
        <p:blipFill>
          <a:blip r:embed="rId6"/>
          <a:stretch>
            <a:fillRect/>
          </a:stretch>
        </p:blipFill>
        <p:spPr>
          <a:xfrm>
            <a:off x="456008" y="447911"/>
            <a:ext cx="2047538" cy="1556129"/>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1299425408"/>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6"/>
          <p:cNvGrpSpPr/>
          <p:nvPr/>
        </p:nvGrpSpPr>
        <p:grpSpPr>
          <a:xfrm>
            <a:off x="2832232" y="0"/>
            <a:ext cx="9767756" cy="6911975"/>
            <a:chOff x="2832232" y="0"/>
            <a:chExt cx="9767756" cy="6911975"/>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832232" y="0"/>
              <a:ext cx="9767756" cy="6911975"/>
            </a:xfrm>
            <a:prstGeom prst="rect">
              <a:avLst/>
            </a:prstGeom>
            <a:ln>
              <a:solidFill>
                <a:schemeClr val="tx1"/>
              </a:solidFill>
            </a:ln>
          </p:spPr>
        </p:pic>
        <p:sp>
          <p:nvSpPr>
            <p:cNvPr id="6" name="TextBox 5"/>
            <p:cNvSpPr txBox="1"/>
            <p:nvPr/>
          </p:nvSpPr>
          <p:spPr>
            <a:xfrm>
              <a:off x="10783033" y="1302119"/>
              <a:ext cx="1480856" cy="338554"/>
            </a:xfrm>
            <a:prstGeom prst="rect">
              <a:avLst/>
            </a:prstGeom>
            <a:solidFill>
              <a:schemeClr val="bg1"/>
            </a:solidFill>
            <a:ln>
              <a:solidFill>
                <a:schemeClr val="bg1"/>
              </a:solidFill>
            </a:ln>
          </p:spPr>
          <p:txBody>
            <a:bodyPr wrap="square" rtlCol="0">
              <a:spAutoFit/>
            </a:bodyPr>
            <a:lstStyle/>
            <a:p>
              <a:pPr algn="ctr" rtl="1"/>
              <a:r>
                <a:rPr lang="ar-SA" sz="1600" b="1" dirty="0" smtClean="0"/>
                <a:t>مباني عامة</a:t>
              </a:r>
              <a:endParaRPr lang="en-US" sz="1600" b="1" dirty="0"/>
            </a:p>
          </p:txBody>
        </p:sp>
      </p:grpSp>
      <p:pic>
        <p:nvPicPr>
          <p:cNvPr id="8" name="Picture 7"/>
          <p:cNvPicPr>
            <a:picLocks noChangeAspect="1"/>
          </p:cNvPicPr>
          <p:nvPr/>
        </p:nvPicPr>
        <p:blipFill>
          <a:blip r:embed="rId3"/>
          <a:stretch>
            <a:fillRect/>
          </a:stretch>
        </p:blipFill>
        <p:spPr>
          <a:xfrm>
            <a:off x="139150" y="3975015"/>
            <a:ext cx="4389097" cy="2344860"/>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1750896632"/>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8"/>
          <p:cNvGrpSpPr/>
          <p:nvPr/>
        </p:nvGrpSpPr>
        <p:grpSpPr>
          <a:xfrm>
            <a:off x="2832232" y="0"/>
            <a:ext cx="9767757" cy="6911975"/>
            <a:chOff x="2832232" y="0"/>
            <a:chExt cx="9767757" cy="6911975"/>
          </a:xfrm>
        </p:grpSpPr>
        <p:grpSp>
          <p:nvGrpSpPr>
            <p:cNvPr id="6" name="Group 5"/>
            <p:cNvGrpSpPr/>
            <p:nvPr/>
          </p:nvGrpSpPr>
          <p:grpSpPr>
            <a:xfrm>
              <a:off x="2832232" y="0"/>
              <a:ext cx="9767756" cy="6911975"/>
              <a:chOff x="2832232" y="0"/>
              <a:chExt cx="9767756" cy="6911975"/>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832232" y="0"/>
                <a:ext cx="9767756" cy="6911975"/>
              </a:xfrm>
              <a:prstGeom prst="rect">
                <a:avLst/>
              </a:prstGeom>
              <a:ln>
                <a:solidFill>
                  <a:schemeClr val="tx1"/>
                </a:solidFill>
              </a:ln>
            </p:spPr>
          </p:pic>
          <p:sp>
            <p:nvSpPr>
              <p:cNvPr id="5" name="TextBox 4"/>
              <p:cNvSpPr txBox="1"/>
              <p:nvPr/>
            </p:nvSpPr>
            <p:spPr>
              <a:xfrm>
                <a:off x="10853372" y="1266950"/>
                <a:ext cx="1480856" cy="338554"/>
              </a:xfrm>
              <a:prstGeom prst="rect">
                <a:avLst/>
              </a:prstGeom>
              <a:solidFill>
                <a:schemeClr val="bg1"/>
              </a:solidFill>
              <a:ln>
                <a:solidFill>
                  <a:schemeClr val="bg1"/>
                </a:solidFill>
              </a:ln>
            </p:spPr>
            <p:txBody>
              <a:bodyPr wrap="square" rtlCol="0">
                <a:spAutoFit/>
              </a:bodyPr>
              <a:lstStyle/>
              <a:p>
                <a:pPr algn="ctr" rtl="1"/>
                <a:r>
                  <a:rPr lang="ar-SA" sz="1600" b="1" dirty="0" smtClean="0"/>
                  <a:t>مباني صناعي</a:t>
                </a:r>
                <a:endParaRPr lang="en-US" sz="1600" b="1" dirty="0"/>
              </a:p>
            </p:txBody>
          </p:sp>
        </p:grpSp>
        <p:pic>
          <p:nvPicPr>
            <p:cNvPr id="8" name="Picture 7"/>
            <p:cNvPicPr>
              <a:picLocks noChangeAspect="1"/>
            </p:cNvPicPr>
            <p:nvPr/>
          </p:nvPicPr>
          <p:blipFill>
            <a:blip r:embed="rId3"/>
            <a:stretch>
              <a:fillRect/>
            </a:stretch>
          </p:blipFill>
          <p:spPr>
            <a:xfrm>
              <a:off x="10591425" y="3367002"/>
              <a:ext cx="2008564" cy="1064321"/>
            </a:xfrm>
            <a:prstGeom prst="rect">
              <a:avLst/>
            </a:prstGeom>
          </p:spPr>
        </p:pic>
      </p:grpSp>
      <p:pic>
        <p:nvPicPr>
          <p:cNvPr id="11" name="Picture 10"/>
          <p:cNvPicPr>
            <a:picLocks noChangeAspect="1"/>
          </p:cNvPicPr>
          <p:nvPr/>
        </p:nvPicPr>
        <p:blipFill>
          <a:blip r:embed="rId4"/>
          <a:stretch>
            <a:fillRect/>
          </a:stretch>
        </p:blipFill>
        <p:spPr>
          <a:xfrm>
            <a:off x="0" y="5640755"/>
            <a:ext cx="6963508" cy="1271220"/>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pic>
        <p:nvPicPr>
          <p:cNvPr id="10" name="Picture 9"/>
          <p:cNvPicPr>
            <a:picLocks noChangeAspect="1"/>
          </p:cNvPicPr>
          <p:nvPr/>
        </p:nvPicPr>
        <p:blipFill>
          <a:blip r:embed="rId5"/>
          <a:stretch>
            <a:fillRect/>
          </a:stretch>
        </p:blipFill>
        <p:spPr>
          <a:xfrm>
            <a:off x="456008" y="447911"/>
            <a:ext cx="2047538" cy="1556129"/>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798327435"/>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6"/>
          <p:cNvGrpSpPr/>
          <p:nvPr/>
        </p:nvGrpSpPr>
        <p:grpSpPr>
          <a:xfrm>
            <a:off x="2832232" y="0"/>
            <a:ext cx="9767756" cy="6911975"/>
            <a:chOff x="2832232" y="0"/>
            <a:chExt cx="9767756" cy="6911975"/>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832232" y="0"/>
              <a:ext cx="9767756" cy="6911975"/>
            </a:xfrm>
            <a:prstGeom prst="rect">
              <a:avLst/>
            </a:prstGeom>
          </p:spPr>
        </p:pic>
        <p:sp>
          <p:nvSpPr>
            <p:cNvPr id="6" name="TextBox 5"/>
            <p:cNvSpPr txBox="1"/>
            <p:nvPr/>
          </p:nvSpPr>
          <p:spPr>
            <a:xfrm>
              <a:off x="10888541" y="1293327"/>
              <a:ext cx="1480856" cy="338554"/>
            </a:xfrm>
            <a:prstGeom prst="rect">
              <a:avLst/>
            </a:prstGeom>
            <a:solidFill>
              <a:schemeClr val="bg1"/>
            </a:solidFill>
            <a:ln>
              <a:solidFill>
                <a:schemeClr val="bg1"/>
              </a:solidFill>
            </a:ln>
          </p:spPr>
          <p:txBody>
            <a:bodyPr wrap="square" rtlCol="0">
              <a:spAutoFit/>
            </a:bodyPr>
            <a:lstStyle/>
            <a:p>
              <a:pPr algn="ctr" rtl="1"/>
              <a:r>
                <a:rPr lang="ar-SA" sz="1600" b="1" dirty="0" smtClean="0"/>
                <a:t>مباني صناعي</a:t>
              </a:r>
              <a:endParaRPr lang="en-US" sz="1600" b="1" dirty="0"/>
            </a:p>
          </p:txBody>
        </p:sp>
      </p:grpSp>
      <p:pic>
        <p:nvPicPr>
          <p:cNvPr id="8" name="Picture 7"/>
          <p:cNvPicPr>
            <a:picLocks noChangeAspect="1"/>
          </p:cNvPicPr>
          <p:nvPr/>
        </p:nvPicPr>
        <p:blipFill>
          <a:blip r:embed="rId3"/>
          <a:stretch>
            <a:fillRect/>
          </a:stretch>
        </p:blipFill>
        <p:spPr>
          <a:xfrm>
            <a:off x="78336" y="3809511"/>
            <a:ext cx="4438135" cy="2433027"/>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2002016445"/>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Group 10"/>
          <p:cNvGrpSpPr/>
          <p:nvPr/>
        </p:nvGrpSpPr>
        <p:grpSpPr>
          <a:xfrm>
            <a:off x="2832232" y="0"/>
            <a:ext cx="9767756" cy="6911975"/>
            <a:chOff x="2832232" y="0"/>
            <a:chExt cx="9767756" cy="6911975"/>
          </a:xfrm>
        </p:grpSpPr>
        <p:grpSp>
          <p:nvGrpSpPr>
            <p:cNvPr id="8" name="Group 7"/>
            <p:cNvGrpSpPr/>
            <p:nvPr/>
          </p:nvGrpSpPr>
          <p:grpSpPr>
            <a:xfrm>
              <a:off x="2832232" y="0"/>
              <a:ext cx="9767756" cy="6911975"/>
              <a:chOff x="2832232" y="0"/>
              <a:chExt cx="9767756" cy="6911975"/>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832232" y="0"/>
                <a:ext cx="9767756" cy="6911975"/>
              </a:xfrm>
              <a:prstGeom prst="rect">
                <a:avLst/>
              </a:prstGeom>
              <a:ln>
                <a:solidFill>
                  <a:schemeClr val="tx1"/>
                </a:solidFill>
              </a:ln>
            </p:spPr>
          </p:pic>
          <p:sp>
            <p:nvSpPr>
              <p:cNvPr id="7" name="TextBox 6"/>
              <p:cNvSpPr txBox="1"/>
              <p:nvPr/>
            </p:nvSpPr>
            <p:spPr>
              <a:xfrm>
                <a:off x="10691447" y="1293327"/>
                <a:ext cx="1739497" cy="338554"/>
              </a:xfrm>
              <a:prstGeom prst="rect">
                <a:avLst/>
              </a:prstGeom>
              <a:solidFill>
                <a:schemeClr val="bg1"/>
              </a:solidFill>
              <a:ln>
                <a:solidFill>
                  <a:schemeClr val="bg1"/>
                </a:solidFill>
              </a:ln>
            </p:spPr>
            <p:txBody>
              <a:bodyPr wrap="square" rtlCol="0">
                <a:spAutoFit/>
              </a:bodyPr>
              <a:lstStyle/>
              <a:p>
                <a:pPr algn="ctr" rtl="1"/>
                <a:r>
                  <a:rPr lang="ar-SA" sz="1600" b="1" dirty="0" smtClean="0"/>
                  <a:t>مركز تجاري رئيسي</a:t>
                </a:r>
                <a:endParaRPr lang="en-US" sz="1600" b="1" dirty="0"/>
              </a:p>
            </p:txBody>
          </p:sp>
        </p:grpSp>
        <p:pic>
          <p:nvPicPr>
            <p:cNvPr id="10" name="Picture 9"/>
            <p:cNvPicPr>
              <a:picLocks noChangeAspect="1"/>
            </p:cNvPicPr>
            <p:nvPr/>
          </p:nvPicPr>
          <p:blipFill>
            <a:blip r:embed="rId3"/>
            <a:stretch>
              <a:fillRect/>
            </a:stretch>
          </p:blipFill>
          <p:spPr>
            <a:xfrm>
              <a:off x="10613530" y="3455987"/>
              <a:ext cx="1986458" cy="1062648"/>
            </a:xfrm>
            <a:prstGeom prst="rect">
              <a:avLst/>
            </a:prstGeom>
          </p:spPr>
        </p:pic>
      </p:grpSp>
      <p:pic>
        <p:nvPicPr>
          <p:cNvPr id="12" name="Picture 11"/>
          <p:cNvPicPr>
            <a:picLocks noChangeAspect="1"/>
          </p:cNvPicPr>
          <p:nvPr/>
        </p:nvPicPr>
        <p:blipFill>
          <a:blip r:embed="rId4"/>
          <a:stretch>
            <a:fillRect/>
          </a:stretch>
        </p:blipFill>
        <p:spPr>
          <a:xfrm>
            <a:off x="0" y="5618285"/>
            <a:ext cx="7086595" cy="1293690"/>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pic>
        <p:nvPicPr>
          <p:cNvPr id="9" name="Picture 8"/>
          <p:cNvPicPr>
            <a:picLocks noChangeAspect="1"/>
          </p:cNvPicPr>
          <p:nvPr/>
        </p:nvPicPr>
        <p:blipFill>
          <a:blip r:embed="rId5"/>
          <a:stretch>
            <a:fillRect/>
          </a:stretch>
        </p:blipFill>
        <p:spPr>
          <a:xfrm>
            <a:off x="456008" y="447911"/>
            <a:ext cx="2047538" cy="1556129"/>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3492247373"/>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 name="Group 9"/>
          <p:cNvGrpSpPr/>
          <p:nvPr/>
        </p:nvGrpSpPr>
        <p:grpSpPr>
          <a:xfrm>
            <a:off x="2832232" y="0"/>
            <a:ext cx="9767756" cy="6911975"/>
            <a:chOff x="2832232" y="0"/>
            <a:chExt cx="9767756" cy="6911975"/>
          </a:xfrm>
        </p:grpSpPr>
        <p:grpSp>
          <p:nvGrpSpPr>
            <p:cNvPr id="6" name="Group 5"/>
            <p:cNvGrpSpPr/>
            <p:nvPr/>
          </p:nvGrpSpPr>
          <p:grpSpPr>
            <a:xfrm>
              <a:off x="2832232" y="0"/>
              <a:ext cx="9767756" cy="6911975"/>
              <a:chOff x="2832232" y="0"/>
              <a:chExt cx="9767756" cy="6911975"/>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832232" y="0"/>
                <a:ext cx="9767756" cy="6911975"/>
              </a:xfrm>
              <a:prstGeom prst="rect">
                <a:avLst/>
              </a:prstGeom>
              <a:ln>
                <a:solidFill>
                  <a:schemeClr val="tx1"/>
                </a:solidFill>
              </a:ln>
            </p:spPr>
          </p:pic>
          <p:pic>
            <p:nvPicPr>
              <p:cNvPr id="5" name="Picture 4"/>
              <p:cNvPicPr>
                <a:picLocks noChangeAspect="1"/>
              </p:cNvPicPr>
              <p:nvPr/>
            </p:nvPicPr>
            <p:blipFill>
              <a:blip r:embed="rId3"/>
              <a:stretch>
                <a:fillRect/>
              </a:stretch>
            </p:blipFill>
            <p:spPr>
              <a:xfrm>
                <a:off x="10732648" y="1252499"/>
                <a:ext cx="1755800" cy="432854"/>
              </a:xfrm>
              <a:prstGeom prst="rect">
                <a:avLst/>
              </a:prstGeom>
            </p:spPr>
          </p:pic>
        </p:grpSp>
        <p:pic>
          <p:nvPicPr>
            <p:cNvPr id="9" name="Picture 8"/>
            <p:cNvPicPr>
              <a:picLocks noChangeAspect="1"/>
            </p:cNvPicPr>
            <p:nvPr/>
          </p:nvPicPr>
          <p:blipFill>
            <a:blip r:embed="rId4"/>
            <a:stretch>
              <a:fillRect/>
            </a:stretch>
          </p:blipFill>
          <p:spPr>
            <a:xfrm>
              <a:off x="11811704" y="1770062"/>
              <a:ext cx="788284" cy="173038"/>
            </a:xfrm>
            <a:prstGeom prst="rect">
              <a:avLst/>
            </a:prstGeom>
          </p:spPr>
        </p:pic>
      </p:grpSp>
      <p:pic>
        <p:nvPicPr>
          <p:cNvPr id="11" name="Picture 10"/>
          <p:cNvPicPr>
            <a:picLocks noChangeAspect="1"/>
          </p:cNvPicPr>
          <p:nvPr/>
        </p:nvPicPr>
        <p:blipFill>
          <a:blip r:embed="rId5"/>
          <a:stretch>
            <a:fillRect/>
          </a:stretch>
        </p:blipFill>
        <p:spPr>
          <a:xfrm>
            <a:off x="114605" y="3815862"/>
            <a:ext cx="4333223" cy="2306393"/>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3300708751"/>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p:cNvGrpSpPr/>
          <p:nvPr/>
        </p:nvGrpSpPr>
        <p:grpSpPr>
          <a:xfrm>
            <a:off x="2832232" y="0"/>
            <a:ext cx="9767756" cy="6911975"/>
            <a:chOff x="2832232" y="0"/>
            <a:chExt cx="9767756" cy="6911975"/>
          </a:xfrm>
        </p:grpSpPr>
        <p:grpSp>
          <p:nvGrpSpPr>
            <p:cNvPr id="6" name="Group 5"/>
            <p:cNvGrpSpPr/>
            <p:nvPr/>
          </p:nvGrpSpPr>
          <p:grpSpPr>
            <a:xfrm>
              <a:off x="2832232" y="0"/>
              <a:ext cx="9767756" cy="6911975"/>
              <a:chOff x="2832232" y="0"/>
              <a:chExt cx="9767756" cy="6911975"/>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832232" y="0"/>
                <a:ext cx="9767756" cy="6911975"/>
              </a:xfrm>
              <a:prstGeom prst="rect">
                <a:avLst/>
              </a:prstGeom>
              <a:ln>
                <a:solidFill>
                  <a:schemeClr val="tx1"/>
                </a:solidFill>
              </a:ln>
            </p:spPr>
          </p:pic>
          <p:pic>
            <p:nvPicPr>
              <p:cNvPr id="5" name="Picture 4"/>
              <p:cNvPicPr>
                <a:picLocks noChangeAspect="1"/>
              </p:cNvPicPr>
              <p:nvPr/>
            </p:nvPicPr>
            <p:blipFill>
              <a:blip r:embed="rId3"/>
              <a:stretch>
                <a:fillRect/>
              </a:stretch>
            </p:blipFill>
            <p:spPr>
              <a:xfrm>
                <a:off x="10578833" y="3724730"/>
                <a:ext cx="2021155" cy="1087469"/>
              </a:xfrm>
              <a:prstGeom prst="rect">
                <a:avLst/>
              </a:prstGeom>
            </p:spPr>
          </p:pic>
        </p:grpSp>
        <p:sp>
          <p:nvSpPr>
            <p:cNvPr id="7" name="TextBox 6"/>
            <p:cNvSpPr txBox="1"/>
            <p:nvPr/>
          </p:nvSpPr>
          <p:spPr>
            <a:xfrm>
              <a:off x="10719661" y="1286400"/>
              <a:ext cx="1739497" cy="338554"/>
            </a:xfrm>
            <a:prstGeom prst="rect">
              <a:avLst/>
            </a:prstGeom>
            <a:solidFill>
              <a:schemeClr val="bg1"/>
            </a:solidFill>
            <a:ln>
              <a:solidFill>
                <a:schemeClr val="bg1"/>
              </a:solidFill>
            </a:ln>
          </p:spPr>
          <p:txBody>
            <a:bodyPr wrap="square" rtlCol="0">
              <a:spAutoFit/>
            </a:bodyPr>
            <a:lstStyle/>
            <a:p>
              <a:pPr algn="ctr" rtl="1"/>
              <a:r>
                <a:rPr lang="ar-SA" sz="1600" b="1" dirty="0" smtClean="0"/>
                <a:t>تجاري طولي</a:t>
              </a:r>
              <a:endParaRPr lang="en-US" sz="1600" b="1" dirty="0"/>
            </a:p>
          </p:txBody>
        </p:sp>
      </p:grpSp>
      <p:pic>
        <p:nvPicPr>
          <p:cNvPr id="9" name="Picture 8"/>
          <p:cNvPicPr>
            <a:picLocks noChangeAspect="1"/>
          </p:cNvPicPr>
          <p:nvPr/>
        </p:nvPicPr>
        <p:blipFill>
          <a:blip r:embed="rId4"/>
          <a:stretch>
            <a:fillRect/>
          </a:stretch>
        </p:blipFill>
        <p:spPr>
          <a:xfrm>
            <a:off x="0" y="5618284"/>
            <a:ext cx="7086600" cy="1293691"/>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pic>
        <p:nvPicPr>
          <p:cNvPr id="10" name="Picture 9"/>
          <p:cNvPicPr>
            <a:picLocks noChangeAspect="1"/>
          </p:cNvPicPr>
          <p:nvPr/>
        </p:nvPicPr>
        <p:blipFill>
          <a:blip r:embed="rId5"/>
          <a:stretch>
            <a:fillRect/>
          </a:stretch>
        </p:blipFill>
        <p:spPr>
          <a:xfrm>
            <a:off x="456008" y="447911"/>
            <a:ext cx="2047538" cy="1556129"/>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3549694293"/>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5"/>
          <p:cNvGrpSpPr/>
          <p:nvPr/>
        </p:nvGrpSpPr>
        <p:grpSpPr>
          <a:xfrm>
            <a:off x="2832232" y="0"/>
            <a:ext cx="9767756" cy="6911975"/>
            <a:chOff x="2832232" y="0"/>
            <a:chExt cx="9767756" cy="6911975"/>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832232" y="0"/>
              <a:ext cx="9767756" cy="6911975"/>
            </a:xfrm>
            <a:prstGeom prst="rect">
              <a:avLst/>
            </a:prstGeom>
            <a:ln>
              <a:solidFill>
                <a:schemeClr val="tx1"/>
              </a:solidFill>
            </a:ln>
          </p:spPr>
        </p:pic>
        <p:sp>
          <p:nvSpPr>
            <p:cNvPr id="5" name="TextBox 4"/>
            <p:cNvSpPr txBox="1"/>
            <p:nvPr/>
          </p:nvSpPr>
          <p:spPr>
            <a:xfrm>
              <a:off x="10682654" y="1310911"/>
              <a:ext cx="1739497" cy="338554"/>
            </a:xfrm>
            <a:prstGeom prst="rect">
              <a:avLst/>
            </a:prstGeom>
            <a:solidFill>
              <a:schemeClr val="bg1"/>
            </a:solidFill>
            <a:ln>
              <a:solidFill>
                <a:schemeClr val="bg1"/>
              </a:solidFill>
            </a:ln>
          </p:spPr>
          <p:txBody>
            <a:bodyPr wrap="square" rtlCol="0">
              <a:spAutoFit/>
            </a:bodyPr>
            <a:lstStyle/>
            <a:p>
              <a:pPr algn="ctr" rtl="1"/>
              <a:r>
                <a:rPr lang="ar-SA" sz="1600" b="1" dirty="0" smtClean="0"/>
                <a:t>تجاري طولي</a:t>
              </a:r>
              <a:endParaRPr lang="en-US" sz="1600" b="1" dirty="0"/>
            </a:p>
          </p:txBody>
        </p:sp>
      </p:grpSp>
      <p:pic>
        <p:nvPicPr>
          <p:cNvPr id="7" name="Picture 6"/>
          <p:cNvPicPr>
            <a:picLocks noChangeAspect="1"/>
          </p:cNvPicPr>
          <p:nvPr/>
        </p:nvPicPr>
        <p:blipFill>
          <a:blip r:embed="rId3"/>
          <a:stretch>
            <a:fillRect/>
          </a:stretch>
        </p:blipFill>
        <p:spPr>
          <a:xfrm>
            <a:off x="108011" y="3771668"/>
            <a:ext cx="4367273" cy="2386488"/>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3325175253"/>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8"/>
          <p:cNvGrpSpPr/>
          <p:nvPr/>
        </p:nvGrpSpPr>
        <p:grpSpPr>
          <a:xfrm>
            <a:off x="2832232" y="0"/>
            <a:ext cx="9767756" cy="6911975"/>
            <a:chOff x="2832232" y="0"/>
            <a:chExt cx="9767756" cy="6911975"/>
          </a:xfrm>
        </p:grpSpPr>
        <p:grpSp>
          <p:nvGrpSpPr>
            <p:cNvPr id="7" name="Group 6"/>
            <p:cNvGrpSpPr/>
            <p:nvPr/>
          </p:nvGrpSpPr>
          <p:grpSpPr>
            <a:xfrm>
              <a:off x="2832232" y="0"/>
              <a:ext cx="9767756" cy="6911975"/>
              <a:chOff x="2832232" y="0"/>
              <a:chExt cx="9767756" cy="6911975"/>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832232" y="0"/>
                <a:ext cx="9767756" cy="6911975"/>
              </a:xfrm>
              <a:prstGeom prst="rect">
                <a:avLst/>
              </a:prstGeom>
              <a:ln>
                <a:solidFill>
                  <a:schemeClr val="tx1"/>
                </a:solidFill>
              </a:ln>
            </p:spPr>
          </p:pic>
          <p:sp>
            <p:nvSpPr>
              <p:cNvPr id="6" name="TextBox 5"/>
              <p:cNvSpPr txBox="1"/>
              <p:nvPr/>
            </p:nvSpPr>
            <p:spPr>
              <a:xfrm>
                <a:off x="10700238" y="1293327"/>
                <a:ext cx="1739497" cy="338554"/>
              </a:xfrm>
              <a:prstGeom prst="rect">
                <a:avLst/>
              </a:prstGeom>
              <a:solidFill>
                <a:schemeClr val="bg1"/>
              </a:solidFill>
              <a:ln>
                <a:solidFill>
                  <a:schemeClr val="bg1"/>
                </a:solidFill>
              </a:ln>
            </p:spPr>
            <p:txBody>
              <a:bodyPr wrap="square" rtlCol="0">
                <a:spAutoFit/>
              </a:bodyPr>
              <a:lstStyle/>
              <a:p>
                <a:pPr algn="ctr" rtl="1"/>
                <a:r>
                  <a:rPr lang="ar-SA" sz="1600" b="1" dirty="0" smtClean="0"/>
                  <a:t>سكن زراعي</a:t>
                </a:r>
                <a:endParaRPr lang="en-US" sz="1600" b="1" dirty="0"/>
              </a:p>
            </p:txBody>
          </p:sp>
        </p:grpSp>
        <p:pic>
          <p:nvPicPr>
            <p:cNvPr id="8" name="Picture 7"/>
            <p:cNvPicPr>
              <a:picLocks noChangeAspect="1"/>
            </p:cNvPicPr>
            <p:nvPr/>
          </p:nvPicPr>
          <p:blipFill>
            <a:blip r:embed="rId3"/>
            <a:stretch>
              <a:fillRect/>
            </a:stretch>
          </p:blipFill>
          <p:spPr>
            <a:xfrm>
              <a:off x="10479448" y="3595858"/>
              <a:ext cx="2120540" cy="1154580"/>
            </a:xfrm>
            <a:prstGeom prst="rect">
              <a:avLst/>
            </a:prstGeom>
          </p:spPr>
        </p:pic>
      </p:grpSp>
      <p:pic>
        <p:nvPicPr>
          <p:cNvPr id="10" name="Picture 9"/>
          <p:cNvPicPr>
            <a:picLocks noChangeAspect="1"/>
          </p:cNvPicPr>
          <p:nvPr/>
        </p:nvPicPr>
        <p:blipFill>
          <a:blip r:embed="rId4"/>
          <a:stretch>
            <a:fillRect/>
          </a:stretch>
        </p:blipFill>
        <p:spPr>
          <a:xfrm>
            <a:off x="92598" y="5170509"/>
            <a:ext cx="5810491" cy="1606529"/>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pic>
        <p:nvPicPr>
          <p:cNvPr id="11" name="Picture 10"/>
          <p:cNvPicPr>
            <a:picLocks noChangeAspect="1"/>
          </p:cNvPicPr>
          <p:nvPr/>
        </p:nvPicPr>
        <p:blipFill>
          <a:blip r:embed="rId5"/>
          <a:stretch>
            <a:fillRect/>
          </a:stretch>
        </p:blipFill>
        <p:spPr>
          <a:xfrm>
            <a:off x="456008" y="447911"/>
            <a:ext cx="2047538" cy="1556129"/>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1672018101"/>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2832232" y="0"/>
            <a:ext cx="9767756" cy="6911975"/>
            <a:chOff x="2832232" y="0"/>
            <a:chExt cx="9767756" cy="6911975"/>
          </a:xfrm>
        </p:grpSpPr>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832232" y="0"/>
              <a:ext cx="9767756" cy="6911975"/>
            </a:xfrm>
            <a:prstGeom prst="rect">
              <a:avLst/>
            </a:prstGeom>
          </p:spPr>
        </p:pic>
        <p:pic>
          <p:nvPicPr>
            <p:cNvPr id="2" name="Picture 1"/>
            <p:cNvPicPr>
              <a:picLocks noChangeAspect="1"/>
            </p:cNvPicPr>
            <p:nvPr/>
          </p:nvPicPr>
          <p:blipFill>
            <a:blip r:embed="rId3"/>
            <a:stretch>
              <a:fillRect/>
            </a:stretch>
          </p:blipFill>
          <p:spPr>
            <a:xfrm>
              <a:off x="11243670" y="1295017"/>
              <a:ext cx="724302" cy="313864"/>
            </a:xfrm>
            <a:prstGeom prst="rect">
              <a:avLst/>
            </a:prstGeom>
          </p:spPr>
        </p:pic>
      </p:grpSp>
      <p:pic>
        <p:nvPicPr>
          <p:cNvPr id="7" name="Picture 6"/>
          <p:cNvPicPr>
            <a:picLocks noChangeAspect="1"/>
          </p:cNvPicPr>
          <p:nvPr/>
        </p:nvPicPr>
        <p:blipFill>
          <a:blip r:embed="rId4"/>
          <a:stretch>
            <a:fillRect/>
          </a:stretch>
        </p:blipFill>
        <p:spPr>
          <a:xfrm>
            <a:off x="102516" y="3997793"/>
            <a:ext cx="4478276" cy="2378705"/>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1469320837"/>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8"/>
          <p:cNvGrpSpPr/>
          <p:nvPr/>
        </p:nvGrpSpPr>
        <p:grpSpPr>
          <a:xfrm>
            <a:off x="2832232" y="0"/>
            <a:ext cx="9767756" cy="6911975"/>
            <a:chOff x="2832232" y="0"/>
            <a:chExt cx="9767756" cy="6911975"/>
          </a:xfrm>
        </p:grpSpPr>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832232" y="0"/>
              <a:ext cx="9767756" cy="6911975"/>
            </a:xfrm>
            <a:prstGeom prst="rect">
              <a:avLst/>
            </a:prstGeom>
            <a:ln>
              <a:solidFill>
                <a:schemeClr val="tx1"/>
              </a:solidFill>
            </a:ln>
          </p:spPr>
        </p:pic>
        <p:pic>
          <p:nvPicPr>
            <p:cNvPr id="8" name="Picture 7"/>
            <p:cNvPicPr>
              <a:picLocks noChangeAspect="1"/>
            </p:cNvPicPr>
            <p:nvPr/>
          </p:nvPicPr>
          <p:blipFill>
            <a:blip r:embed="rId3"/>
            <a:stretch>
              <a:fillRect/>
            </a:stretch>
          </p:blipFill>
          <p:spPr>
            <a:xfrm>
              <a:off x="10569270" y="3382861"/>
              <a:ext cx="2030718" cy="1124537"/>
            </a:xfrm>
            <a:prstGeom prst="rect">
              <a:avLst/>
            </a:prstGeom>
          </p:spPr>
        </p:pic>
      </p:grpSp>
      <p:pic>
        <p:nvPicPr>
          <p:cNvPr id="11" name="Picture 10"/>
          <p:cNvPicPr>
            <a:picLocks noChangeAspect="1"/>
          </p:cNvPicPr>
          <p:nvPr/>
        </p:nvPicPr>
        <p:blipFill>
          <a:blip r:embed="rId4"/>
          <a:stretch>
            <a:fillRect/>
          </a:stretch>
        </p:blipFill>
        <p:spPr>
          <a:xfrm>
            <a:off x="0" y="5813462"/>
            <a:ext cx="7095281" cy="1098513"/>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3992563545"/>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832232" y="0"/>
            <a:ext cx="9767756" cy="6911975"/>
          </a:xfrm>
          <a:prstGeom prst="rect">
            <a:avLst/>
          </a:prstGeom>
          <a:ln>
            <a:solidFill>
              <a:schemeClr val="tx1"/>
            </a:solidFill>
          </a:ln>
        </p:spPr>
      </p:pic>
      <p:pic>
        <p:nvPicPr>
          <p:cNvPr id="5" name="Picture 4"/>
          <p:cNvPicPr>
            <a:picLocks noChangeAspect="1"/>
          </p:cNvPicPr>
          <p:nvPr/>
        </p:nvPicPr>
        <p:blipFill>
          <a:blip r:embed="rId3"/>
          <a:stretch>
            <a:fillRect/>
          </a:stretch>
        </p:blipFill>
        <p:spPr>
          <a:xfrm>
            <a:off x="78703" y="3736730"/>
            <a:ext cx="4256167" cy="2435347"/>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1223417766"/>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p:cNvGrpSpPr/>
          <p:nvPr/>
        </p:nvGrpSpPr>
        <p:grpSpPr>
          <a:xfrm>
            <a:off x="2832232" y="0"/>
            <a:ext cx="9767756" cy="6911975"/>
            <a:chOff x="2832232" y="0"/>
            <a:chExt cx="9767756" cy="6911975"/>
          </a:xfrm>
        </p:grpSpPr>
        <p:grpSp>
          <p:nvGrpSpPr>
            <p:cNvPr id="6" name="Group 5"/>
            <p:cNvGrpSpPr/>
            <p:nvPr/>
          </p:nvGrpSpPr>
          <p:grpSpPr>
            <a:xfrm>
              <a:off x="2832232" y="0"/>
              <a:ext cx="9767756" cy="6911975"/>
              <a:chOff x="2832232" y="0"/>
              <a:chExt cx="9767756" cy="6911975"/>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832232" y="0"/>
                <a:ext cx="9767756" cy="6911975"/>
              </a:xfrm>
              <a:prstGeom prst="rect">
                <a:avLst/>
              </a:prstGeom>
              <a:ln>
                <a:solidFill>
                  <a:schemeClr val="tx1"/>
                </a:solidFill>
              </a:ln>
            </p:spPr>
          </p:pic>
          <p:pic>
            <p:nvPicPr>
              <p:cNvPr id="5" name="Picture 4"/>
              <p:cNvPicPr>
                <a:picLocks noChangeAspect="1"/>
              </p:cNvPicPr>
              <p:nvPr/>
            </p:nvPicPr>
            <p:blipFill>
              <a:blip r:embed="rId3"/>
              <a:stretch>
                <a:fillRect/>
              </a:stretch>
            </p:blipFill>
            <p:spPr>
              <a:xfrm>
                <a:off x="10462946" y="3385038"/>
                <a:ext cx="2137042" cy="1180243"/>
              </a:xfrm>
              <a:prstGeom prst="rect">
                <a:avLst/>
              </a:prstGeom>
            </p:spPr>
          </p:pic>
        </p:grpSp>
        <p:sp>
          <p:nvSpPr>
            <p:cNvPr id="7" name="TextBox 6"/>
            <p:cNvSpPr txBox="1"/>
            <p:nvPr/>
          </p:nvSpPr>
          <p:spPr>
            <a:xfrm>
              <a:off x="10726952" y="1214288"/>
              <a:ext cx="1609030" cy="369332"/>
            </a:xfrm>
            <a:prstGeom prst="rect">
              <a:avLst/>
            </a:prstGeom>
            <a:solidFill>
              <a:schemeClr val="bg1"/>
            </a:solidFill>
            <a:ln>
              <a:solidFill>
                <a:schemeClr val="bg1"/>
              </a:solidFill>
            </a:ln>
          </p:spPr>
          <p:txBody>
            <a:bodyPr wrap="square" rtlCol="0">
              <a:spAutoFit/>
            </a:bodyPr>
            <a:lstStyle/>
            <a:p>
              <a:pPr algn="ctr"/>
              <a:r>
                <a:rPr lang="ar-SA" sz="1800" b="1" dirty="0" smtClean="0"/>
                <a:t>سكن ب</a:t>
              </a:r>
              <a:endParaRPr lang="en-US" sz="1800" b="1" dirty="0"/>
            </a:p>
          </p:txBody>
        </p:sp>
      </p:grpSp>
      <p:pic>
        <p:nvPicPr>
          <p:cNvPr id="9" name="Picture 8"/>
          <p:cNvPicPr>
            <a:picLocks noChangeAspect="1"/>
          </p:cNvPicPr>
          <p:nvPr/>
        </p:nvPicPr>
        <p:blipFill>
          <a:blip r:embed="rId4"/>
          <a:stretch>
            <a:fillRect/>
          </a:stretch>
        </p:blipFill>
        <p:spPr>
          <a:xfrm>
            <a:off x="0" y="5797375"/>
            <a:ext cx="6991109" cy="1114600"/>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1135572249"/>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6"/>
          <p:cNvGrpSpPr/>
          <p:nvPr/>
        </p:nvGrpSpPr>
        <p:grpSpPr>
          <a:xfrm>
            <a:off x="2832232" y="0"/>
            <a:ext cx="9767756" cy="6911975"/>
            <a:chOff x="2832232" y="0"/>
            <a:chExt cx="9767756" cy="6911975"/>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832232" y="0"/>
              <a:ext cx="9767756" cy="6911975"/>
            </a:xfrm>
            <a:prstGeom prst="rect">
              <a:avLst/>
            </a:prstGeom>
            <a:ln>
              <a:solidFill>
                <a:schemeClr val="tx1"/>
              </a:solidFill>
            </a:ln>
          </p:spPr>
        </p:pic>
        <p:sp>
          <p:nvSpPr>
            <p:cNvPr id="6" name="TextBox 5"/>
            <p:cNvSpPr txBox="1"/>
            <p:nvPr/>
          </p:nvSpPr>
          <p:spPr>
            <a:xfrm>
              <a:off x="10752993" y="1214288"/>
              <a:ext cx="1609030" cy="369332"/>
            </a:xfrm>
            <a:prstGeom prst="rect">
              <a:avLst/>
            </a:prstGeom>
            <a:solidFill>
              <a:schemeClr val="bg1"/>
            </a:solidFill>
            <a:ln>
              <a:solidFill>
                <a:schemeClr val="bg1"/>
              </a:solidFill>
            </a:ln>
          </p:spPr>
          <p:txBody>
            <a:bodyPr wrap="square" rtlCol="0">
              <a:spAutoFit/>
            </a:bodyPr>
            <a:lstStyle/>
            <a:p>
              <a:pPr algn="ctr"/>
              <a:r>
                <a:rPr lang="ar-SA" sz="1800" b="1" dirty="0" smtClean="0"/>
                <a:t>سكن ب</a:t>
              </a:r>
              <a:endParaRPr lang="en-US" sz="1800" b="1" dirty="0"/>
            </a:p>
          </p:txBody>
        </p:sp>
      </p:grpSp>
      <p:pic>
        <p:nvPicPr>
          <p:cNvPr id="8" name="Picture 7"/>
          <p:cNvPicPr>
            <a:picLocks noChangeAspect="1"/>
          </p:cNvPicPr>
          <p:nvPr/>
        </p:nvPicPr>
        <p:blipFill>
          <a:blip r:embed="rId3"/>
          <a:stretch>
            <a:fillRect/>
          </a:stretch>
        </p:blipFill>
        <p:spPr>
          <a:xfrm>
            <a:off x="123398" y="3807069"/>
            <a:ext cx="4411458" cy="2454763"/>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3747757381"/>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p:cNvGrpSpPr/>
          <p:nvPr/>
        </p:nvGrpSpPr>
        <p:grpSpPr>
          <a:xfrm>
            <a:off x="2832232" y="0"/>
            <a:ext cx="9767756" cy="6911975"/>
            <a:chOff x="2832232" y="0"/>
            <a:chExt cx="9767756" cy="6911975"/>
          </a:xfrm>
        </p:grpSpPr>
        <p:grpSp>
          <p:nvGrpSpPr>
            <p:cNvPr id="6" name="Group 5"/>
            <p:cNvGrpSpPr/>
            <p:nvPr/>
          </p:nvGrpSpPr>
          <p:grpSpPr>
            <a:xfrm>
              <a:off x="2832232" y="0"/>
              <a:ext cx="9767756" cy="6911975"/>
              <a:chOff x="2832232" y="0"/>
              <a:chExt cx="9767756" cy="6911975"/>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832232" y="0"/>
                <a:ext cx="9767756" cy="6911975"/>
              </a:xfrm>
              <a:prstGeom prst="rect">
                <a:avLst/>
              </a:prstGeom>
              <a:ln>
                <a:solidFill>
                  <a:schemeClr val="tx1"/>
                </a:solidFill>
              </a:ln>
            </p:spPr>
          </p:pic>
          <p:pic>
            <p:nvPicPr>
              <p:cNvPr id="5" name="Picture 4"/>
              <p:cNvPicPr>
                <a:picLocks noChangeAspect="1"/>
              </p:cNvPicPr>
              <p:nvPr/>
            </p:nvPicPr>
            <p:blipFill>
              <a:blip r:embed="rId3"/>
              <a:stretch>
                <a:fillRect/>
              </a:stretch>
            </p:blipFill>
            <p:spPr>
              <a:xfrm>
                <a:off x="10826086" y="1186847"/>
                <a:ext cx="1621677" cy="493819"/>
              </a:xfrm>
              <a:prstGeom prst="rect">
                <a:avLst/>
              </a:prstGeom>
            </p:spPr>
          </p:pic>
        </p:grpSp>
        <p:pic>
          <p:nvPicPr>
            <p:cNvPr id="7" name="Picture 6"/>
            <p:cNvPicPr>
              <a:picLocks noChangeAspect="1"/>
            </p:cNvPicPr>
            <p:nvPr/>
          </p:nvPicPr>
          <p:blipFill>
            <a:blip r:embed="rId4"/>
            <a:stretch>
              <a:fillRect/>
            </a:stretch>
          </p:blipFill>
          <p:spPr>
            <a:xfrm>
              <a:off x="10574032" y="3260781"/>
              <a:ext cx="2025956" cy="1114003"/>
            </a:xfrm>
            <a:prstGeom prst="rect">
              <a:avLst/>
            </a:prstGeom>
          </p:spPr>
        </p:pic>
      </p:grpSp>
      <p:pic>
        <p:nvPicPr>
          <p:cNvPr id="9" name="Picture 8"/>
          <p:cNvPicPr>
            <a:picLocks noChangeAspect="1"/>
          </p:cNvPicPr>
          <p:nvPr/>
        </p:nvPicPr>
        <p:blipFill>
          <a:blip r:embed="rId5"/>
          <a:stretch>
            <a:fillRect/>
          </a:stretch>
        </p:blipFill>
        <p:spPr>
          <a:xfrm>
            <a:off x="1" y="5808129"/>
            <a:ext cx="7083706" cy="1103846"/>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pic>
        <p:nvPicPr>
          <p:cNvPr id="10" name="Picture 9"/>
          <p:cNvPicPr>
            <a:picLocks noChangeAspect="1"/>
          </p:cNvPicPr>
          <p:nvPr/>
        </p:nvPicPr>
        <p:blipFill>
          <a:blip r:embed="rId6"/>
          <a:stretch>
            <a:fillRect/>
          </a:stretch>
        </p:blipFill>
        <p:spPr>
          <a:xfrm>
            <a:off x="456008" y="447911"/>
            <a:ext cx="2047538" cy="1556129"/>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3730607491"/>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832232" y="0"/>
            <a:ext cx="9767756" cy="6911975"/>
          </a:xfrm>
          <a:prstGeom prst="rect">
            <a:avLst/>
          </a:prstGeom>
          <a:ln>
            <a:solidFill>
              <a:schemeClr val="tx1"/>
            </a:solidFill>
          </a:ln>
        </p:spPr>
      </p:pic>
      <p:pic>
        <p:nvPicPr>
          <p:cNvPr id="5" name="Picture 4"/>
          <p:cNvPicPr>
            <a:picLocks noChangeAspect="1"/>
          </p:cNvPicPr>
          <p:nvPr/>
        </p:nvPicPr>
        <p:blipFill>
          <a:blip r:embed="rId3"/>
          <a:stretch>
            <a:fillRect/>
          </a:stretch>
        </p:blipFill>
        <p:spPr>
          <a:xfrm>
            <a:off x="89693" y="3921369"/>
            <a:ext cx="4408578" cy="2336067"/>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pic>
        <p:nvPicPr>
          <p:cNvPr id="6" name="Picture 5"/>
          <p:cNvPicPr>
            <a:picLocks noChangeAspect="1"/>
          </p:cNvPicPr>
          <p:nvPr/>
        </p:nvPicPr>
        <p:blipFill>
          <a:blip r:embed="rId4"/>
          <a:stretch>
            <a:fillRect/>
          </a:stretch>
        </p:blipFill>
        <p:spPr>
          <a:xfrm>
            <a:off x="10773332" y="1142885"/>
            <a:ext cx="1621677" cy="493819"/>
          </a:xfrm>
          <a:prstGeom prst="rect">
            <a:avLst/>
          </a:prstGeom>
        </p:spPr>
      </p:pic>
    </p:spTree>
    <p:extLst>
      <p:ext uri="{BB962C8B-B14F-4D97-AF65-F5344CB8AC3E}">
        <p14:creationId xmlns:p14="http://schemas.microsoft.com/office/powerpoint/2010/main" val="1015253516"/>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p:cNvGrpSpPr/>
          <p:nvPr/>
        </p:nvGrpSpPr>
        <p:grpSpPr>
          <a:xfrm>
            <a:off x="2832232" y="0"/>
            <a:ext cx="9773280" cy="6911975"/>
            <a:chOff x="2832232" y="0"/>
            <a:chExt cx="9773280" cy="6911975"/>
          </a:xfrm>
        </p:grpSpPr>
        <p:grpSp>
          <p:nvGrpSpPr>
            <p:cNvPr id="6" name="Group 5"/>
            <p:cNvGrpSpPr/>
            <p:nvPr/>
          </p:nvGrpSpPr>
          <p:grpSpPr>
            <a:xfrm>
              <a:off x="2832232" y="0"/>
              <a:ext cx="9767756" cy="6911975"/>
              <a:chOff x="2832232" y="0"/>
              <a:chExt cx="9767756" cy="6911975"/>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832232" y="0"/>
                <a:ext cx="9767756" cy="6911975"/>
              </a:xfrm>
              <a:prstGeom prst="rect">
                <a:avLst/>
              </a:prstGeom>
              <a:ln>
                <a:solidFill>
                  <a:schemeClr val="tx1"/>
                </a:solidFill>
              </a:ln>
            </p:spPr>
          </p:pic>
          <p:sp>
            <p:nvSpPr>
              <p:cNvPr id="5" name="TextBox 4"/>
              <p:cNvSpPr txBox="1"/>
              <p:nvPr/>
            </p:nvSpPr>
            <p:spPr>
              <a:xfrm>
                <a:off x="10603523" y="1205495"/>
                <a:ext cx="1916761" cy="369332"/>
              </a:xfrm>
              <a:prstGeom prst="rect">
                <a:avLst/>
              </a:prstGeom>
              <a:solidFill>
                <a:schemeClr val="bg1"/>
              </a:solidFill>
              <a:ln>
                <a:solidFill>
                  <a:schemeClr val="bg1"/>
                </a:solidFill>
              </a:ln>
            </p:spPr>
            <p:txBody>
              <a:bodyPr wrap="square" rtlCol="0">
                <a:spAutoFit/>
              </a:bodyPr>
              <a:lstStyle/>
              <a:p>
                <a:pPr algn="ctr"/>
                <a:r>
                  <a:rPr lang="ar-SA" sz="1800" b="1" dirty="0" smtClean="0"/>
                  <a:t>مركز تجاري رئيسي</a:t>
                </a:r>
                <a:endParaRPr lang="en-US" sz="1800" b="1" dirty="0"/>
              </a:p>
            </p:txBody>
          </p:sp>
        </p:grpSp>
        <p:pic>
          <p:nvPicPr>
            <p:cNvPr id="7" name="Picture 6"/>
            <p:cNvPicPr>
              <a:picLocks noChangeAspect="1"/>
            </p:cNvPicPr>
            <p:nvPr/>
          </p:nvPicPr>
          <p:blipFill>
            <a:blip r:embed="rId3"/>
            <a:stretch>
              <a:fillRect/>
            </a:stretch>
          </p:blipFill>
          <p:spPr>
            <a:xfrm>
              <a:off x="10498015" y="3455377"/>
              <a:ext cx="2107497" cy="1137015"/>
            </a:xfrm>
            <a:prstGeom prst="rect">
              <a:avLst/>
            </a:prstGeom>
          </p:spPr>
        </p:pic>
      </p:grpSp>
      <p:pic>
        <p:nvPicPr>
          <p:cNvPr id="9" name="Picture 8"/>
          <p:cNvPicPr>
            <a:picLocks noChangeAspect="1"/>
          </p:cNvPicPr>
          <p:nvPr/>
        </p:nvPicPr>
        <p:blipFill>
          <a:blip r:embed="rId4"/>
          <a:stretch>
            <a:fillRect/>
          </a:stretch>
        </p:blipFill>
        <p:spPr>
          <a:xfrm>
            <a:off x="-1" y="5802923"/>
            <a:ext cx="7314373" cy="1109052"/>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1162237102"/>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6"/>
          <p:cNvGrpSpPr/>
          <p:nvPr/>
        </p:nvGrpSpPr>
        <p:grpSpPr>
          <a:xfrm>
            <a:off x="2832232" y="0"/>
            <a:ext cx="9767756" cy="6911975"/>
            <a:chOff x="2832232" y="0"/>
            <a:chExt cx="9767756" cy="6911975"/>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832232" y="0"/>
              <a:ext cx="9767756" cy="6911975"/>
            </a:xfrm>
            <a:prstGeom prst="rect">
              <a:avLst/>
            </a:prstGeom>
            <a:ln>
              <a:solidFill>
                <a:schemeClr val="tx1"/>
              </a:solidFill>
            </a:ln>
          </p:spPr>
        </p:pic>
        <p:pic>
          <p:nvPicPr>
            <p:cNvPr id="6" name="Picture 5"/>
            <p:cNvPicPr>
              <a:picLocks noChangeAspect="1"/>
            </p:cNvPicPr>
            <p:nvPr/>
          </p:nvPicPr>
          <p:blipFill>
            <a:blip r:embed="rId3"/>
            <a:stretch>
              <a:fillRect/>
            </a:stretch>
          </p:blipFill>
          <p:spPr>
            <a:xfrm>
              <a:off x="10576958" y="1151677"/>
              <a:ext cx="1926503" cy="493819"/>
            </a:xfrm>
            <a:prstGeom prst="rect">
              <a:avLst/>
            </a:prstGeom>
          </p:spPr>
        </p:pic>
      </p:grpSp>
      <p:pic>
        <p:nvPicPr>
          <p:cNvPr id="8" name="Picture 7"/>
          <p:cNvPicPr>
            <a:picLocks noChangeAspect="1"/>
          </p:cNvPicPr>
          <p:nvPr/>
        </p:nvPicPr>
        <p:blipFill>
          <a:blip r:embed="rId4"/>
          <a:stretch>
            <a:fillRect/>
          </a:stretch>
        </p:blipFill>
        <p:spPr>
          <a:xfrm>
            <a:off x="104357" y="3785778"/>
            <a:ext cx="4388512" cy="2403517"/>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1492139605"/>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p:cNvGrpSpPr/>
          <p:nvPr/>
        </p:nvGrpSpPr>
        <p:grpSpPr>
          <a:xfrm>
            <a:off x="2832232" y="0"/>
            <a:ext cx="9784104" cy="6911975"/>
            <a:chOff x="2832232" y="0"/>
            <a:chExt cx="9784104" cy="6911975"/>
          </a:xfrm>
        </p:grpSpPr>
        <p:grpSp>
          <p:nvGrpSpPr>
            <p:cNvPr id="6" name="Group 5"/>
            <p:cNvGrpSpPr/>
            <p:nvPr/>
          </p:nvGrpSpPr>
          <p:grpSpPr>
            <a:xfrm>
              <a:off x="2832232" y="0"/>
              <a:ext cx="9767756" cy="6911975"/>
              <a:chOff x="2832232" y="0"/>
              <a:chExt cx="9767756" cy="6911975"/>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832232" y="0"/>
                <a:ext cx="9767756" cy="6911975"/>
              </a:xfrm>
              <a:prstGeom prst="rect">
                <a:avLst/>
              </a:prstGeom>
              <a:ln>
                <a:solidFill>
                  <a:schemeClr val="tx1"/>
                </a:solidFill>
              </a:ln>
            </p:spPr>
          </p:pic>
          <p:sp>
            <p:nvSpPr>
              <p:cNvPr id="5" name="TextBox 4"/>
              <p:cNvSpPr txBox="1"/>
              <p:nvPr/>
            </p:nvSpPr>
            <p:spPr>
              <a:xfrm>
                <a:off x="10621108" y="1179119"/>
                <a:ext cx="1916761" cy="369332"/>
              </a:xfrm>
              <a:prstGeom prst="rect">
                <a:avLst/>
              </a:prstGeom>
              <a:solidFill>
                <a:schemeClr val="bg1"/>
              </a:solidFill>
              <a:ln>
                <a:solidFill>
                  <a:schemeClr val="bg1"/>
                </a:solidFill>
              </a:ln>
            </p:spPr>
            <p:txBody>
              <a:bodyPr wrap="square" rtlCol="0">
                <a:spAutoFit/>
              </a:bodyPr>
              <a:lstStyle/>
              <a:p>
                <a:pPr algn="ctr"/>
                <a:r>
                  <a:rPr lang="ar-SA" sz="1800" b="1" dirty="0" smtClean="0"/>
                  <a:t>مباني عامة</a:t>
                </a:r>
                <a:endParaRPr lang="en-US" sz="1800" b="1" dirty="0"/>
              </a:p>
            </p:txBody>
          </p:sp>
        </p:grpSp>
        <p:pic>
          <p:nvPicPr>
            <p:cNvPr id="7" name="Picture 6"/>
            <p:cNvPicPr>
              <a:picLocks noChangeAspect="1"/>
            </p:cNvPicPr>
            <p:nvPr/>
          </p:nvPicPr>
          <p:blipFill>
            <a:blip r:embed="rId3"/>
            <a:stretch>
              <a:fillRect/>
            </a:stretch>
          </p:blipFill>
          <p:spPr>
            <a:xfrm>
              <a:off x="10551808" y="3525715"/>
              <a:ext cx="2064528" cy="1088062"/>
            </a:xfrm>
            <a:prstGeom prst="rect">
              <a:avLst/>
            </a:prstGeom>
          </p:spPr>
        </p:pic>
      </p:grpSp>
      <p:pic>
        <p:nvPicPr>
          <p:cNvPr id="9" name="Picture 8"/>
          <p:cNvPicPr>
            <a:picLocks noChangeAspect="1"/>
          </p:cNvPicPr>
          <p:nvPr/>
        </p:nvPicPr>
        <p:blipFill>
          <a:blip r:embed="rId4"/>
          <a:stretch>
            <a:fillRect/>
          </a:stretch>
        </p:blipFill>
        <p:spPr>
          <a:xfrm>
            <a:off x="0" y="5811715"/>
            <a:ext cx="7256382" cy="1100260"/>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1706903528"/>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6"/>
          <p:cNvGrpSpPr/>
          <p:nvPr/>
        </p:nvGrpSpPr>
        <p:grpSpPr>
          <a:xfrm>
            <a:off x="2832232" y="0"/>
            <a:ext cx="9767756" cy="6911975"/>
            <a:chOff x="2832232" y="0"/>
            <a:chExt cx="9767756" cy="6911975"/>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832232" y="0"/>
              <a:ext cx="9767756" cy="6911975"/>
            </a:xfrm>
            <a:prstGeom prst="rect">
              <a:avLst/>
            </a:prstGeom>
            <a:ln>
              <a:solidFill>
                <a:schemeClr val="tx1"/>
              </a:solidFill>
            </a:ln>
          </p:spPr>
        </p:pic>
        <p:sp>
          <p:nvSpPr>
            <p:cNvPr id="6" name="TextBox 5"/>
            <p:cNvSpPr txBox="1"/>
            <p:nvPr/>
          </p:nvSpPr>
          <p:spPr>
            <a:xfrm>
              <a:off x="10612316" y="1205496"/>
              <a:ext cx="1916761" cy="369332"/>
            </a:xfrm>
            <a:prstGeom prst="rect">
              <a:avLst/>
            </a:prstGeom>
            <a:solidFill>
              <a:schemeClr val="bg1"/>
            </a:solidFill>
            <a:ln>
              <a:solidFill>
                <a:schemeClr val="bg1"/>
              </a:solidFill>
            </a:ln>
          </p:spPr>
          <p:txBody>
            <a:bodyPr wrap="square" rtlCol="0">
              <a:spAutoFit/>
            </a:bodyPr>
            <a:lstStyle/>
            <a:p>
              <a:pPr algn="ctr"/>
              <a:r>
                <a:rPr lang="ar-SA" sz="1800" b="1" dirty="0" smtClean="0"/>
                <a:t>مباني عامة</a:t>
              </a:r>
              <a:endParaRPr lang="en-US" sz="1800" b="1" dirty="0"/>
            </a:p>
          </p:txBody>
        </p:sp>
      </p:grpSp>
      <p:pic>
        <p:nvPicPr>
          <p:cNvPr id="8" name="Picture 7"/>
          <p:cNvPicPr>
            <a:picLocks noChangeAspect="1"/>
          </p:cNvPicPr>
          <p:nvPr/>
        </p:nvPicPr>
        <p:blipFill>
          <a:blip r:embed="rId3"/>
          <a:stretch>
            <a:fillRect/>
          </a:stretch>
        </p:blipFill>
        <p:spPr>
          <a:xfrm>
            <a:off x="79435" y="3974123"/>
            <a:ext cx="4509551" cy="2376000"/>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2434437449"/>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p:cNvGrpSpPr/>
          <p:nvPr/>
        </p:nvGrpSpPr>
        <p:grpSpPr>
          <a:xfrm>
            <a:off x="2832232" y="0"/>
            <a:ext cx="9767756" cy="6911975"/>
            <a:chOff x="2832232" y="0"/>
            <a:chExt cx="9767756" cy="6911975"/>
          </a:xfrm>
        </p:grpSpPr>
        <p:grpSp>
          <p:nvGrpSpPr>
            <p:cNvPr id="6" name="Group 5"/>
            <p:cNvGrpSpPr/>
            <p:nvPr/>
          </p:nvGrpSpPr>
          <p:grpSpPr>
            <a:xfrm>
              <a:off x="2832232" y="0"/>
              <a:ext cx="9767756" cy="6911975"/>
              <a:chOff x="2832232" y="0"/>
              <a:chExt cx="9767756" cy="6911975"/>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832232" y="0"/>
                <a:ext cx="9767756" cy="6911975"/>
              </a:xfrm>
              <a:prstGeom prst="rect">
                <a:avLst/>
              </a:prstGeom>
              <a:ln>
                <a:solidFill>
                  <a:schemeClr val="tx1"/>
                </a:solidFill>
              </a:ln>
            </p:spPr>
          </p:pic>
          <p:sp>
            <p:nvSpPr>
              <p:cNvPr id="5" name="TextBox 4"/>
              <p:cNvSpPr txBox="1"/>
              <p:nvPr/>
            </p:nvSpPr>
            <p:spPr>
              <a:xfrm>
                <a:off x="10621108" y="1187911"/>
                <a:ext cx="1916761" cy="369332"/>
              </a:xfrm>
              <a:prstGeom prst="rect">
                <a:avLst/>
              </a:prstGeom>
              <a:solidFill>
                <a:schemeClr val="bg1"/>
              </a:solidFill>
              <a:ln>
                <a:solidFill>
                  <a:schemeClr val="bg1"/>
                </a:solidFill>
              </a:ln>
            </p:spPr>
            <p:txBody>
              <a:bodyPr wrap="square" rtlCol="0">
                <a:spAutoFit/>
              </a:bodyPr>
              <a:lstStyle/>
              <a:p>
                <a:pPr algn="ctr"/>
                <a:r>
                  <a:rPr lang="ar-SA" sz="1800" b="1" dirty="0" smtClean="0"/>
                  <a:t>مباني صناعي </a:t>
                </a:r>
                <a:endParaRPr lang="en-US" sz="1800" b="1" dirty="0"/>
              </a:p>
            </p:txBody>
          </p:sp>
        </p:grpSp>
        <p:pic>
          <p:nvPicPr>
            <p:cNvPr id="7" name="Picture 6"/>
            <p:cNvPicPr>
              <a:picLocks noChangeAspect="1"/>
            </p:cNvPicPr>
            <p:nvPr/>
          </p:nvPicPr>
          <p:blipFill>
            <a:blip r:embed="rId3"/>
            <a:stretch>
              <a:fillRect/>
            </a:stretch>
          </p:blipFill>
          <p:spPr>
            <a:xfrm>
              <a:off x="10582946" y="3455987"/>
              <a:ext cx="1993084" cy="1055796"/>
            </a:xfrm>
            <a:prstGeom prst="rect">
              <a:avLst/>
            </a:prstGeom>
          </p:spPr>
        </p:pic>
      </p:grpSp>
      <p:pic>
        <p:nvPicPr>
          <p:cNvPr id="9" name="Picture 8"/>
          <p:cNvPicPr>
            <a:picLocks noChangeAspect="1"/>
          </p:cNvPicPr>
          <p:nvPr/>
        </p:nvPicPr>
        <p:blipFill>
          <a:blip r:embed="rId4"/>
          <a:stretch>
            <a:fillRect/>
          </a:stretch>
        </p:blipFill>
        <p:spPr>
          <a:xfrm>
            <a:off x="1" y="5812129"/>
            <a:ext cx="7253654" cy="1099846"/>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2160870992"/>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6"/>
          <p:cNvGrpSpPr/>
          <p:nvPr/>
        </p:nvGrpSpPr>
        <p:grpSpPr>
          <a:xfrm>
            <a:off x="2832232" y="0"/>
            <a:ext cx="9767756" cy="6911975"/>
            <a:chOff x="2832232" y="0"/>
            <a:chExt cx="9767756" cy="6911975"/>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832232" y="0"/>
              <a:ext cx="9767756" cy="6911975"/>
            </a:xfrm>
            <a:prstGeom prst="rect">
              <a:avLst/>
            </a:prstGeom>
            <a:ln>
              <a:solidFill>
                <a:schemeClr val="tx1"/>
              </a:solidFill>
            </a:ln>
          </p:spPr>
        </p:pic>
        <p:sp>
          <p:nvSpPr>
            <p:cNvPr id="6" name="TextBox 5"/>
            <p:cNvSpPr txBox="1"/>
            <p:nvPr/>
          </p:nvSpPr>
          <p:spPr>
            <a:xfrm>
              <a:off x="10656277" y="1205495"/>
              <a:ext cx="1846423" cy="369332"/>
            </a:xfrm>
            <a:prstGeom prst="rect">
              <a:avLst/>
            </a:prstGeom>
            <a:solidFill>
              <a:schemeClr val="bg1"/>
            </a:solidFill>
            <a:ln>
              <a:solidFill>
                <a:schemeClr val="bg1"/>
              </a:solidFill>
            </a:ln>
          </p:spPr>
          <p:txBody>
            <a:bodyPr wrap="square" rtlCol="0">
              <a:spAutoFit/>
            </a:bodyPr>
            <a:lstStyle/>
            <a:p>
              <a:pPr algn="ctr"/>
              <a:r>
                <a:rPr lang="ar-SA" sz="1800" b="1" dirty="0" smtClean="0"/>
                <a:t>مباني صناعي </a:t>
              </a:r>
              <a:endParaRPr lang="en-US" sz="1800" b="1" dirty="0"/>
            </a:p>
          </p:txBody>
        </p:sp>
      </p:grpSp>
      <p:pic>
        <p:nvPicPr>
          <p:cNvPr id="8" name="Picture 7"/>
          <p:cNvPicPr>
            <a:picLocks noChangeAspect="1"/>
          </p:cNvPicPr>
          <p:nvPr/>
        </p:nvPicPr>
        <p:blipFill>
          <a:blip r:embed="rId3"/>
          <a:stretch>
            <a:fillRect/>
          </a:stretch>
        </p:blipFill>
        <p:spPr>
          <a:xfrm>
            <a:off x="61546" y="3822824"/>
            <a:ext cx="4474912" cy="2382589"/>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3055175280"/>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p:cNvGrpSpPr/>
          <p:nvPr/>
        </p:nvGrpSpPr>
        <p:grpSpPr>
          <a:xfrm>
            <a:off x="2832232" y="0"/>
            <a:ext cx="9767756" cy="6911975"/>
            <a:chOff x="2832232" y="0"/>
            <a:chExt cx="9767756" cy="6911975"/>
          </a:xfrm>
        </p:grpSpPr>
        <p:grpSp>
          <p:nvGrpSpPr>
            <p:cNvPr id="6" name="Group 5"/>
            <p:cNvGrpSpPr/>
            <p:nvPr/>
          </p:nvGrpSpPr>
          <p:grpSpPr>
            <a:xfrm>
              <a:off x="2832232" y="0"/>
              <a:ext cx="9767756" cy="6911975"/>
              <a:chOff x="2832232" y="0"/>
              <a:chExt cx="9767756" cy="6911975"/>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832232" y="0"/>
                <a:ext cx="9767756" cy="6911975"/>
              </a:xfrm>
              <a:prstGeom prst="rect">
                <a:avLst/>
              </a:prstGeom>
              <a:ln>
                <a:solidFill>
                  <a:schemeClr val="tx1"/>
                </a:solidFill>
              </a:ln>
            </p:spPr>
          </p:pic>
          <p:sp>
            <p:nvSpPr>
              <p:cNvPr id="5" name="TextBox 4"/>
              <p:cNvSpPr txBox="1"/>
              <p:nvPr/>
            </p:nvSpPr>
            <p:spPr>
              <a:xfrm>
                <a:off x="10638693" y="1178169"/>
                <a:ext cx="1872761" cy="369332"/>
              </a:xfrm>
              <a:prstGeom prst="rect">
                <a:avLst/>
              </a:prstGeom>
              <a:solidFill>
                <a:schemeClr val="bg1"/>
              </a:solidFill>
              <a:ln>
                <a:solidFill>
                  <a:schemeClr val="bg1"/>
                </a:solidFill>
              </a:ln>
            </p:spPr>
            <p:txBody>
              <a:bodyPr wrap="square" rtlCol="0">
                <a:spAutoFit/>
              </a:bodyPr>
              <a:lstStyle/>
              <a:p>
                <a:pPr algn="ctr"/>
                <a:r>
                  <a:rPr lang="ar-SA" sz="1800" b="1" dirty="0" smtClean="0"/>
                  <a:t>تجاري طولي</a:t>
                </a:r>
                <a:endParaRPr lang="en-US" sz="1800" b="1" dirty="0"/>
              </a:p>
            </p:txBody>
          </p:sp>
        </p:grpSp>
        <p:pic>
          <p:nvPicPr>
            <p:cNvPr id="7" name="Picture 6"/>
            <p:cNvPicPr>
              <a:picLocks noChangeAspect="1"/>
            </p:cNvPicPr>
            <p:nvPr/>
          </p:nvPicPr>
          <p:blipFill>
            <a:blip r:embed="rId3"/>
            <a:stretch>
              <a:fillRect/>
            </a:stretch>
          </p:blipFill>
          <p:spPr>
            <a:xfrm>
              <a:off x="10500841" y="3288322"/>
              <a:ext cx="2099147" cy="1137749"/>
            </a:xfrm>
            <a:prstGeom prst="rect">
              <a:avLst/>
            </a:prstGeom>
          </p:spPr>
        </p:pic>
      </p:grpSp>
      <p:pic>
        <p:nvPicPr>
          <p:cNvPr id="9" name="Picture 8"/>
          <p:cNvPicPr>
            <a:picLocks noChangeAspect="1"/>
          </p:cNvPicPr>
          <p:nvPr/>
        </p:nvPicPr>
        <p:blipFill>
          <a:blip r:embed="rId4"/>
          <a:stretch>
            <a:fillRect/>
          </a:stretch>
        </p:blipFill>
        <p:spPr>
          <a:xfrm>
            <a:off x="0" y="5820508"/>
            <a:ext cx="7198394" cy="1091467"/>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1498154933"/>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6"/>
          <p:cNvGrpSpPr/>
          <p:nvPr/>
        </p:nvGrpSpPr>
        <p:grpSpPr>
          <a:xfrm>
            <a:off x="2832232" y="0"/>
            <a:ext cx="9767756" cy="6911975"/>
            <a:chOff x="2832232" y="0"/>
            <a:chExt cx="9767756" cy="6911975"/>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832232" y="0"/>
              <a:ext cx="9767756" cy="6911975"/>
            </a:xfrm>
            <a:prstGeom prst="rect">
              <a:avLst/>
            </a:prstGeom>
            <a:ln>
              <a:solidFill>
                <a:schemeClr val="tx1"/>
              </a:solidFill>
            </a:ln>
          </p:spPr>
        </p:pic>
        <p:sp>
          <p:nvSpPr>
            <p:cNvPr id="6" name="TextBox 5"/>
            <p:cNvSpPr txBox="1"/>
            <p:nvPr/>
          </p:nvSpPr>
          <p:spPr>
            <a:xfrm>
              <a:off x="10594731" y="1196703"/>
              <a:ext cx="1916761" cy="369332"/>
            </a:xfrm>
            <a:prstGeom prst="rect">
              <a:avLst/>
            </a:prstGeom>
            <a:solidFill>
              <a:schemeClr val="bg1"/>
            </a:solidFill>
            <a:ln>
              <a:solidFill>
                <a:schemeClr val="bg1"/>
              </a:solidFill>
            </a:ln>
          </p:spPr>
          <p:txBody>
            <a:bodyPr wrap="square" rtlCol="0">
              <a:spAutoFit/>
            </a:bodyPr>
            <a:lstStyle/>
            <a:p>
              <a:pPr algn="ctr"/>
              <a:r>
                <a:rPr lang="ar-SA" sz="1800" b="1" dirty="0" smtClean="0"/>
                <a:t>تجاري طولي</a:t>
              </a:r>
              <a:endParaRPr lang="en-US" sz="1800" b="1" dirty="0"/>
            </a:p>
          </p:txBody>
        </p:sp>
      </p:grpSp>
      <p:pic>
        <p:nvPicPr>
          <p:cNvPr id="8" name="Picture 7"/>
          <p:cNvPicPr>
            <a:picLocks noChangeAspect="1"/>
          </p:cNvPicPr>
          <p:nvPr/>
        </p:nvPicPr>
        <p:blipFill>
          <a:blip r:embed="rId3"/>
          <a:stretch>
            <a:fillRect/>
          </a:stretch>
        </p:blipFill>
        <p:spPr>
          <a:xfrm>
            <a:off x="61546" y="3789485"/>
            <a:ext cx="4461555" cy="2402376"/>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629766262"/>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p:cNvGrpSpPr/>
          <p:nvPr/>
        </p:nvGrpSpPr>
        <p:grpSpPr>
          <a:xfrm>
            <a:off x="2832232" y="0"/>
            <a:ext cx="9767756" cy="6911975"/>
            <a:chOff x="2832232" y="0"/>
            <a:chExt cx="9767756" cy="6911975"/>
          </a:xfrm>
        </p:grpSpPr>
        <p:grpSp>
          <p:nvGrpSpPr>
            <p:cNvPr id="6" name="Group 5"/>
            <p:cNvGrpSpPr/>
            <p:nvPr/>
          </p:nvGrpSpPr>
          <p:grpSpPr>
            <a:xfrm>
              <a:off x="2832232" y="0"/>
              <a:ext cx="9767756" cy="6911975"/>
              <a:chOff x="2832232" y="0"/>
              <a:chExt cx="9767756" cy="6911975"/>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832232" y="0"/>
                <a:ext cx="9767756" cy="6911975"/>
              </a:xfrm>
              <a:prstGeom prst="rect">
                <a:avLst/>
              </a:prstGeom>
              <a:ln>
                <a:solidFill>
                  <a:schemeClr val="tx1"/>
                </a:solidFill>
              </a:ln>
            </p:spPr>
          </p:pic>
          <p:sp>
            <p:nvSpPr>
              <p:cNvPr id="5" name="TextBox 4"/>
              <p:cNvSpPr txBox="1"/>
              <p:nvPr/>
            </p:nvSpPr>
            <p:spPr>
              <a:xfrm>
                <a:off x="10700238" y="1240573"/>
                <a:ext cx="1739497" cy="338554"/>
              </a:xfrm>
              <a:prstGeom prst="rect">
                <a:avLst/>
              </a:prstGeom>
              <a:solidFill>
                <a:schemeClr val="bg1"/>
              </a:solidFill>
              <a:ln>
                <a:solidFill>
                  <a:schemeClr val="bg1"/>
                </a:solidFill>
              </a:ln>
            </p:spPr>
            <p:txBody>
              <a:bodyPr wrap="square" rtlCol="0">
                <a:spAutoFit/>
              </a:bodyPr>
              <a:lstStyle/>
              <a:p>
                <a:pPr algn="ctr" rtl="1"/>
                <a:r>
                  <a:rPr lang="ar-SA" sz="1600" b="1" dirty="0" smtClean="0"/>
                  <a:t>سكن زراعي</a:t>
                </a:r>
                <a:endParaRPr lang="en-US" sz="1600" b="1" dirty="0"/>
              </a:p>
            </p:txBody>
          </p:sp>
        </p:grpSp>
        <p:pic>
          <p:nvPicPr>
            <p:cNvPr id="7" name="Picture 6"/>
            <p:cNvPicPr>
              <a:picLocks noChangeAspect="1"/>
            </p:cNvPicPr>
            <p:nvPr/>
          </p:nvPicPr>
          <p:blipFill>
            <a:blip r:embed="rId3"/>
            <a:stretch>
              <a:fillRect/>
            </a:stretch>
          </p:blipFill>
          <p:spPr>
            <a:xfrm>
              <a:off x="10480055" y="3687074"/>
              <a:ext cx="2119933" cy="1116954"/>
            </a:xfrm>
            <a:prstGeom prst="rect">
              <a:avLst/>
            </a:prstGeom>
          </p:spPr>
        </p:pic>
      </p:grpSp>
      <p:pic>
        <p:nvPicPr>
          <p:cNvPr id="9" name="Picture 8"/>
          <p:cNvPicPr>
            <a:picLocks noChangeAspect="1"/>
          </p:cNvPicPr>
          <p:nvPr/>
        </p:nvPicPr>
        <p:blipFill>
          <a:blip r:embed="rId4"/>
          <a:stretch>
            <a:fillRect/>
          </a:stretch>
        </p:blipFill>
        <p:spPr>
          <a:xfrm>
            <a:off x="0" y="5451272"/>
            <a:ext cx="6075485" cy="1604183"/>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1155479537"/>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5"/>
          <p:cNvGrpSpPr/>
          <p:nvPr/>
        </p:nvGrpSpPr>
        <p:grpSpPr>
          <a:xfrm>
            <a:off x="2832232" y="0"/>
            <a:ext cx="9767756" cy="6911975"/>
            <a:chOff x="2832232" y="0"/>
            <a:chExt cx="9767756" cy="6911975"/>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832232" y="0"/>
              <a:ext cx="9767756" cy="6911975"/>
            </a:xfrm>
            <a:prstGeom prst="rect">
              <a:avLst/>
            </a:prstGeom>
            <a:ln>
              <a:solidFill>
                <a:schemeClr val="tx1"/>
              </a:solidFill>
            </a:ln>
          </p:spPr>
        </p:pic>
        <p:sp>
          <p:nvSpPr>
            <p:cNvPr id="5" name="TextBox 4"/>
            <p:cNvSpPr txBox="1"/>
            <p:nvPr/>
          </p:nvSpPr>
          <p:spPr>
            <a:xfrm>
              <a:off x="10717824" y="1231781"/>
              <a:ext cx="1739497" cy="338554"/>
            </a:xfrm>
            <a:prstGeom prst="rect">
              <a:avLst/>
            </a:prstGeom>
            <a:solidFill>
              <a:schemeClr val="bg1"/>
            </a:solidFill>
            <a:ln>
              <a:solidFill>
                <a:schemeClr val="bg1"/>
              </a:solidFill>
            </a:ln>
          </p:spPr>
          <p:txBody>
            <a:bodyPr wrap="square" rtlCol="0">
              <a:spAutoFit/>
            </a:bodyPr>
            <a:lstStyle/>
            <a:p>
              <a:pPr algn="ctr" rtl="1"/>
              <a:r>
                <a:rPr lang="ar-SA" sz="1600" b="1" dirty="0" smtClean="0"/>
                <a:t>سكن زراعي</a:t>
              </a:r>
              <a:endParaRPr lang="en-US" sz="1600" b="1" dirty="0"/>
            </a:p>
          </p:txBody>
        </p:sp>
      </p:grpSp>
      <p:pic>
        <p:nvPicPr>
          <p:cNvPr id="7" name="Picture 6"/>
          <p:cNvPicPr>
            <a:picLocks noChangeAspect="1"/>
          </p:cNvPicPr>
          <p:nvPr/>
        </p:nvPicPr>
        <p:blipFill>
          <a:blip r:embed="rId3"/>
          <a:stretch>
            <a:fillRect/>
          </a:stretch>
        </p:blipFill>
        <p:spPr>
          <a:xfrm>
            <a:off x="0" y="3955092"/>
            <a:ext cx="4492868" cy="2410807"/>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2976707184"/>
      </p:ext>
    </p:extLst>
  </p:cSld>
  <p:clrMapOvr>
    <a:masterClrMapping/>
  </p:clrMapOvr>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028870" y="2530323"/>
            <a:ext cx="6571118" cy="358238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2023358"/>
            <a:ext cx="6028870" cy="408935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7" name="Picture 6"/>
          <p:cNvPicPr>
            <a:picLocks noChangeAspect="1"/>
          </p:cNvPicPr>
          <p:nvPr/>
        </p:nvPicPr>
        <p:blipFill rotWithShape="1">
          <a:blip r:embed="rId4"/>
          <a:srcRect t="3198"/>
          <a:stretch/>
        </p:blipFill>
        <p:spPr>
          <a:xfrm>
            <a:off x="0" y="963018"/>
            <a:ext cx="1076325" cy="2120679"/>
          </a:xfrm>
          <a:prstGeom prst="rect">
            <a:avLst/>
          </a:prstGeom>
        </p:spPr>
      </p:pic>
      <p:sp>
        <p:nvSpPr>
          <p:cNvPr id="3" name="Round Diagonal Corner Rectangle 2"/>
          <p:cNvSpPr/>
          <p:nvPr/>
        </p:nvSpPr>
        <p:spPr>
          <a:xfrm>
            <a:off x="0" y="143481"/>
            <a:ext cx="12599988" cy="578734"/>
          </a:xfrm>
          <a:prstGeom prst="round2DiagRect">
            <a:avLst/>
          </a:prstGeom>
          <a:solidFill>
            <a:schemeClr val="accent2">
              <a:alpha val="50000"/>
            </a:schemeClr>
          </a:solidFill>
          <a:ln>
            <a:noFill/>
          </a:ln>
          <a:effectLst>
            <a:outerShdw blurRad="50800" dist="38100" dir="2700000" algn="tl" rotWithShape="0">
              <a:prstClr val="black">
                <a:alpha val="40000"/>
              </a:prstClr>
            </a:outerShdw>
          </a:effectLst>
        </p:spPr>
        <p:style>
          <a:lnRef idx="0">
            <a:scrgbClr r="0" g="0" b="0"/>
          </a:lnRef>
          <a:fillRef idx="0">
            <a:scrgbClr r="0" g="0" b="0"/>
          </a:fillRef>
          <a:effectRef idx="0">
            <a:scrgbClr r="0" g="0" b="0"/>
          </a:effectRef>
          <a:fontRef idx="minor">
            <a:schemeClr val="lt1"/>
          </a:fontRef>
        </p:style>
        <p:txBody>
          <a:bodyPr rtlCol="0" anchor="ctr"/>
          <a:lstStyle/>
          <a:p>
            <a:pPr algn="ctr" rtl="1"/>
            <a:r>
              <a:rPr lang="ar-SA" sz="3200" b="1" dirty="0" smtClean="0"/>
              <a:t>سلفيت-</a:t>
            </a:r>
            <a:r>
              <a:rPr lang="en-US" sz="3200" b="1" dirty="0" smtClean="0"/>
              <a:t>3d</a:t>
            </a:r>
            <a:endParaRPr lang="en-US" sz="3200" b="1" dirty="0"/>
          </a:p>
        </p:txBody>
      </p:sp>
    </p:spTree>
    <p:extLst>
      <p:ext uri="{BB962C8B-B14F-4D97-AF65-F5344CB8AC3E}">
        <p14:creationId xmlns:p14="http://schemas.microsoft.com/office/powerpoint/2010/main" val="650661491"/>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7125576" y="102705"/>
            <a:ext cx="5381032" cy="4255891"/>
          </a:xfrm>
          <a:prstGeom prst="rect">
            <a:avLst/>
          </a:prstGeom>
          <a:ln>
            <a:noFill/>
          </a:ln>
          <a:effectLst>
            <a:outerShdw blurRad="292100" dist="139700" dir="2700000" algn="tl" rotWithShape="0">
              <a:srgbClr val="333333">
                <a:alpha val="65000"/>
              </a:srgbClr>
            </a:outerShdw>
          </a:effectLst>
        </p:spPr>
      </p:pic>
      <p:pic>
        <p:nvPicPr>
          <p:cNvPr id="5" name="Picture 4"/>
          <p:cNvPicPr>
            <a:picLocks noChangeAspect="1"/>
          </p:cNvPicPr>
          <p:nvPr/>
        </p:nvPicPr>
        <p:blipFill>
          <a:blip r:embed="rId3"/>
          <a:stretch>
            <a:fillRect/>
          </a:stretch>
        </p:blipFill>
        <p:spPr>
          <a:xfrm>
            <a:off x="7101436" y="4524411"/>
            <a:ext cx="5130381" cy="1061209"/>
          </a:xfrm>
          <a:prstGeom prst="rect">
            <a:avLst/>
          </a:prstGeom>
        </p:spPr>
      </p:pic>
      <p:pic>
        <p:nvPicPr>
          <p:cNvPr id="6" name="Picture 5"/>
          <p:cNvPicPr>
            <a:picLocks noChangeAspect="1"/>
          </p:cNvPicPr>
          <p:nvPr/>
        </p:nvPicPr>
        <p:blipFill rotWithShape="1">
          <a:blip r:embed="rId4" cstate="print">
            <a:extLst>
              <a:ext uri="{28A0092B-C50C-407E-A947-70E740481C1C}">
                <a14:useLocalDpi xmlns:a14="http://schemas.microsoft.com/office/drawing/2010/main" val="0"/>
              </a:ext>
            </a:extLst>
          </a:blip>
          <a:srcRect t="2252" b="24537"/>
          <a:stretch/>
        </p:blipFill>
        <p:spPr>
          <a:xfrm>
            <a:off x="254124" y="3302369"/>
            <a:ext cx="6555566" cy="3484384"/>
          </a:xfrm>
          <a:prstGeom prst="rect">
            <a:avLst/>
          </a:prstGeom>
          <a:ln>
            <a:noFill/>
          </a:ln>
          <a:effectLst>
            <a:outerShdw blurRad="292100" dist="139700" dir="2700000" algn="tl" rotWithShape="0">
              <a:srgbClr val="333333">
                <a:alpha val="65000"/>
              </a:srgbClr>
            </a:outerShdw>
          </a:effectLst>
        </p:spPr>
      </p:pic>
      <p:pic>
        <p:nvPicPr>
          <p:cNvPr id="7" name="Picture 6"/>
          <p:cNvPicPr>
            <a:picLocks noChangeAspect="1"/>
          </p:cNvPicPr>
          <p:nvPr/>
        </p:nvPicPr>
        <p:blipFill>
          <a:blip r:embed="rId5"/>
          <a:stretch>
            <a:fillRect/>
          </a:stretch>
        </p:blipFill>
        <p:spPr>
          <a:xfrm>
            <a:off x="137809" y="3302369"/>
            <a:ext cx="676306" cy="1376552"/>
          </a:xfrm>
          <a:prstGeom prst="rect">
            <a:avLst/>
          </a:prstGeom>
        </p:spPr>
      </p:pic>
      <p:grpSp>
        <p:nvGrpSpPr>
          <p:cNvPr id="8" name="Group 7"/>
          <p:cNvGrpSpPr/>
          <p:nvPr/>
        </p:nvGrpSpPr>
        <p:grpSpPr>
          <a:xfrm>
            <a:off x="11863646" y="4524411"/>
            <a:ext cx="736341" cy="1506012"/>
            <a:chOff x="10243127" y="5101946"/>
            <a:chExt cx="742950" cy="1763968"/>
          </a:xfrm>
        </p:grpSpPr>
        <p:pic>
          <p:nvPicPr>
            <p:cNvPr id="9" name="Picture 8"/>
            <p:cNvPicPr>
              <a:picLocks noChangeAspect="1"/>
            </p:cNvPicPr>
            <p:nvPr/>
          </p:nvPicPr>
          <p:blipFill rotWithShape="1">
            <a:blip r:embed="rId6"/>
            <a:srcRect l="7822" r="11111"/>
            <a:stretch/>
          </p:blipFill>
          <p:spPr>
            <a:xfrm>
              <a:off x="10512728" y="5258589"/>
              <a:ext cx="454537" cy="1607325"/>
            </a:xfrm>
            <a:prstGeom prst="rect">
              <a:avLst/>
            </a:prstGeom>
          </p:spPr>
        </p:pic>
        <p:pic>
          <p:nvPicPr>
            <p:cNvPr id="10" name="Picture 9"/>
            <p:cNvPicPr>
              <a:picLocks noChangeAspect="1"/>
            </p:cNvPicPr>
            <p:nvPr/>
          </p:nvPicPr>
          <p:blipFill>
            <a:blip r:embed="rId7"/>
            <a:stretch>
              <a:fillRect/>
            </a:stretch>
          </p:blipFill>
          <p:spPr>
            <a:xfrm>
              <a:off x="10243127" y="5101946"/>
              <a:ext cx="742950" cy="180975"/>
            </a:xfrm>
            <a:prstGeom prst="rect">
              <a:avLst/>
            </a:prstGeom>
          </p:spPr>
        </p:pic>
      </p:grpSp>
      <p:pic>
        <p:nvPicPr>
          <p:cNvPr id="2" name="Picture 1"/>
          <p:cNvPicPr>
            <a:picLocks noChangeAspect="1"/>
          </p:cNvPicPr>
          <p:nvPr/>
        </p:nvPicPr>
        <p:blipFill>
          <a:blip r:embed="rId8"/>
          <a:stretch>
            <a:fillRect/>
          </a:stretch>
        </p:blipFill>
        <p:spPr>
          <a:xfrm>
            <a:off x="137809" y="102705"/>
            <a:ext cx="6481101" cy="3002773"/>
          </a:xfrm>
          <a:prstGeom prst="rect">
            <a:avLst/>
          </a:prstGeom>
          <a:ln>
            <a:noFill/>
          </a:ln>
          <a:effectLst>
            <a:outerShdw blurRad="190500" algn="tl" rotWithShape="0">
              <a:srgbClr val="000000">
                <a:alpha val="70000"/>
              </a:srgbClr>
            </a:outerShdw>
          </a:effectLst>
        </p:spPr>
      </p:pic>
      <p:sp>
        <p:nvSpPr>
          <p:cNvPr id="3" name="Right Brace 2"/>
          <p:cNvSpPr/>
          <p:nvPr/>
        </p:nvSpPr>
        <p:spPr>
          <a:xfrm>
            <a:off x="6748041" y="752354"/>
            <a:ext cx="127321" cy="995301"/>
          </a:xfrm>
          <a:prstGeom prst="rightBrace">
            <a:avLst/>
          </a:prstGeom>
          <a:ln w="38100">
            <a:solidFill>
              <a:srgbClr val="C0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cxnSp>
        <p:nvCxnSpPr>
          <p:cNvPr id="12" name="Elbow Connector 11"/>
          <p:cNvCxnSpPr/>
          <p:nvPr/>
        </p:nvCxnSpPr>
        <p:spPr>
          <a:xfrm>
            <a:off x="7125576" y="1250004"/>
            <a:ext cx="4231246" cy="2052365"/>
          </a:xfrm>
          <a:prstGeom prst="bentConnector3">
            <a:avLst/>
          </a:prstGeom>
          <a:ln w="57150">
            <a:solidFill>
              <a:srgbClr val="AAFF01"/>
            </a:solidFill>
            <a:prstDash val="sysDash"/>
            <a:tailEnd type="triangle"/>
          </a:ln>
        </p:spPr>
        <p:style>
          <a:lnRef idx="1">
            <a:schemeClr val="accent1"/>
          </a:lnRef>
          <a:fillRef idx="0">
            <a:schemeClr val="accent1"/>
          </a:fillRef>
          <a:effectRef idx="0">
            <a:schemeClr val="accent1"/>
          </a:effectRef>
          <a:fontRef idx="minor">
            <a:schemeClr val="tx1"/>
          </a:fontRef>
        </p:style>
      </p:cxnSp>
      <p:sp>
        <p:nvSpPr>
          <p:cNvPr id="14" name="Right Brace 13"/>
          <p:cNvSpPr/>
          <p:nvPr/>
        </p:nvSpPr>
        <p:spPr>
          <a:xfrm>
            <a:off x="6748041" y="2110177"/>
            <a:ext cx="127321" cy="995301"/>
          </a:xfrm>
          <a:prstGeom prst="rightBrace">
            <a:avLst/>
          </a:prstGeom>
          <a:ln w="38100">
            <a:solidFill>
              <a:srgbClr val="C0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cxnSp>
        <p:nvCxnSpPr>
          <p:cNvPr id="28" name="Curved Connector 27"/>
          <p:cNvCxnSpPr/>
          <p:nvPr/>
        </p:nvCxnSpPr>
        <p:spPr>
          <a:xfrm>
            <a:off x="7106932" y="2607827"/>
            <a:ext cx="3557870" cy="1712706"/>
          </a:xfrm>
          <a:prstGeom prst="curvedConnector3">
            <a:avLst>
              <a:gd name="adj1" fmla="val 50000"/>
            </a:avLst>
          </a:prstGeom>
          <a:ln w="57150">
            <a:solidFill>
              <a:schemeClr val="tx1"/>
            </a:solidFill>
            <a:prstDash val="sysDash"/>
            <a:headEnd type="triangle"/>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37141250"/>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6559136" y="92596"/>
            <a:ext cx="5920816" cy="4352082"/>
          </a:xfrm>
          <a:prstGeom prst="rect">
            <a:avLst/>
          </a:prstGeom>
        </p:spPr>
      </p:pic>
      <p:grpSp>
        <p:nvGrpSpPr>
          <p:cNvPr id="5" name="Group 4"/>
          <p:cNvGrpSpPr/>
          <p:nvPr/>
        </p:nvGrpSpPr>
        <p:grpSpPr>
          <a:xfrm>
            <a:off x="11794603" y="4529430"/>
            <a:ext cx="805385" cy="2336483"/>
            <a:chOff x="10243127" y="5101946"/>
            <a:chExt cx="742950" cy="1763968"/>
          </a:xfrm>
        </p:grpSpPr>
        <p:pic>
          <p:nvPicPr>
            <p:cNvPr id="6" name="Picture 5"/>
            <p:cNvPicPr>
              <a:picLocks noChangeAspect="1"/>
            </p:cNvPicPr>
            <p:nvPr/>
          </p:nvPicPr>
          <p:blipFill rotWithShape="1">
            <a:blip r:embed="rId3"/>
            <a:srcRect l="7822" r="11111"/>
            <a:stretch/>
          </p:blipFill>
          <p:spPr>
            <a:xfrm>
              <a:off x="10512728" y="5258589"/>
              <a:ext cx="454537" cy="1607325"/>
            </a:xfrm>
            <a:prstGeom prst="rect">
              <a:avLst/>
            </a:prstGeom>
          </p:spPr>
        </p:pic>
        <p:pic>
          <p:nvPicPr>
            <p:cNvPr id="7" name="Picture 6"/>
            <p:cNvPicPr>
              <a:picLocks noChangeAspect="1"/>
            </p:cNvPicPr>
            <p:nvPr/>
          </p:nvPicPr>
          <p:blipFill>
            <a:blip r:embed="rId4"/>
            <a:stretch>
              <a:fillRect/>
            </a:stretch>
          </p:blipFill>
          <p:spPr>
            <a:xfrm>
              <a:off x="10243127" y="5101946"/>
              <a:ext cx="742950" cy="180975"/>
            </a:xfrm>
            <a:prstGeom prst="rect">
              <a:avLst/>
            </a:prstGeom>
          </p:spPr>
        </p:pic>
      </p:grpSp>
      <p:pic>
        <p:nvPicPr>
          <p:cNvPr id="14" name="Picture 13"/>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9768" y="92596"/>
            <a:ext cx="6331505" cy="4352081"/>
          </a:xfrm>
          <a:prstGeom prst="rect">
            <a:avLst/>
          </a:prstGeom>
        </p:spPr>
      </p:pic>
      <p:pic>
        <p:nvPicPr>
          <p:cNvPr id="15" name="Picture 14"/>
          <p:cNvPicPr>
            <a:picLocks noChangeAspect="1"/>
          </p:cNvPicPr>
          <p:nvPr/>
        </p:nvPicPr>
        <p:blipFill>
          <a:blip r:embed="rId6"/>
          <a:stretch>
            <a:fillRect/>
          </a:stretch>
        </p:blipFill>
        <p:spPr>
          <a:xfrm>
            <a:off x="0" y="4444679"/>
            <a:ext cx="1212193" cy="2467296"/>
          </a:xfrm>
          <a:prstGeom prst="rect">
            <a:avLst/>
          </a:prstGeom>
        </p:spPr>
      </p:pic>
      <p:pic>
        <p:nvPicPr>
          <p:cNvPr id="16" name="Picture 15"/>
          <p:cNvPicPr>
            <a:picLocks noChangeAspect="1"/>
          </p:cNvPicPr>
          <p:nvPr/>
        </p:nvPicPr>
        <p:blipFill>
          <a:blip r:embed="rId7"/>
          <a:stretch>
            <a:fillRect/>
          </a:stretch>
        </p:blipFill>
        <p:spPr>
          <a:xfrm>
            <a:off x="896239" y="4769142"/>
            <a:ext cx="2682961" cy="1944174"/>
          </a:xfrm>
          <a:prstGeom prst="rect">
            <a:avLst/>
          </a:prstGeom>
          <a:ln>
            <a:noFill/>
          </a:ln>
          <a:effectLst>
            <a:outerShdw blurRad="292100" dist="139700" dir="2700000" algn="tl" rotWithShape="0">
              <a:srgbClr val="333333">
                <a:alpha val="65000"/>
              </a:srgbClr>
            </a:outerShdw>
          </a:effectLst>
        </p:spPr>
      </p:pic>
      <p:sp>
        <p:nvSpPr>
          <p:cNvPr id="2" name="TextBox 1"/>
          <p:cNvSpPr txBox="1"/>
          <p:nvPr/>
        </p:nvSpPr>
        <p:spPr>
          <a:xfrm>
            <a:off x="4058372" y="4919974"/>
            <a:ext cx="7882360" cy="1795107"/>
          </a:xfrm>
          <a:prstGeom prst="rect">
            <a:avLst/>
          </a:prstGeom>
          <a:noFill/>
        </p:spPr>
        <p:txBody>
          <a:bodyPr wrap="square" rtlCol="0">
            <a:spAutoFit/>
          </a:bodyPr>
          <a:lstStyle/>
          <a:p>
            <a:pPr marL="342900" indent="-342900" algn="justLow" rtl="1">
              <a:buFont typeface="Wingdings" panose="05000000000000000000" pitchFamily="2" charset="2"/>
              <a:buChar char="q"/>
            </a:pPr>
            <a:r>
              <a:rPr lang="ar-SA" b="1" dirty="0" smtClean="0"/>
              <a:t>ارتداد صفر </a:t>
            </a:r>
          </a:p>
          <a:p>
            <a:pPr marL="342900" indent="-342900" algn="justLow" rtl="1">
              <a:buFont typeface="Wingdings" panose="05000000000000000000" pitchFamily="2" charset="2"/>
              <a:buChar char="q"/>
            </a:pPr>
            <a:r>
              <a:rPr lang="ar-SA" b="1" dirty="0" smtClean="0"/>
              <a:t>لا يوجد حركة صحية للهواء </a:t>
            </a:r>
          </a:p>
          <a:p>
            <a:pPr marL="342900" indent="-342900" algn="justLow" rtl="1">
              <a:buFont typeface="Wingdings" panose="05000000000000000000" pitchFamily="2" charset="2"/>
              <a:buChar char="q"/>
            </a:pPr>
            <a:r>
              <a:rPr lang="ar-SA" b="1" dirty="0" smtClean="0"/>
              <a:t>لا يوجد مراعاة للطبوغرافيا </a:t>
            </a:r>
          </a:p>
          <a:p>
            <a:pPr marL="342900" indent="-342900" algn="justLow" rtl="1">
              <a:buFont typeface="Wingdings" panose="05000000000000000000" pitchFamily="2" charset="2"/>
              <a:buChar char="q"/>
            </a:pPr>
            <a:r>
              <a:rPr lang="ar-SA" b="1" dirty="0" smtClean="0"/>
              <a:t>لا يوجد حفاظ على تدرج مباني صحيح يوفر عبور لاشعة الشمس او الهواء بالشكل المناسب </a:t>
            </a:r>
          </a:p>
          <a:p>
            <a:pPr marL="342900" indent="-342900" algn="justLow" rtl="1">
              <a:buFont typeface="Wingdings" panose="05000000000000000000" pitchFamily="2" charset="2"/>
              <a:buChar char="q"/>
            </a:pPr>
            <a:r>
              <a:rPr lang="ar-SA" b="1" dirty="0" smtClean="0"/>
              <a:t>ظلم بعض المنازل من الحق في المجال البصري</a:t>
            </a:r>
          </a:p>
          <a:p>
            <a:pPr marL="342900" indent="-342900" algn="justLow" rtl="1">
              <a:buFont typeface="Wingdings" panose="05000000000000000000" pitchFamily="2" charset="2"/>
              <a:buChar char="q"/>
            </a:pPr>
            <a:r>
              <a:rPr lang="ar-SA" b="1" dirty="0" smtClean="0"/>
              <a:t>المجال الفيزيائي – سهولة المرور بين المنازل- سيئة  </a:t>
            </a:r>
          </a:p>
        </p:txBody>
      </p:sp>
    </p:spTree>
    <p:extLst>
      <p:ext uri="{BB962C8B-B14F-4D97-AF65-F5344CB8AC3E}">
        <p14:creationId xmlns:p14="http://schemas.microsoft.com/office/powerpoint/2010/main" val="1728656473"/>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10" y="0"/>
            <a:ext cx="6554641" cy="3397498"/>
          </a:xfrm>
          <a:prstGeom prst="rect">
            <a:avLst/>
          </a:prstGeom>
          <a:ln>
            <a:noFill/>
          </a:ln>
          <a:effectLst>
            <a:outerShdw blurRad="292100" dist="139700" dir="2700000" algn="tl" rotWithShape="0">
              <a:srgbClr val="333333">
                <a:alpha val="65000"/>
              </a:srgbClr>
            </a:outerShdw>
          </a:effectLst>
        </p:spPr>
      </p:pic>
      <p:grpSp>
        <p:nvGrpSpPr>
          <p:cNvPr id="17" name="Group 16"/>
          <p:cNvGrpSpPr/>
          <p:nvPr/>
        </p:nvGrpSpPr>
        <p:grpSpPr>
          <a:xfrm>
            <a:off x="6554851" y="-558"/>
            <a:ext cx="6026493" cy="3403515"/>
            <a:chOff x="6659504" y="1441248"/>
            <a:chExt cx="5940484" cy="3593032"/>
          </a:xfrm>
        </p:grpSpPr>
        <p:grpSp>
          <p:nvGrpSpPr>
            <p:cNvPr id="9" name="Group 8"/>
            <p:cNvGrpSpPr/>
            <p:nvPr/>
          </p:nvGrpSpPr>
          <p:grpSpPr>
            <a:xfrm>
              <a:off x="6659504" y="1441248"/>
              <a:ext cx="5940484" cy="3593032"/>
              <a:chOff x="6659504" y="1441248"/>
              <a:chExt cx="5940484" cy="3593032"/>
            </a:xfrm>
          </p:grpSpPr>
          <p:pic>
            <p:nvPicPr>
              <p:cNvPr id="4" name="Picture 3"/>
              <p:cNvPicPr>
                <a:picLocks noChangeAspect="1"/>
              </p:cNvPicPr>
              <p:nvPr/>
            </p:nvPicPr>
            <p:blipFill>
              <a:blip r:embed="rId3"/>
              <a:stretch>
                <a:fillRect/>
              </a:stretch>
            </p:blipFill>
            <p:spPr>
              <a:xfrm>
                <a:off x="6659504" y="1441248"/>
                <a:ext cx="5940484" cy="3587269"/>
              </a:xfrm>
              <a:prstGeom prst="rect">
                <a:avLst/>
              </a:prstGeom>
              <a:ln>
                <a:noFill/>
              </a:ln>
              <a:effectLst>
                <a:outerShdw blurRad="292100" dist="139700" dir="2700000" algn="tl" rotWithShape="0">
                  <a:srgbClr val="333333">
                    <a:alpha val="65000"/>
                  </a:srgbClr>
                </a:outerShdw>
              </a:effectLst>
            </p:spPr>
          </p:pic>
          <p:sp>
            <p:nvSpPr>
              <p:cNvPr id="6" name="Freeform 5"/>
              <p:cNvSpPr/>
              <p:nvPr/>
            </p:nvSpPr>
            <p:spPr>
              <a:xfrm>
                <a:off x="7853680" y="1671320"/>
                <a:ext cx="2524760" cy="3111500"/>
              </a:xfrm>
              <a:custGeom>
                <a:avLst/>
                <a:gdLst>
                  <a:gd name="connsiteX0" fmla="*/ 0 w 2534920"/>
                  <a:gd name="connsiteY0" fmla="*/ 0 h 3134360"/>
                  <a:gd name="connsiteX1" fmla="*/ 391160 w 2534920"/>
                  <a:gd name="connsiteY1" fmla="*/ 375920 h 3134360"/>
                  <a:gd name="connsiteX2" fmla="*/ 1112520 w 2534920"/>
                  <a:gd name="connsiteY2" fmla="*/ 843280 h 3134360"/>
                  <a:gd name="connsiteX3" fmla="*/ 1579880 w 2534920"/>
                  <a:gd name="connsiteY3" fmla="*/ 1264920 h 3134360"/>
                  <a:gd name="connsiteX4" fmla="*/ 1727200 w 2534920"/>
                  <a:gd name="connsiteY4" fmla="*/ 1544320 h 3134360"/>
                  <a:gd name="connsiteX5" fmla="*/ 1823720 w 2534920"/>
                  <a:gd name="connsiteY5" fmla="*/ 1935480 h 3134360"/>
                  <a:gd name="connsiteX6" fmla="*/ 1889760 w 2534920"/>
                  <a:gd name="connsiteY6" fmla="*/ 2113280 h 3134360"/>
                  <a:gd name="connsiteX7" fmla="*/ 2179320 w 2534920"/>
                  <a:gd name="connsiteY7" fmla="*/ 2346960 h 3134360"/>
                  <a:gd name="connsiteX8" fmla="*/ 2494280 w 2534920"/>
                  <a:gd name="connsiteY8" fmla="*/ 2499360 h 3134360"/>
                  <a:gd name="connsiteX9" fmla="*/ 2494280 w 2534920"/>
                  <a:gd name="connsiteY9" fmla="*/ 2499360 h 3134360"/>
                  <a:gd name="connsiteX10" fmla="*/ 2534920 w 2534920"/>
                  <a:gd name="connsiteY10" fmla="*/ 2865120 h 3134360"/>
                  <a:gd name="connsiteX11" fmla="*/ 2494280 w 2534920"/>
                  <a:gd name="connsiteY11" fmla="*/ 3134360 h 3134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4920" h="3134360">
                    <a:moveTo>
                      <a:pt x="0" y="0"/>
                    </a:moveTo>
                    <a:cubicBezTo>
                      <a:pt x="102870" y="117686"/>
                      <a:pt x="205740" y="235373"/>
                      <a:pt x="391160" y="375920"/>
                    </a:cubicBezTo>
                    <a:cubicBezTo>
                      <a:pt x="576580" y="516467"/>
                      <a:pt x="914400" y="695113"/>
                      <a:pt x="1112520" y="843280"/>
                    </a:cubicBezTo>
                    <a:cubicBezTo>
                      <a:pt x="1310640" y="991447"/>
                      <a:pt x="1477433" y="1148080"/>
                      <a:pt x="1579880" y="1264920"/>
                    </a:cubicBezTo>
                    <a:cubicBezTo>
                      <a:pt x="1682327" y="1381760"/>
                      <a:pt x="1686560" y="1432560"/>
                      <a:pt x="1727200" y="1544320"/>
                    </a:cubicBezTo>
                    <a:cubicBezTo>
                      <a:pt x="1767840" y="1656080"/>
                      <a:pt x="1796627" y="1840653"/>
                      <a:pt x="1823720" y="1935480"/>
                    </a:cubicBezTo>
                    <a:cubicBezTo>
                      <a:pt x="1850813" y="2030307"/>
                      <a:pt x="1830493" y="2044700"/>
                      <a:pt x="1889760" y="2113280"/>
                    </a:cubicBezTo>
                    <a:cubicBezTo>
                      <a:pt x="1949027" y="2181860"/>
                      <a:pt x="2078567" y="2282613"/>
                      <a:pt x="2179320" y="2346960"/>
                    </a:cubicBezTo>
                    <a:cubicBezTo>
                      <a:pt x="2280073" y="2411307"/>
                      <a:pt x="2494280" y="2499360"/>
                      <a:pt x="2494280" y="2499360"/>
                    </a:cubicBezTo>
                    <a:lnTo>
                      <a:pt x="2494280" y="2499360"/>
                    </a:lnTo>
                    <a:cubicBezTo>
                      <a:pt x="2501053" y="2560320"/>
                      <a:pt x="2534920" y="2759287"/>
                      <a:pt x="2534920" y="2865120"/>
                    </a:cubicBezTo>
                    <a:cubicBezTo>
                      <a:pt x="2534920" y="2970953"/>
                      <a:pt x="2514600" y="3052656"/>
                      <a:pt x="2494280" y="3134360"/>
                    </a:cubicBezTo>
                  </a:path>
                </a:pathLst>
              </a:custGeom>
              <a:noFill/>
              <a:ln w="5715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Freeform 6"/>
              <p:cNvSpPr/>
              <p:nvPr/>
            </p:nvSpPr>
            <p:spPr>
              <a:xfrm>
                <a:off x="10345420" y="4734560"/>
                <a:ext cx="12700" cy="299720"/>
              </a:xfrm>
              <a:custGeom>
                <a:avLst/>
                <a:gdLst>
                  <a:gd name="connsiteX0" fmla="*/ 12700 w 12700"/>
                  <a:gd name="connsiteY0" fmla="*/ 0 h 299720"/>
                  <a:gd name="connsiteX1" fmla="*/ 0 w 12700"/>
                  <a:gd name="connsiteY1" fmla="*/ 299720 h 299720"/>
                  <a:gd name="connsiteX2" fmla="*/ 0 w 12700"/>
                  <a:gd name="connsiteY2" fmla="*/ 299720 h 299720"/>
                </a:gdLst>
                <a:ahLst/>
                <a:cxnLst>
                  <a:cxn ang="0">
                    <a:pos x="connsiteX0" y="connsiteY0"/>
                  </a:cxn>
                  <a:cxn ang="0">
                    <a:pos x="connsiteX1" y="connsiteY1"/>
                  </a:cxn>
                  <a:cxn ang="0">
                    <a:pos x="connsiteX2" y="connsiteY2"/>
                  </a:cxn>
                </a:cxnLst>
                <a:rect l="l" t="t" r="r" b="b"/>
                <a:pathLst>
                  <a:path w="12700" h="299720">
                    <a:moveTo>
                      <a:pt x="12700" y="0"/>
                    </a:moveTo>
                    <a:lnTo>
                      <a:pt x="0" y="299720"/>
                    </a:lnTo>
                    <a:lnTo>
                      <a:pt x="0" y="299720"/>
                    </a:lnTo>
                  </a:path>
                </a:pathLst>
              </a:custGeom>
              <a:noFill/>
              <a:ln w="5715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3" name="Group 12"/>
            <p:cNvGrpSpPr/>
            <p:nvPr/>
          </p:nvGrpSpPr>
          <p:grpSpPr>
            <a:xfrm>
              <a:off x="6979920" y="3108960"/>
              <a:ext cx="3063240" cy="1191549"/>
              <a:chOff x="6979920" y="3108960"/>
              <a:chExt cx="3063240" cy="1191549"/>
            </a:xfrm>
          </p:grpSpPr>
          <p:sp>
            <p:nvSpPr>
              <p:cNvPr id="11" name="Freeform 10"/>
              <p:cNvSpPr/>
              <p:nvPr/>
            </p:nvSpPr>
            <p:spPr>
              <a:xfrm>
                <a:off x="6979920" y="3108960"/>
                <a:ext cx="3063240" cy="1082730"/>
              </a:xfrm>
              <a:custGeom>
                <a:avLst/>
                <a:gdLst>
                  <a:gd name="connsiteX0" fmla="*/ 3063240 w 3063240"/>
                  <a:gd name="connsiteY0" fmla="*/ 939800 h 1082730"/>
                  <a:gd name="connsiteX1" fmla="*/ 2890520 w 3063240"/>
                  <a:gd name="connsiteY1" fmla="*/ 1076960 h 1082730"/>
                  <a:gd name="connsiteX2" fmla="*/ 2667000 w 3063240"/>
                  <a:gd name="connsiteY2" fmla="*/ 1051560 h 1082730"/>
                  <a:gd name="connsiteX3" fmla="*/ 2473960 w 3063240"/>
                  <a:gd name="connsiteY3" fmla="*/ 1000760 h 1082730"/>
                  <a:gd name="connsiteX4" fmla="*/ 2209800 w 3063240"/>
                  <a:gd name="connsiteY4" fmla="*/ 883920 h 1082730"/>
                  <a:gd name="connsiteX5" fmla="*/ 2011680 w 3063240"/>
                  <a:gd name="connsiteY5" fmla="*/ 828040 h 1082730"/>
                  <a:gd name="connsiteX6" fmla="*/ 2011680 w 3063240"/>
                  <a:gd name="connsiteY6" fmla="*/ 828040 h 1082730"/>
                  <a:gd name="connsiteX7" fmla="*/ 1925320 w 3063240"/>
                  <a:gd name="connsiteY7" fmla="*/ 792480 h 1082730"/>
                  <a:gd name="connsiteX8" fmla="*/ 1838960 w 3063240"/>
                  <a:gd name="connsiteY8" fmla="*/ 690880 h 1082730"/>
                  <a:gd name="connsiteX9" fmla="*/ 1803400 w 3063240"/>
                  <a:gd name="connsiteY9" fmla="*/ 589280 h 1082730"/>
                  <a:gd name="connsiteX10" fmla="*/ 1295400 w 3063240"/>
                  <a:gd name="connsiteY10" fmla="*/ 502920 h 1082730"/>
                  <a:gd name="connsiteX11" fmla="*/ 269240 w 3063240"/>
                  <a:gd name="connsiteY11" fmla="*/ 81280 h 1082730"/>
                  <a:gd name="connsiteX12" fmla="*/ 269240 w 3063240"/>
                  <a:gd name="connsiteY12" fmla="*/ 81280 h 1082730"/>
                  <a:gd name="connsiteX13" fmla="*/ 0 w 3063240"/>
                  <a:gd name="connsiteY13" fmla="*/ 0 h 1082730"/>
                  <a:gd name="connsiteX14" fmla="*/ 0 w 3063240"/>
                  <a:gd name="connsiteY14" fmla="*/ 0 h 1082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063240" h="1082730">
                    <a:moveTo>
                      <a:pt x="3063240" y="939800"/>
                    </a:moveTo>
                    <a:cubicBezTo>
                      <a:pt x="3009900" y="999066"/>
                      <a:pt x="2956560" y="1058333"/>
                      <a:pt x="2890520" y="1076960"/>
                    </a:cubicBezTo>
                    <a:cubicBezTo>
                      <a:pt x="2824480" y="1095587"/>
                      <a:pt x="2736427" y="1064260"/>
                      <a:pt x="2667000" y="1051560"/>
                    </a:cubicBezTo>
                    <a:cubicBezTo>
                      <a:pt x="2597573" y="1038860"/>
                      <a:pt x="2550160" y="1028700"/>
                      <a:pt x="2473960" y="1000760"/>
                    </a:cubicBezTo>
                    <a:cubicBezTo>
                      <a:pt x="2397760" y="972820"/>
                      <a:pt x="2286847" y="912707"/>
                      <a:pt x="2209800" y="883920"/>
                    </a:cubicBezTo>
                    <a:cubicBezTo>
                      <a:pt x="2132753" y="855133"/>
                      <a:pt x="2011680" y="828040"/>
                      <a:pt x="2011680" y="828040"/>
                    </a:cubicBezTo>
                    <a:lnTo>
                      <a:pt x="2011680" y="828040"/>
                    </a:lnTo>
                    <a:cubicBezTo>
                      <a:pt x="1997287" y="822113"/>
                      <a:pt x="1954107" y="815340"/>
                      <a:pt x="1925320" y="792480"/>
                    </a:cubicBezTo>
                    <a:cubicBezTo>
                      <a:pt x="1896533" y="769620"/>
                      <a:pt x="1859280" y="724747"/>
                      <a:pt x="1838960" y="690880"/>
                    </a:cubicBezTo>
                    <a:cubicBezTo>
                      <a:pt x="1818640" y="657013"/>
                      <a:pt x="1893993" y="620607"/>
                      <a:pt x="1803400" y="589280"/>
                    </a:cubicBezTo>
                    <a:cubicBezTo>
                      <a:pt x="1712807" y="557953"/>
                      <a:pt x="1551093" y="587587"/>
                      <a:pt x="1295400" y="502920"/>
                    </a:cubicBezTo>
                    <a:cubicBezTo>
                      <a:pt x="1039707" y="418253"/>
                      <a:pt x="269240" y="81280"/>
                      <a:pt x="269240" y="81280"/>
                    </a:cubicBezTo>
                    <a:lnTo>
                      <a:pt x="269240" y="81280"/>
                    </a:lnTo>
                    <a:lnTo>
                      <a:pt x="0" y="0"/>
                    </a:lnTo>
                    <a:lnTo>
                      <a:pt x="0" y="0"/>
                    </a:lnTo>
                  </a:path>
                </a:pathLst>
              </a:custGeom>
              <a:noFill/>
              <a:ln w="38100">
                <a:solidFill>
                  <a:srgbClr val="FF01C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1"/>
              <p:cNvSpPr/>
              <p:nvPr/>
            </p:nvSpPr>
            <p:spPr>
              <a:xfrm>
                <a:off x="7035800" y="3611880"/>
                <a:ext cx="2555240" cy="688629"/>
              </a:xfrm>
              <a:custGeom>
                <a:avLst/>
                <a:gdLst>
                  <a:gd name="connsiteX0" fmla="*/ 0 w 2555240"/>
                  <a:gd name="connsiteY0" fmla="*/ 0 h 688629"/>
                  <a:gd name="connsiteX1" fmla="*/ 259080 w 2555240"/>
                  <a:gd name="connsiteY1" fmla="*/ 162560 h 688629"/>
                  <a:gd name="connsiteX2" fmla="*/ 609600 w 2555240"/>
                  <a:gd name="connsiteY2" fmla="*/ 320040 h 688629"/>
                  <a:gd name="connsiteX3" fmla="*/ 1021080 w 2555240"/>
                  <a:gd name="connsiteY3" fmla="*/ 568960 h 688629"/>
                  <a:gd name="connsiteX4" fmla="*/ 1021080 w 2555240"/>
                  <a:gd name="connsiteY4" fmla="*/ 568960 h 688629"/>
                  <a:gd name="connsiteX5" fmla="*/ 1173480 w 2555240"/>
                  <a:gd name="connsiteY5" fmla="*/ 685800 h 688629"/>
                  <a:gd name="connsiteX6" fmla="*/ 2037080 w 2555240"/>
                  <a:gd name="connsiteY6" fmla="*/ 650240 h 688629"/>
                  <a:gd name="connsiteX7" fmla="*/ 2448560 w 2555240"/>
                  <a:gd name="connsiteY7" fmla="*/ 624840 h 688629"/>
                  <a:gd name="connsiteX8" fmla="*/ 2555240 w 2555240"/>
                  <a:gd name="connsiteY8" fmla="*/ 543560 h 688629"/>
                  <a:gd name="connsiteX9" fmla="*/ 2555240 w 2555240"/>
                  <a:gd name="connsiteY9" fmla="*/ 543560 h 688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55240" h="688629">
                    <a:moveTo>
                      <a:pt x="0" y="0"/>
                    </a:moveTo>
                    <a:cubicBezTo>
                      <a:pt x="78740" y="54610"/>
                      <a:pt x="157480" y="109220"/>
                      <a:pt x="259080" y="162560"/>
                    </a:cubicBezTo>
                    <a:cubicBezTo>
                      <a:pt x="360680" y="215900"/>
                      <a:pt x="482600" y="252307"/>
                      <a:pt x="609600" y="320040"/>
                    </a:cubicBezTo>
                    <a:cubicBezTo>
                      <a:pt x="736600" y="387773"/>
                      <a:pt x="1021080" y="568960"/>
                      <a:pt x="1021080" y="568960"/>
                    </a:cubicBezTo>
                    <a:lnTo>
                      <a:pt x="1021080" y="568960"/>
                    </a:lnTo>
                    <a:cubicBezTo>
                      <a:pt x="1046480" y="588433"/>
                      <a:pt x="1004147" y="672253"/>
                      <a:pt x="1173480" y="685800"/>
                    </a:cubicBezTo>
                    <a:cubicBezTo>
                      <a:pt x="1342813" y="699347"/>
                      <a:pt x="1824567" y="660400"/>
                      <a:pt x="2037080" y="650240"/>
                    </a:cubicBezTo>
                    <a:cubicBezTo>
                      <a:pt x="2249593" y="640080"/>
                      <a:pt x="2362200" y="642620"/>
                      <a:pt x="2448560" y="624840"/>
                    </a:cubicBezTo>
                    <a:cubicBezTo>
                      <a:pt x="2534920" y="607060"/>
                      <a:pt x="2555240" y="543560"/>
                      <a:pt x="2555240" y="543560"/>
                    </a:cubicBezTo>
                    <a:lnTo>
                      <a:pt x="2555240" y="543560"/>
                    </a:lnTo>
                  </a:path>
                </a:pathLst>
              </a:custGeom>
              <a:noFill/>
              <a:ln w="38100">
                <a:solidFill>
                  <a:srgbClr val="FF01C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Freeform 13"/>
            <p:cNvSpPr/>
            <p:nvPr/>
          </p:nvSpPr>
          <p:spPr>
            <a:xfrm>
              <a:off x="8811260" y="3274060"/>
              <a:ext cx="754380" cy="414020"/>
            </a:xfrm>
            <a:custGeom>
              <a:avLst/>
              <a:gdLst>
                <a:gd name="connsiteX0" fmla="*/ 0 w 754380"/>
                <a:gd name="connsiteY0" fmla="*/ 414020 h 414020"/>
                <a:gd name="connsiteX1" fmla="*/ 365760 w 754380"/>
                <a:gd name="connsiteY1" fmla="*/ 284480 h 414020"/>
                <a:gd name="connsiteX2" fmla="*/ 754380 w 754380"/>
                <a:gd name="connsiteY2" fmla="*/ 0 h 414020"/>
                <a:gd name="connsiteX3" fmla="*/ 754380 w 754380"/>
                <a:gd name="connsiteY3" fmla="*/ 0 h 414020"/>
              </a:gdLst>
              <a:ahLst/>
              <a:cxnLst>
                <a:cxn ang="0">
                  <a:pos x="connsiteX0" y="connsiteY0"/>
                </a:cxn>
                <a:cxn ang="0">
                  <a:pos x="connsiteX1" y="connsiteY1"/>
                </a:cxn>
                <a:cxn ang="0">
                  <a:pos x="connsiteX2" y="connsiteY2"/>
                </a:cxn>
                <a:cxn ang="0">
                  <a:pos x="connsiteX3" y="connsiteY3"/>
                </a:cxn>
              </a:cxnLst>
              <a:rect l="l" t="t" r="r" b="b"/>
              <a:pathLst>
                <a:path w="754380" h="414020">
                  <a:moveTo>
                    <a:pt x="0" y="414020"/>
                  </a:moveTo>
                  <a:cubicBezTo>
                    <a:pt x="120015" y="383751"/>
                    <a:pt x="240030" y="353483"/>
                    <a:pt x="365760" y="284480"/>
                  </a:cubicBezTo>
                  <a:cubicBezTo>
                    <a:pt x="491490" y="215477"/>
                    <a:pt x="754380" y="0"/>
                    <a:pt x="754380" y="0"/>
                  </a:cubicBezTo>
                  <a:lnTo>
                    <a:pt x="754380" y="0"/>
                  </a:lnTo>
                </a:path>
              </a:pathLst>
            </a:custGeom>
            <a:noFill/>
            <a:ln w="38100">
              <a:solidFill>
                <a:srgbClr val="FF01C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14"/>
            <p:cNvSpPr/>
            <p:nvPr/>
          </p:nvSpPr>
          <p:spPr>
            <a:xfrm>
              <a:off x="8829793" y="2738120"/>
              <a:ext cx="405647" cy="822960"/>
            </a:xfrm>
            <a:custGeom>
              <a:avLst/>
              <a:gdLst>
                <a:gd name="connsiteX0" fmla="*/ 405647 w 405647"/>
                <a:gd name="connsiteY0" fmla="*/ 0 h 822960"/>
                <a:gd name="connsiteX1" fmla="*/ 263407 w 405647"/>
                <a:gd name="connsiteY1" fmla="*/ 121920 h 822960"/>
                <a:gd name="connsiteX2" fmla="*/ 50047 w 405647"/>
                <a:gd name="connsiteY2" fmla="*/ 167640 h 822960"/>
                <a:gd name="connsiteX3" fmla="*/ 19567 w 405647"/>
                <a:gd name="connsiteY3" fmla="*/ 284480 h 822960"/>
                <a:gd name="connsiteX4" fmla="*/ 298967 w 405647"/>
                <a:gd name="connsiteY4" fmla="*/ 822960 h 822960"/>
                <a:gd name="connsiteX5" fmla="*/ 298967 w 405647"/>
                <a:gd name="connsiteY5" fmla="*/ 822960 h 822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5647" h="822960">
                  <a:moveTo>
                    <a:pt x="405647" y="0"/>
                  </a:moveTo>
                  <a:cubicBezTo>
                    <a:pt x="364160" y="46990"/>
                    <a:pt x="322674" y="93980"/>
                    <a:pt x="263407" y="121920"/>
                  </a:cubicBezTo>
                  <a:cubicBezTo>
                    <a:pt x="204140" y="149860"/>
                    <a:pt x="90687" y="140547"/>
                    <a:pt x="50047" y="167640"/>
                  </a:cubicBezTo>
                  <a:cubicBezTo>
                    <a:pt x="9407" y="194733"/>
                    <a:pt x="-21920" y="175260"/>
                    <a:pt x="19567" y="284480"/>
                  </a:cubicBezTo>
                  <a:cubicBezTo>
                    <a:pt x="61054" y="393700"/>
                    <a:pt x="298967" y="822960"/>
                    <a:pt x="298967" y="822960"/>
                  </a:cubicBezTo>
                  <a:lnTo>
                    <a:pt x="298967" y="822960"/>
                  </a:lnTo>
                </a:path>
              </a:pathLst>
            </a:cu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15"/>
            <p:cNvSpPr/>
            <p:nvPr/>
          </p:nvSpPr>
          <p:spPr>
            <a:xfrm>
              <a:off x="7921648" y="2565400"/>
              <a:ext cx="1075032" cy="858520"/>
            </a:xfrm>
            <a:custGeom>
              <a:avLst/>
              <a:gdLst>
                <a:gd name="connsiteX0" fmla="*/ 948032 w 1075032"/>
                <a:gd name="connsiteY0" fmla="*/ 309880 h 858520"/>
                <a:gd name="connsiteX1" fmla="*/ 450192 w 1075032"/>
                <a:gd name="connsiteY1" fmla="*/ 25400 h 858520"/>
                <a:gd name="connsiteX2" fmla="*/ 450192 w 1075032"/>
                <a:gd name="connsiteY2" fmla="*/ 25400 h 858520"/>
                <a:gd name="connsiteX3" fmla="*/ 318112 w 1075032"/>
                <a:gd name="connsiteY3" fmla="*/ 0 h 858520"/>
                <a:gd name="connsiteX4" fmla="*/ 318112 w 1075032"/>
                <a:gd name="connsiteY4" fmla="*/ 0 h 858520"/>
                <a:gd name="connsiteX5" fmla="*/ 23472 w 1075032"/>
                <a:gd name="connsiteY5" fmla="*/ 441960 h 858520"/>
                <a:gd name="connsiteX6" fmla="*/ 38712 w 1075032"/>
                <a:gd name="connsiteY6" fmla="*/ 589280 h 858520"/>
                <a:gd name="connsiteX7" fmla="*/ 201272 w 1075032"/>
                <a:gd name="connsiteY7" fmla="*/ 751840 h 858520"/>
                <a:gd name="connsiteX8" fmla="*/ 749912 w 1075032"/>
                <a:gd name="connsiteY8" fmla="*/ 858520 h 858520"/>
                <a:gd name="connsiteX9" fmla="*/ 1075032 w 1075032"/>
                <a:gd name="connsiteY9" fmla="*/ 828040 h 858520"/>
                <a:gd name="connsiteX10" fmla="*/ 1075032 w 1075032"/>
                <a:gd name="connsiteY10" fmla="*/ 828040 h 858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75032" h="858520">
                  <a:moveTo>
                    <a:pt x="948032" y="309880"/>
                  </a:moveTo>
                  <a:lnTo>
                    <a:pt x="450192" y="25400"/>
                  </a:lnTo>
                  <a:lnTo>
                    <a:pt x="450192" y="25400"/>
                  </a:lnTo>
                  <a:lnTo>
                    <a:pt x="318112" y="0"/>
                  </a:lnTo>
                  <a:lnTo>
                    <a:pt x="318112" y="0"/>
                  </a:lnTo>
                  <a:cubicBezTo>
                    <a:pt x="269005" y="73660"/>
                    <a:pt x="70039" y="343747"/>
                    <a:pt x="23472" y="441960"/>
                  </a:cubicBezTo>
                  <a:cubicBezTo>
                    <a:pt x="-23095" y="540173"/>
                    <a:pt x="9079" y="537633"/>
                    <a:pt x="38712" y="589280"/>
                  </a:cubicBezTo>
                  <a:cubicBezTo>
                    <a:pt x="68345" y="640927"/>
                    <a:pt x="82739" y="706967"/>
                    <a:pt x="201272" y="751840"/>
                  </a:cubicBezTo>
                  <a:cubicBezTo>
                    <a:pt x="319805" y="796713"/>
                    <a:pt x="604285" y="845820"/>
                    <a:pt x="749912" y="858520"/>
                  </a:cubicBezTo>
                  <a:lnTo>
                    <a:pt x="1075032" y="828040"/>
                  </a:lnTo>
                  <a:lnTo>
                    <a:pt x="1075032" y="828040"/>
                  </a:lnTo>
                </a:path>
              </a:pathLst>
            </a:custGeom>
            <a:noFill/>
            <a:ln w="3810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36" name="Picture 35"/>
          <p:cNvPicPr>
            <a:picLocks noChangeAspect="1"/>
          </p:cNvPicPr>
          <p:nvPr/>
        </p:nvPicPr>
        <p:blipFill>
          <a:blip r:embed="rId4"/>
          <a:stretch>
            <a:fillRect/>
          </a:stretch>
        </p:blipFill>
        <p:spPr>
          <a:xfrm>
            <a:off x="210" y="-558"/>
            <a:ext cx="729216" cy="1484244"/>
          </a:xfrm>
          <a:prstGeom prst="rect">
            <a:avLst/>
          </a:prstGeom>
        </p:spPr>
      </p:pic>
      <p:grpSp>
        <p:nvGrpSpPr>
          <p:cNvPr id="39" name="Group 38"/>
          <p:cNvGrpSpPr/>
          <p:nvPr/>
        </p:nvGrpSpPr>
        <p:grpSpPr>
          <a:xfrm>
            <a:off x="11741368" y="3397497"/>
            <a:ext cx="839157" cy="2096071"/>
            <a:chOff x="10243127" y="5101946"/>
            <a:chExt cx="742950" cy="1763968"/>
          </a:xfrm>
        </p:grpSpPr>
        <p:pic>
          <p:nvPicPr>
            <p:cNvPr id="37" name="Picture 36"/>
            <p:cNvPicPr>
              <a:picLocks noChangeAspect="1"/>
            </p:cNvPicPr>
            <p:nvPr/>
          </p:nvPicPr>
          <p:blipFill rotWithShape="1">
            <a:blip r:embed="rId5"/>
            <a:srcRect l="7822" r="11111"/>
            <a:stretch/>
          </p:blipFill>
          <p:spPr>
            <a:xfrm>
              <a:off x="10512728" y="5258589"/>
              <a:ext cx="454537" cy="1607325"/>
            </a:xfrm>
            <a:prstGeom prst="rect">
              <a:avLst/>
            </a:prstGeom>
          </p:spPr>
        </p:pic>
        <p:pic>
          <p:nvPicPr>
            <p:cNvPr id="38" name="Picture 37"/>
            <p:cNvPicPr>
              <a:picLocks noChangeAspect="1"/>
            </p:cNvPicPr>
            <p:nvPr/>
          </p:nvPicPr>
          <p:blipFill>
            <a:blip r:embed="rId6"/>
            <a:stretch>
              <a:fillRect/>
            </a:stretch>
          </p:blipFill>
          <p:spPr>
            <a:xfrm>
              <a:off x="10243127" y="5101946"/>
              <a:ext cx="742950" cy="180975"/>
            </a:xfrm>
            <a:prstGeom prst="rect">
              <a:avLst/>
            </a:prstGeom>
          </p:spPr>
        </p:pic>
      </p:grpSp>
      <p:pic>
        <p:nvPicPr>
          <p:cNvPr id="40" name="Picture 39"/>
          <p:cNvPicPr>
            <a:picLocks noChangeAspect="1"/>
          </p:cNvPicPr>
          <p:nvPr/>
        </p:nvPicPr>
        <p:blipFill>
          <a:blip r:embed="rId7"/>
          <a:stretch>
            <a:fillRect/>
          </a:stretch>
        </p:blipFill>
        <p:spPr>
          <a:xfrm>
            <a:off x="10579030" y="4025125"/>
            <a:ext cx="1466851" cy="1445593"/>
          </a:xfrm>
          <a:prstGeom prst="rect">
            <a:avLst/>
          </a:prstGeom>
        </p:spPr>
      </p:pic>
      <p:pic>
        <p:nvPicPr>
          <p:cNvPr id="41" name="Picture 40"/>
          <p:cNvPicPr>
            <a:picLocks noChangeAspect="1"/>
          </p:cNvPicPr>
          <p:nvPr/>
        </p:nvPicPr>
        <p:blipFill>
          <a:blip r:embed="rId8"/>
          <a:stretch>
            <a:fillRect/>
          </a:stretch>
        </p:blipFill>
        <p:spPr>
          <a:xfrm>
            <a:off x="7395026" y="40471"/>
            <a:ext cx="5185499" cy="409575"/>
          </a:xfrm>
          <a:prstGeom prst="rect">
            <a:avLst/>
          </a:prstGeom>
        </p:spPr>
      </p:pic>
      <p:sp>
        <p:nvSpPr>
          <p:cNvPr id="35" name="TextBox 34"/>
          <p:cNvSpPr txBox="1"/>
          <p:nvPr/>
        </p:nvSpPr>
        <p:spPr>
          <a:xfrm>
            <a:off x="3931222" y="5883301"/>
            <a:ext cx="8649303" cy="943720"/>
          </a:xfrm>
          <a:prstGeom prst="rect">
            <a:avLst/>
          </a:prstGeom>
          <a:noFill/>
        </p:spPr>
        <p:txBody>
          <a:bodyPr wrap="square" rtlCol="0">
            <a:spAutoFit/>
          </a:bodyPr>
          <a:lstStyle/>
          <a:p>
            <a:pPr marL="342900" indent="-342900" algn="r" rtl="1">
              <a:buFont typeface="Wingdings" panose="05000000000000000000" pitchFamily="2" charset="2"/>
              <a:buChar char="q"/>
            </a:pPr>
            <a:r>
              <a:rPr lang="ar-SA" dirty="0" smtClean="0">
                <a:effectLst>
                  <a:outerShdw blurRad="38100" dist="38100" dir="2700000" algn="tl">
                    <a:srgbClr val="000000">
                      <a:alpha val="43137"/>
                    </a:srgbClr>
                  </a:outerShdw>
                </a:effectLst>
              </a:rPr>
              <a:t>يوجد مباني كاشفة وتتمتع بخصوصية ومباني مكشوفة وتفتقد للخصوصية والحق بالتمتع بالمشهد الجمالي</a:t>
            </a:r>
          </a:p>
          <a:p>
            <a:pPr marL="342900" indent="-342900" algn="r" rtl="1">
              <a:buFont typeface="Wingdings" panose="05000000000000000000" pitchFamily="2" charset="2"/>
              <a:buChar char="q"/>
            </a:pPr>
            <a:r>
              <a:rPr lang="ar-SA" dirty="0" smtClean="0">
                <a:effectLst>
                  <a:outerShdw blurRad="38100" dist="38100" dir="2700000" algn="tl">
                    <a:srgbClr val="000000">
                      <a:alpha val="43137"/>
                    </a:srgbClr>
                  </a:outerShdw>
                </a:effectLst>
              </a:rPr>
              <a:t>يوجد مخالفات بالارتداد اثرت على الخصوصية ومجرى الهواء واشعة الشمس وقللت من كفاءة السكن </a:t>
            </a:r>
          </a:p>
          <a:p>
            <a:pPr marL="342900" indent="-342900" algn="r" rtl="1">
              <a:buFont typeface="Wingdings" panose="05000000000000000000" pitchFamily="2" charset="2"/>
              <a:buChar char="q"/>
            </a:pPr>
            <a:r>
              <a:rPr lang="ar-SA" dirty="0" smtClean="0">
                <a:effectLst>
                  <a:outerShdw blurRad="38100" dist="38100" dir="2700000" algn="tl">
                    <a:srgbClr val="000000">
                      <a:alpha val="43137"/>
                    </a:srgbClr>
                  </a:outerShdw>
                </a:effectLst>
              </a:rPr>
              <a:t>لم يتم التعامل مع الوضع الطبوغرافي بكفاءة او اتباع تدرج منتظم للارتفاع   </a:t>
            </a:r>
            <a:endParaRPr lang="en-US" dirty="0">
              <a:effectLst>
                <a:outerShdw blurRad="38100" dist="38100" dir="2700000" algn="tl">
                  <a:srgbClr val="000000">
                    <a:alpha val="43137"/>
                  </a:srgbClr>
                </a:outerShdw>
              </a:effectLst>
            </a:endParaRPr>
          </a:p>
        </p:txBody>
      </p:sp>
      <p:grpSp>
        <p:nvGrpSpPr>
          <p:cNvPr id="44" name="Group 43"/>
          <p:cNvGrpSpPr/>
          <p:nvPr/>
        </p:nvGrpSpPr>
        <p:grpSpPr>
          <a:xfrm>
            <a:off x="-152580" y="3491329"/>
            <a:ext cx="5572719" cy="2513187"/>
            <a:chOff x="-152580" y="3491329"/>
            <a:chExt cx="5572719" cy="2513187"/>
          </a:xfrm>
        </p:grpSpPr>
        <p:pic>
          <p:nvPicPr>
            <p:cNvPr id="21" name="Picture 20"/>
            <p:cNvPicPr>
              <a:picLocks noChangeAspect="1"/>
            </p:cNvPicPr>
            <p:nvPr/>
          </p:nvPicPr>
          <p:blipFill>
            <a:blip r:embed="rId9"/>
            <a:stretch>
              <a:fillRect/>
            </a:stretch>
          </p:blipFill>
          <p:spPr>
            <a:xfrm>
              <a:off x="-152580" y="3491329"/>
              <a:ext cx="5572719" cy="2513187"/>
            </a:xfrm>
            <a:prstGeom prst="rect">
              <a:avLst/>
            </a:prstGeom>
          </p:spPr>
        </p:pic>
        <p:sp>
          <p:nvSpPr>
            <p:cNvPr id="43" name="TextBox 42"/>
            <p:cNvSpPr txBox="1"/>
            <p:nvPr/>
          </p:nvSpPr>
          <p:spPr>
            <a:xfrm>
              <a:off x="2633779" y="5339679"/>
              <a:ext cx="502960" cy="307777"/>
            </a:xfrm>
            <a:prstGeom prst="rect">
              <a:avLst/>
            </a:prstGeom>
            <a:solidFill>
              <a:srgbClr val="F7F7F8"/>
            </a:solidFill>
          </p:spPr>
          <p:txBody>
            <a:bodyPr wrap="square" rtlCol="0">
              <a:spAutoFit/>
            </a:bodyPr>
            <a:lstStyle/>
            <a:p>
              <a:r>
                <a:rPr lang="ar-SA" sz="1400" dirty="0" smtClean="0"/>
                <a:t>12</a:t>
              </a:r>
              <a:endParaRPr lang="en-US" sz="1400" dirty="0"/>
            </a:p>
          </p:txBody>
        </p:sp>
      </p:grpSp>
      <p:grpSp>
        <p:nvGrpSpPr>
          <p:cNvPr id="46" name="Group 45"/>
          <p:cNvGrpSpPr/>
          <p:nvPr/>
        </p:nvGrpSpPr>
        <p:grpSpPr>
          <a:xfrm>
            <a:off x="5275103" y="3639280"/>
            <a:ext cx="5266736" cy="2096070"/>
            <a:chOff x="5275103" y="3639280"/>
            <a:chExt cx="5266736" cy="2096070"/>
          </a:xfrm>
        </p:grpSpPr>
        <p:pic>
          <p:nvPicPr>
            <p:cNvPr id="31" name="Picture 30"/>
            <p:cNvPicPr>
              <a:picLocks noChangeAspect="1"/>
            </p:cNvPicPr>
            <p:nvPr/>
          </p:nvPicPr>
          <p:blipFill>
            <a:blip r:embed="rId10"/>
            <a:stretch>
              <a:fillRect/>
            </a:stretch>
          </p:blipFill>
          <p:spPr>
            <a:xfrm>
              <a:off x="5275103" y="3639280"/>
              <a:ext cx="5266736" cy="2096070"/>
            </a:xfrm>
            <a:prstGeom prst="rect">
              <a:avLst/>
            </a:prstGeom>
            <a:ln>
              <a:noFill/>
            </a:ln>
            <a:effectLst>
              <a:outerShdw blurRad="292100" dist="139700" dir="2700000" algn="tl" rotWithShape="0">
                <a:srgbClr val="333333">
                  <a:alpha val="65000"/>
                </a:srgbClr>
              </a:outerShdw>
            </a:effectLst>
          </p:spPr>
        </p:pic>
        <p:sp>
          <p:nvSpPr>
            <p:cNvPr id="45" name="TextBox 44"/>
            <p:cNvSpPr txBox="1"/>
            <p:nvPr/>
          </p:nvSpPr>
          <p:spPr>
            <a:xfrm>
              <a:off x="9625073" y="5324290"/>
              <a:ext cx="675502" cy="338554"/>
            </a:xfrm>
            <a:prstGeom prst="rect">
              <a:avLst/>
            </a:prstGeom>
            <a:solidFill>
              <a:srgbClr val="F7F7F8"/>
            </a:solidFill>
          </p:spPr>
          <p:txBody>
            <a:bodyPr wrap="square" rtlCol="0">
              <a:spAutoFit/>
            </a:bodyPr>
            <a:lstStyle/>
            <a:p>
              <a:r>
                <a:rPr lang="ar-SA" sz="1600" dirty="0" smtClean="0"/>
                <a:t>12</a:t>
              </a:r>
              <a:endParaRPr lang="en-US" sz="1600" dirty="0"/>
            </a:p>
          </p:txBody>
        </p:sp>
      </p:grpSp>
    </p:spTree>
    <p:extLst>
      <p:ext uri="{BB962C8B-B14F-4D97-AF65-F5344CB8AC3E}">
        <p14:creationId xmlns:p14="http://schemas.microsoft.com/office/powerpoint/2010/main" val="606595860"/>
      </p:ext>
    </p:extLst>
  </p:cSld>
  <p:clrMapOvr>
    <a:masterClrMapping/>
  </p:clrMapOvr>
  <p:timing>
    <p:tnLst>
      <p:par>
        <p:cTn id="1" dur="indefinite" restart="never" nodeType="tmRoot"/>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Placeholder 1"/>
          <p:cNvPicPr>
            <a:picLocks noGrp="1" noChangeAspect="1"/>
          </p:cNvPicPr>
          <p:nvPr>
            <p:ph type="pic" idx="23"/>
          </p:nvPr>
        </p:nvPicPr>
        <p:blipFill>
          <a:blip r:embed="rId2">
            <a:extLst>
              <a:ext uri="{28A0092B-C50C-407E-A947-70E740481C1C}">
                <a14:useLocalDpi xmlns:a14="http://schemas.microsoft.com/office/drawing/2010/main" val="0"/>
              </a:ext>
            </a:extLst>
          </a:blip>
          <a:srcRect t="4505" b="4505"/>
          <a:stretch>
            <a:fillRect/>
          </a:stretch>
        </p:blipFill>
        <p:spPr>
          <a:xfrm>
            <a:off x="0" y="0"/>
            <a:ext cx="12599988" cy="6931608"/>
          </a:xfrm>
        </p:spPr>
      </p:pic>
      <p:sp>
        <p:nvSpPr>
          <p:cNvPr id="9" name="TextBox 8">
            <a:extLst>
              <a:ext uri="{FF2B5EF4-FFF2-40B4-BE49-F238E27FC236}">
                <a16:creationId xmlns:a16="http://schemas.microsoft.com/office/drawing/2014/main" id="{8B30E872-9727-44E3-BEC2-A187517CE9AC}"/>
              </a:ext>
            </a:extLst>
          </p:cNvPr>
          <p:cNvSpPr txBox="1"/>
          <p:nvPr/>
        </p:nvSpPr>
        <p:spPr>
          <a:xfrm flipH="1">
            <a:off x="2500131" y="2737143"/>
            <a:ext cx="3298785" cy="1457322"/>
          </a:xfrm>
          <a:prstGeom prst="rect">
            <a:avLst/>
          </a:prstGeom>
          <a:noFill/>
        </p:spPr>
        <p:txBody>
          <a:bodyPr wrap="square" rtlCol="0">
            <a:spAutoFit/>
          </a:bodyPr>
          <a:lstStyle/>
          <a:p>
            <a:pPr algn="r" rtl="1"/>
            <a:r>
              <a:rPr lang="ar-SA" altLang="ko-KR" sz="4435" b="1" spc="302" dirty="0" smtClean="0">
                <a:solidFill>
                  <a:schemeClr val="accent2"/>
                </a:solidFill>
                <a:latin typeface="+mj-lt"/>
                <a:cs typeface="Arial" pitchFamily="34" charset="0"/>
              </a:rPr>
              <a:t>مجمل لاهم نتائج التحليل </a:t>
            </a:r>
            <a:endParaRPr lang="en-US" altLang="ko-KR" sz="4435" b="1" spc="302" dirty="0">
              <a:solidFill>
                <a:schemeClr val="accent2"/>
              </a:solidFill>
              <a:latin typeface="+mj-lt"/>
              <a:cs typeface="Arial" pitchFamily="34" charset="0"/>
            </a:endParaRPr>
          </a:p>
        </p:txBody>
      </p:sp>
    </p:spTree>
    <p:extLst>
      <p:ext uri="{BB962C8B-B14F-4D97-AF65-F5344CB8AC3E}">
        <p14:creationId xmlns:p14="http://schemas.microsoft.com/office/powerpoint/2010/main" val="2057694510"/>
      </p:ext>
    </p:extLst>
  </p:cSld>
  <p:clrMapOvr>
    <a:masterClrMapping/>
  </p:clrMapOvr>
  <p:timing>
    <p:tnLst>
      <p:par>
        <p:cTn id="1" dur="indefinite" restart="never" nodeType="tmRoot"/>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510062" y="44975"/>
            <a:ext cx="9872891" cy="691197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721359687"/>
      </p:ext>
    </p:extLst>
  </p:cSld>
  <p:clrMapOvr>
    <a:masterClrMapping/>
  </p:clrMapOvr>
  <p:timing>
    <p:tnLst>
      <p:par>
        <p:cTn id="1" dur="indefinite" restart="never" nodeType="tmRoot"/>
      </p:par>
    </p:tn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3" name="그룹 42">
            <a:extLst>
              <a:ext uri="{FF2B5EF4-FFF2-40B4-BE49-F238E27FC236}">
                <a16:creationId xmlns:a16="http://schemas.microsoft.com/office/drawing/2014/main" id="{85535016-8AF8-4DD6-B583-AC35DD6112D4}"/>
              </a:ext>
            </a:extLst>
          </p:cNvPr>
          <p:cNvGrpSpPr/>
          <p:nvPr/>
        </p:nvGrpSpPr>
        <p:grpSpPr>
          <a:xfrm>
            <a:off x="723553" y="1962342"/>
            <a:ext cx="4230407" cy="575579"/>
            <a:chOff x="2279575" y="5092585"/>
            <a:chExt cx="4230407" cy="575578"/>
          </a:xfrm>
        </p:grpSpPr>
        <p:sp>
          <p:nvSpPr>
            <p:cNvPr id="14" name="TextBox 13">
              <a:extLst>
                <a:ext uri="{FF2B5EF4-FFF2-40B4-BE49-F238E27FC236}">
                  <a16:creationId xmlns:a16="http://schemas.microsoft.com/office/drawing/2014/main" id="{B9FD3653-F0F2-43CF-8AF3-E4A640047854}"/>
                </a:ext>
              </a:extLst>
            </p:cNvPr>
            <p:cNvSpPr txBox="1"/>
            <p:nvPr/>
          </p:nvSpPr>
          <p:spPr>
            <a:xfrm>
              <a:off x="2279575" y="5092585"/>
              <a:ext cx="4230407" cy="307776"/>
            </a:xfrm>
            <a:prstGeom prst="rect">
              <a:avLst/>
            </a:prstGeom>
            <a:solidFill>
              <a:schemeClr val="accent1"/>
            </a:solidFill>
          </p:spPr>
          <p:txBody>
            <a:bodyPr wrap="square" rtlCol="0">
              <a:spAutoFit/>
            </a:bodyPr>
            <a:lstStyle/>
            <a:p>
              <a:pPr algn="r"/>
              <a:endParaRPr lang="ko-KR" altLang="en-US" sz="1400" b="1" dirty="0">
                <a:solidFill>
                  <a:schemeClr val="bg1"/>
                </a:solidFill>
                <a:cs typeface="Calibri" pitchFamily="34" charset="0"/>
              </a:endParaRPr>
            </a:p>
          </p:txBody>
        </p:sp>
        <p:sp>
          <p:nvSpPr>
            <p:cNvPr id="15" name="TextBox 14">
              <a:extLst>
                <a:ext uri="{FF2B5EF4-FFF2-40B4-BE49-F238E27FC236}">
                  <a16:creationId xmlns:a16="http://schemas.microsoft.com/office/drawing/2014/main" id="{C55AB782-B0A3-4103-92A2-34D267E6C36F}"/>
                </a:ext>
              </a:extLst>
            </p:cNvPr>
            <p:cNvSpPr txBox="1"/>
            <p:nvPr/>
          </p:nvSpPr>
          <p:spPr>
            <a:xfrm>
              <a:off x="2279575" y="5391164"/>
              <a:ext cx="4230407" cy="276999"/>
            </a:xfrm>
            <a:prstGeom prst="rect">
              <a:avLst/>
            </a:prstGeom>
            <a:noFill/>
          </p:spPr>
          <p:txBody>
            <a:bodyPr wrap="square" rtlCol="0">
              <a:spAutoFit/>
            </a:bodyPr>
            <a:lstStyle/>
            <a:p>
              <a:pPr algn="r"/>
              <a:r>
                <a:rPr lang="en-US" altLang="ko-KR" sz="1200" dirty="0" smtClean="0">
                  <a:solidFill>
                    <a:schemeClr val="tx1">
                      <a:lumMod val="75000"/>
                      <a:lumOff val="25000"/>
                    </a:schemeClr>
                  </a:solidFill>
                  <a:cs typeface="Arial" pitchFamily="34" charset="0"/>
                </a:rPr>
                <a:t>.</a:t>
              </a:r>
              <a:endParaRPr lang="ko-KR" altLang="en-US" sz="1200" dirty="0">
                <a:solidFill>
                  <a:schemeClr val="tx1">
                    <a:lumMod val="75000"/>
                    <a:lumOff val="25000"/>
                  </a:schemeClr>
                </a:solidFill>
              </a:endParaRPr>
            </a:p>
          </p:txBody>
        </p:sp>
      </p:grpSp>
      <p:grpSp>
        <p:nvGrpSpPr>
          <p:cNvPr id="16" name="그룹 41">
            <a:extLst>
              <a:ext uri="{FF2B5EF4-FFF2-40B4-BE49-F238E27FC236}">
                <a16:creationId xmlns:a16="http://schemas.microsoft.com/office/drawing/2014/main" id="{41DE9901-7B9E-4D8C-AE7A-BC1B95D22E80}"/>
              </a:ext>
            </a:extLst>
          </p:cNvPr>
          <p:cNvGrpSpPr/>
          <p:nvPr/>
        </p:nvGrpSpPr>
        <p:grpSpPr>
          <a:xfrm>
            <a:off x="7646030" y="1962342"/>
            <a:ext cx="4230407" cy="575579"/>
            <a:chOff x="7032103" y="5083387"/>
            <a:chExt cx="4230407" cy="575578"/>
          </a:xfrm>
        </p:grpSpPr>
        <p:sp>
          <p:nvSpPr>
            <p:cNvPr id="17" name="TextBox 16">
              <a:extLst>
                <a:ext uri="{FF2B5EF4-FFF2-40B4-BE49-F238E27FC236}">
                  <a16:creationId xmlns:a16="http://schemas.microsoft.com/office/drawing/2014/main" id="{9673C811-3505-42F9-9651-EC0FBF0090C2}"/>
                </a:ext>
              </a:extLst>
            </p:cNvPr>
            <p:cNvSpPr txBox="1"/>
            <p:nvPr/>
          </p:nvSpPr>
          <p:spPr>
            <a:xfrm>
              <a:off x="7032103" y="5083387"/>
              <a:ext cx="4230407" cy="307776"/>
            </a:xfrm>
            <a:prstGeom prst="rect">
              <a:avLst/>
            </a:prstGeom>
            <a:solidFill>
              <a:schemeClr val="accent4"/>
            </a:solidFill>
          </p:spPr>
          <p:txBody>
            <a:bodyPr wrap="square" rtlCol="0">
              <a:spAutoFit/>
            </a:bodyPr>
            <a:lstStyle/>
            <a:p>
              <a:endParaRPr lang="ko-KR" altLang="en-US" sz="1400" b="1" dirty="0">
                <a:solidFill>
                  <a:schemeClr val="bg1"/>
                </a:solidFill>
                <a:cs typeface="Calibri" pitchFamily="34" charset="0"/>
              </a:endParaRPr>
            </a:p>
          </p:txBody>
        </p:sp>
        <p:sp>
          <p:nvSpPr>
            <p:cNvPr id="18" name="TextBox 17">
              <a:extLst>
                <a:ext uri="{FF2B5EF4-FFF2-40B4-BE49-F238E27FC236}">
                  <a16:creationId xmlns:a16="http://schemas.microsoft.com/office/drawing/2014/main" id="{5EE9AD3D-B346-4E7E-ACF4-560C46D197EB}"/>
                </a:ext>
              </a:extLst>
            </p:cNvPr>
            <p:cNvSpPr txBox="1"/>
            <p:nvPr/>
          </p:nvSpPr>
          <p:spPr>
            <a:xfrm>
              <a:off x="7032103" y="5381966"/>
              <a:ext cx="4230407" cy="276999"/>
            </a:xfrm>
            <a:prstGeom prst="rect">
              <a:avLst/>
            </a:prstGeom>
            <a:noFill/>
          </p:spPr>
          <p:txBody>
            <a:bodyPr wrap="square" rtlCol="0">
              <a:spAutoFit/>
            </a:bodyPr>
            <a:lstStyle/>
            <a:p>
              <a:endParaRPr lang="ko-KR" altLang="en-US" sz="1200" dirty="0">
                <a:solidFill>
                  <a:schemeClr val="tx1">
                    <a:lumMod val="75000"/>
                    <a:lumOff val="25000"/>
                  </a:schemeClr>
                </a:solidFill>
              </a:endParaRPr>
            </a:p>
          </p:txBody>
        </p:sp>
      </p:grpSp>
      <p:grpSp>
        <p:nvGrpSpPr>
          <p:cNvPr id="37" name="Group 108">
            <a:extLst>
              <a:ext uri="{FF2B5EF4-FFF2-40B4-BE49-F238E27FC236}">
                <a16:creationId xmlns:a16="http://schemas.microsoft.com/office/drawing/2014/main" id="{C0E166A4-2A96-419B-AF3A-25434A6FA8CF}"/>
              </a:ext>
            </a:extLst>
          </p:cNvPr>
          <p:cNvGrpSpPr/>
          <p:nvPr/>
        </p:nvGrpSpPr>
        <p:grpSpPr>
          <a:xfrm>
            <a:off x="3678441" y="1962342"/>
            <a:ext cx="5488758" cy="4213868"/>
            <a:chOff x="2080049" y="3221897"/>
            <a:chExt cx="3180918" cy="2442077"/>
          </a:xfrm>
        </p:grpSpPr>
        <p:sp>
          <p:nvSpPr>
            <p:cNvPr id="38" name="Freeform: Shape 109">
              <a:extLst>
                <a:ext uri="{FF2B5EF4-FFF2-40B4-BE49-F238E27FC236}">
                  <a16:creationId xmlns:a16="http://schemas.microsoft.com/office/drawing/2014/main" id="{9C91C4FC-09D9-43E6-B763-DCD03B6C74D4}"/>
                </a:ext>
              </a:extLst>
            </p:cNvPr>
            <p:cNvSpPr/>
            <p:nvPr/>
          </p:nvSpPr>
          <p:spPr>
            <a:xfrm>
              <a:off x="2550903" y="3221897"/>
              <a:ext cx="2291211" cy="2442077"/>
            </a:xfrm>
            <a:custGeom>
              <a:avLst/>
              <a:gdLst>
                <a:gd name="connsiteX0" fmla="*/ 4269973 w 4919667"/>
                <a:gd name="connsiteY0" fmla="*/ 2794663 h 5243603"/>
                <a:gd name="connsiteX1" fmla="*/ 4904318 w 4919667"/>
                <a:gd name="connsiteY1" fmla="*/ 3218444 h 5243603"/>
                <a:gd name="connsiteX2" fmla="*/ 4919111 w 4919667"/>
                <a:gd name="connsiteY2" fmla="*/ 3238704 h 5243603"/>
                <a:gd name="connsiteX3" fmla="*/ 4906408 w 4919667"/>
                <a:gd name="connsiteY3" fmla="*/ 3274240 h 5243603"/>
                <a:gd name="connsiteX4" fmla="*/ 4187484 w 4919667"/>
                <a:gd name="connsiteY4" fmla="*/ 4354556 h 5243603"/>
                <a:gd name="connsiteX5" fmla="*/ 3924500 w 4919667"/>
                <a:gd name="connsiteY5" fmla="*/ 4631530 h 5243603"/>
                <a:gd name="connsiteX6" fmla="*/ 3740468 w 4919667"/>
                <a:gd name="connsiteY6" fmla="*/ 4697536 h 5243603"/>
                <a:gd name="connsiteX7" fmla="*/ 3696650 w 4919667"/>
                <a:gd name="connsiteY7" fmla="*/ 4683226 h 5243603"/>
                <a:gd name="connsiteX8" fmla="*/ 3519854 w 4919667"/>
                <a:gd name="connsiteY8" fmla="*/ 4485364 h 5243603"/>
                <a:gd name="connsiteX9" fmla="*/ 3328023 w 4919667"/>
                <a:gd name="connsiteY9" fmla="*/ 3905047 h 5243603"/>
                <a:gd name="connsiteX10" fmla="*/ 3459876 w 4919667"/>
                <a:gd name="connsiteY10" fmla="*/ 5217796 h 5243603"/>
                <a:gd name="connsiteX11" fmla="*/ 3452560 w 4919667"/>
                <a:gd name="connsiteY11" fmla="*/ 5243604 h 5243603"/>
                <a:gd name="connsiteX12" fmla="*/ 1313797 w 4919667"/>
                <a:gd name="connsiteY12" fmla="*/ 5243604 h 5243603"/>
                <a:gd name="connsiteX13" fmla="*/ 1320792 w 4919667"/>
                <a:gd name="connsiteY13" fmla="*/ 4340004 h 5243603"/>
                <a:gd name="connsiteX14" fmla="*/ 1114007 w 4919667"/>
                <a:gd name="connsiteY14" fmla="*/ 4618987 h 5243603"/>
                <a:gd name="connsiteX15" fmla="*/ 968565 w 4919667"/>
                <a:gd name="connsiteY15" fmla="*/ 4732108 h 5243603"/>
                <a:gd name="connsiteX16" fmla="*/ 797397 w 4919667"/>
                <a:gd name="connsiteY16" fmla="*/ 4720933 h 5243603"/>
                <a:gd name="connsiteX17" fmla="*/ 542533 w 4919667"/>
                <a:gd name="connsiteY17" fmla="*/ 4424986 h 5243603"/>
                <a:gd name="connsiteX18" fmla="*/ 3702 w 4919667"/>
                <a:gd name="connsiteY18" fmla="*/ 3219247 h 5243603"/>
                <a:gd name="connsiteX19" fmla="*/ 15199 w 4919667"/>
                <a:gd name="connsiteY19" fmla="*/ 3181139 h 5243603"/>
                <a:gd name="connsiteX20" fmla="*/ 492766 w 4919667"/>
                <a:gd name="connsiteY20" fmla="*/ 2820069 h 5243603"/>
                <a:gd name="connsiteX21" fmla="*/ 550493 w 4919667"/>
                <a:gd name="connsiteY21" fmla="*/ 2837676 h 5243603"/>
                <a:gd name="connsiteX22" fmla="*/ 663694 w 4919667"/>
                <a:gd name="connsiteY22" fmla="*/ 3056360 h 5243603"/>
                <a:gd name="connsiteX23" fmla="*/ 672377 w 4919667"/>
                <a:gd name="connsiteY23" fmla="*/ 3066812 h 5243603"/>
                <a:gd name="connsiteX24" fmla="*/ 690949 w 4919667"/>
                <a:gd name="connsiteY24" fmla="*/ 3027497 h 5243603"/>
                <a:gd name="connsiteX25" fmla="*/ 841696 w 4919667"/>
                <a:gd name="connsiteY25" fmla="*/ 2321838 h 5243603"/>
                <a:gd name="connsiteX26" fmla="*/ 863082 w 4919667"/>
                <a:gd name="connsiteY26" fmla="*/ 2299970 h 5243603"/>
                <a:gd name="connsiteX27" fmla="*/ 1227610 w 4919667"/>
                <a:gd name="connsiteY27" fmla="*/ 2153725 h 5243603"/>
                <a:gd name="connsiteX28" fmla="*/ 1277055 w 4919667"/>
                <a:gd name="connsiteY28" fmla="*/ 2119958 h 5243603"/>
                <a:gd name="connsiteX29" fmla="*/ 1467197 w 4919667"/>
                <a:gd name="connsiteY29" fmla="*/ 1544786 h 5243603"/>
                <a:gd name="connsiteX30" fmla="*/ 1452404 w 4919667"/>
                <a:gd name="connsiteY30" fmla="*/ 945736 h 5243603"/>
                <a:gd name="connsiteX31" fmla="*/ 1733879 w 4919667"/>
                <a:gd name="connsiteY31" fmla="*/ 228661 h 5243603"/>
                <a:gd name="connsiteX32" fmla="*/ 2064800 w 4919667"/>
                <a:gd name="connsiteY32" fmla="*/ 24288 h 5243603"/>
                <a:gd name="connsiteX33" fmla="*/ 2610707 w 4919667"/>
                <a:gd name="connsiteY33" fmla="*/ 127841 h 5243603"/>
                <a:gd name="connsiteX34" fmla="*/ 2706783 w 4919667"/>
                <a:gd name="connsiteY34" fmla="*/ 207114 h 5243603"/>
                <a:gd name="connsiteX35" fmla="*/ 2859460 w 4919667"/>
                <a:gd name="connsiteY35" fmla="*/ 391066 h 5243603"/>
                <a:gd name="connsiteX36" fmla="*/ 2968722 w 4919667"/>
                <a:gd name="connsiteY36" fmla="*/ 786386 h 5243603"/>
                <a:gd name="connsiteX37" fmla="*/ 2979977 w 4919667"/>
                <a:gd name="connsiteY37" fmla="*/ 1054756 h 5243603"/>
                <a:gd name="connsiteX38" fmla="*/ 2980620 w 4919667"/>
                <a:gd name="connsiteY38" fmla="*/ 1498557 h 5243603"/>
                <a:gd name="connsiteX39" fmla="*/ 3091892 w 4919667"/>
                <a:gd name="connsiteY39" fmla="*/ 1866863 h 5243603"/>
                <a:gd name="connsiteX40" fmla="*/ 3224148 w 4919667"/>
                <a:gd name="connsiteY40" fmla="*/ 2012143 h 5243603"/>
                <a:gd name="connsiteX41" fmla="*/ 3434712 w 4919667"/>
                <a:gd name="connsiteY41" fmla="*/ 2117465 h 5243603"/>
                <a:gd name="connsiteX42" fmla="*/ 3687807 w 4919667"/>
                <a:gd name="connsiteY42" fmla="*/ 2172779 h 5243603"/>
                <a:gd name="connsiteX43" fmla="*/ 3727282 w 4919667"/>
                <a:gd name="connsiteY43" fmla="*/ 2211773 h 5243603"/>
                <a:gd name="connsiteX44" fmla="*/ 3731302 w 4919667"/>
                <a:gd name="connsiteY44" fmla="*/ 2227772 h 5243603"/>
                <a:gd name="connsiteX45" fmla="*/ 3750357 w 4919667"/>
                <a:gd name="connsiteY45" fmla="*/ 2266605 h 5243603"/>
                <a:gd name="connsiteX46" fmla="*/ 4001281 w 4919667"/>
                <a:gd name="connsiteY46" fmla="*/ 3424183 h 5243603"/>
                <a:gd name="connsiteX47" fmla="*/ 4269973 w 4919667"/>
                <a:gd name="connsiteY47" fmla="*/ 2794663 h 5243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4919667" h="5243603">
                  <a:moveTo>
                    <a:pt x="4269973" y="2794663"/>
                  </a:moveTo>
                  <a:cubicBezTo>
                    <a:pt x="4292806" y="2808732"/>
                    <a:pt x="4842732" y="3176717"/>
                    <a:pt x="4904318" y="3218444"/>
                  </a:cubicBezTo>
                  <a:cubicBezTo>
                    <a:pt x="4911553" y="3223348"/>
                    <a:pt x="4921845" y="3226323"/>
                    <a:pt x="4919111" y="3238704"/>
                  </a:cubicBezTo>
                  <a:cubicBezTo>
                    <a:pt x="4922006" y="3253095"/>
                    <a:pt x="4913001" y="3263306"/>
                    <a:pt x="4906408" y="3274240"/>
                  </a:cubicBezTo>
                  <a:cubicBezTo>
                    <a:pt x="4818372" y="3419842"/>
                    <a:pt x="4351497" y="4148977"/>
                    <a:pt x="4187484" y="4354556"/>
                  </a:cubicBezTo>
                  <a:cubicBezTo>
                    <a:pt x="4107889" y="4454331"/>
                    <a:pt x="4027089" y="4553301"/>
                    <a:pt x="3924500" y="4631530"/>
                  </a:cubicBezTo>
                  <a:cubicBezTo>
                    <a:pt x="3869990" y="4673095"/>
                    <a:pt x="3810816" y="4700431"/>
                    <a:pt x="3740468" y="4697536"/>
                  </a:cubicBezTo>
                  <a:cubicBezTo>
                    <a:pt x="3724227" y="4696894"/>
                    <a:pt x="3709273" y="4693999"/>
                    <a:pt x="3696650" y="4683226"/>
                  </a:cubicBezTo>
                  <a:cubicBezTo>
                    <a:pt x="3608533" y="4643348"/>
                    <a:pt x="3561742" y="4566246"/>
                    <a:pt x="3519854" y="4485364"/>
                  </a:cubicBezTo>
                  <a:cubicBezTo>
                    <a:pt x="3487212" y="4422332"/>
                    <a:pt x="3346273" y="4018812"/>
                    <a:pt x="3328023" y="3905047"/>
                  </a:cubicBezTo>
                  <a:cubicBezTo>
                    <a:pt x="3345308" y="3978451"/>
                    <a:pt x="3457063" y="5158623"/>
                    <a:pt x="3459876" y="5217796"/>
                  </a:cubicBezTo>
                  <a:cubicBezTo>
                    <a:pt x="3460359" y="5227363"/>
                    <a:pt x="3459474" y="5236288"/>
                    <a:pt x="3452560" y="5243604"/>
                  </a:cubicBezTo>
                  <a:cubicBezTo>
                    <a:pt x="2739666" y="5243604"/>
                    <a:pt x="2026772" y="5243604"/>
                    <a:pt x="1313797" y="5243604"/>
                  </a:cubicBezTo>
                  <a:cubicBezTo>
                    <a:pt x="1317495" y="5049602"/>
                    <a:pt x="1320390" y="4385188"/>
                    <a:pt x="1320792" y="4340004"/>
                  </a:cubicBezTo>
                  <a:cubicBezTo>
                    <a:pt x="1256232" y="4437608"/>
                    <a:pt x="1191591" y="4533121"/>
                    <a:pt x="1114007" y="4618987"/>
                  </a:cubicBezTo>
                  <a:cubicBezTo>
                    <a:pt x="1072199" y="4665217"/>
                    <a:pt x="1026694" y="4707747"/>
                    <a:pt x="968565" y="4732108"/>
                  </a:cubicBezTo>
                  <a:cubicBezTo>
                    <a:pt x="910678" y="4756388"/>
                    <a:pt x="852148" y="4759685"/>
                    <a:pt x="797397" y="4720933"/>
                  </a:cubicBezTo>
                  <a:cubicBezTo>
                    <a:pt x="675914" y="4653719"/>
                    <a:pt x="608701" y="4539232"/>
                    <a:pt x="542533" y="4424986"/>
                  </a:cubicBezTo>
                  <a:cubicBezTo>
                    <a:pt x="426759" y="4225195"/>
                    <a:pt x="80884" y="3414696"/>
                    <a:pt x="3702" y="3219247"/>
                  </a:cubicBezTo>
                  <a:cubicBezTo>
                    <a:pt x="-3534" y="3200997"/>
                    <a:pt x="-399" y="3192234"/>
                    <a:pt x="15199" y="3181139"/>
                  </a:cubicBezTo>
                  <a:cubicBezTo>
                    <a:pt x="73086" y="3139975"/>
                    <a:pt x="400791" y="2887845"/>
                    <a:pt x="492766" y="2820069"/>
                  </a:cubicBezTo>
                  <a:cubicBezTo>
                    <a:pt x="525489" y="2798682"/>
                    <a:pt x="532885" y="2801014"/>
                    <a:pt x="550493" y="2837676"/>
                  </a:cubicBezTo>
                  <a:cubicBezTo>
                    <a:pt x="585948" y="2911723"/>
                    <a:pt x="628077" y="2982394"/>
                    <a:pt x="663694" y="3056360"/>
                  </a:cubicBezTo>
                  <a:cubicBezTo>
                    <a:pt x="665623" y="3060299"/>
                    <a:pt x="667151" y="3064963"/>
                    <a:pt x="672377" y="3066812"/>
                  </a:cubicBezTo>
                  <a:cubicBezTo>
                    <a:pt x="679532" y="3054028"/>
                    <a:pt x="677362" y="3036984"/>
                    <a:pt x="690949" y="3027497"/>
                  </a:cubicBezTo>
                  <a:cubicBezTo>
                    <a:pt x="715149" y="2915743"/>
                    <a:pt x="816291" y="2445491"/>
                    <a:pt x="841696" y="2321838"/>
                  </a:cubicBezTo>
                  <a:cubicBezTo>
                    <a:pt x="844510" y="2308010"/>
                    <a:pt x="852631" y="2304231"/>
                    <a:pt x="863082" y="2299970"/>
                  </a:cubicBezTo>
                  <a:cubicBezTo>
                    <a:pt x="984565" y="2251248"/>
                    <a:pt x="1106047" y="2202286"/>
                    <a:pt x="1227610" y="2153725"/>
                  </a:cubicBezTo>
                  <a:cubicBezTo>
                    <a:pt x="1246744" y="2146087"/>
                    <a:pt x="1262744" y="2135475"/>
                    <a:pt x="1277055" y="2119958"/>
                  </a:cubicBezTo>
                  <a:cubicBezTo>
                    <a:pt x="1427561" y="1956829"/>
                    <a:pt x="1476765" y="1760495"/>
                    <a:pt x="1467197" y="1544786"/>
                  </a:cubicBezTo>
                  <a:cubicBezTo>
                    <a:pt x="1458354" y="1345156"/>
                    <a:pt x="1448304" y="1145607"/>
                    <a:pt x="1452404" y="945736"/>
                  </a:cubicBezTo>
                  <a:cubicBezTo>
                    <a:pt x="1457952" y="672542"/>
                    <a:pt x="1542933" y="429336"/>
                    <a:pt x="1733879" y="228661"/>
                  </a:cubicBezTo>
                  <a:cubicBezTo>
                    <a:pt x="1826016" y="131861"/>
                    <a:pt x="1936002" y="59985"/>
                    <a:pt x="2064800" y="24288"/>
                  </a:cubicBezTo>
                  <a:cubicBezTo>
                    <a:pt x="2262259" y="-30303"/>
                    <a:pt x="2445166" y="8369"/>
                    <a:pt x="2610707" y="127841"/>
                  </a:cubicBezTo>
                  <a:cubicBezTo>
                    <a:pt x="2644313" y="152041"/>
                    <a:pt x="2674865" y="180583"/>
                    <a:pt x="2706783" y="207114"/>
                  </a:cubicBezTo>
                  <a:cubicBezTo>
                    <a:pt x="2768690" y="259293"/>
                    <a:pt x="2820627" y="319753"/>
                    <a:pt x="2859460" y="391066"/>
                  </a:cubicBezTo>
                  <a:cubicBezTo>
                    <a:pt x="2926673" y="514398"/>
                    <a:pt x="2956742" y="647940"/>
                    <a:pt x="2968722" y="786386"/>
                  </a:cubicBezTo>
                  <a:cubicBezTo>
                    <a:pt x="2976440" y="875628"/>
                    <a:pt x="2980058" y="965112"/>
                    <a:pt x="2979977" y="1054756"/>
                  </a:cubicBezTo>
                  <a:cubicBezTo>
                    <a:pt x="2979817" y="1202690"/>
                    <a:pt x="2977726" y="1350623"/>
                    <a:pt x="2980620" y="1498557"/>
                  </a:cubicBezTo>
                  <a:cubicBezTo>
                    <a:pt x="2983193" y="1630973"/>
                    <a:pt x="3011333" y="1757521"/>
                    <a:pt x="3091892" y="1866863"/>
                  </a:cubicBezTo>
                  <a:cubicBezTo>
                    <a:pt x="3130805" y="1919765"/>
                    <a:pt x="3177517" y="1965994"/>
                    <a:pt x="3224148" y="2012143"/>
                  </a:cubicBezTo>
                  <a:cubicBezTo>
                    <a:pt x="3282839" y="2070271"/>
                    <a:pt x="3353027" y="2103074"/>
                    <a:pt x="3434712" y="2117465"/>
                  </a:cubicBezTo>
                  <a:cubicBezTo>
                    <a:pt x="3519693" y="2132419"/>
                    <a:pt x="3603308" y="2155092"/>
                    <a:pt x="3687807" y="2172779"/>
                  </a:cubicBezTo>
                  <a:cubicBezTo>
                    <a:pt x="3711122" y="2177684"/>
                    <a:pt x="3726880" y="2185563"/>
                    <a:pt x="3727282" y="2211773"/>
                  </a:cubicBezTo>
                  <a:cubicBezTo>
                    <a:pt x="3727363" y="2217160"/>
                    <a:pt x="3729855" y="2222466"/>
                    <a:pt x="3731302" y="2227772"/>
                  </a:cubicBezTo>
                  <a:cubicBezTo>
                    <a:pt x="3743925" y="2237661"/>
                    <a:pt x="3747301" y="2252052"/>
                    <a:pt x="3750357" y="2266605"/>
                  </a:cubicBezTo>
                  <a:cubicBezTo>
                    <a:pt x="3812424" y="2560220"/>
                    <a:pt x="3980216" y="3330760"/>
                    <a:pt x="4001281" y="3424183"/>
                  </a:cubicBezTo>
                  <a:cubicBezTo>
                    <a:pt x="4020094" y="3398939"/>
                    <a:pt x="4195122" y="2978132"/>
                    <a:pt x="4269973" y="2794663"/>
                  </a:cubicBezTo>
                  <a:close/>
                </a:path>
              </a:pathLst>
            </a:custGeom>
            <a:solidFill>
              <a:srgbClr val="010101"/>
            </a:solidFill>
            <a:ln w="8039" cap="flat">
              <a:noFill/>
              <a:prstDash val="solid"/>
              <a:miter/>
            </a:ln>
          </p:spPr>
          <p:txBody>
            <a:bodyPr rtlCol="0" anchor="ctr"/>
            <a:lstStyle/>
            <a:p>
              <a:endParaRPr lang="en-US"/>
            </a:p>
          </p:txBody>
        </p:sp>
        <p:sp>
          <p:nvSpPr>
            <p:cNvPr id="39" name="Freeform: Shape 110">
              <a:extLst>
                <a:ext uri="{FF2B5EF4-FFF2-40B4-BE49-F238E27FC236}">
                  <a16:creationId xmlns:a16="http://schemas.microsoft.com/office/drawing/2014/main" id="{5A8B7B9F-543E-469E-9E95-947BDDBD1DE0}"/>
                </a:ext>
              </a:extLst>
            </p:cNvPr>
            <p:cNvSpPr/>
            <p:nvPr/>
          </p:nvSpPr>
          <p:spPr>
            <a:xfrm>
              <a:off x="2080049" y="4335637"/>
              <a:ext cx="704631" cy="308784"/>
            </a:xfrm>
            <a:custGeom>
              <a:avLst/>
              <a:gdLst>
                <a:gd name="connsiteX0" fmla="*/ 1509327 w 1512977"/>
                <a:gd name="connsiteY0" fmla="*/ 435090 h 663019"/>
                <a:gd name="connsiteX1" fmla="*/ 1197943 w 1512977"/>
                <a:gd name="connsiteY1" fmla="*/ 663020 h 663019"/>
                <a:gd name="connsiteX2" fmla="*/ 1174547 w 1512977"/>
                <a:gd name="connsiteY2" fmla="*/ 529719 h 663019"/>
                <a:gd name="connsiteX3" fmla="*/ 1131293 w 1512977"/>
                <a:gd name="connsiteY3" fmla="*/ 415473 h 663019"/>
                <a:gd name="connsiteX4" fmla="*/ 1005951 w 1512977"/>
                <a:gd name="connsiteY4" fmla="*/ 341024 h 663019"/>
                <a:gd name="connsiteX5" fmla="*/ 884952 w 1512977"/>
                <a:gd name="connsiteY5" fmla="*/ 314010 h 663019"/>
                <a:gd name="connsiteX6" fmla="*/ 439383 w 1512977"/>
                <a:gd name="connsiteY6" fmla="*/ 295679 h 663019"/>
                <a:gd name="connsiteX7" fmla="*/ 259290 w 1512977"/>
                <a:gd name="connsiteY7" fmla="*/ 277026 h 663019"/>
                <a:gd name="connsiteX8" fmla="*/ 103558 w 1512977"/>
                <a:gd name="connsiteY8" fmla="*/ 244465 h 663019"/>
                <a:gd name="connsiteX9" fmla="*/ 85307 w 1512977"/>
                <a:gd name="connsiteY9" fmla="*/ 232486 h 663019"/>
                <a:gd name="connsiteX10" fmla="*/ 4 w 1512977"/>
                <a:gd name="connsiteY10" fmla="*/ 197834 h 663019"/>
                <a:gd name="connsiteX11" fmla="*/ 42857 w 1512977"/>
                <a:gd name="connsiteY11" fmla="*/ 178056 h 663019"/>
                <a:gd name="connsiteX12" fmla="*/ 163294 w 1512977"/>
                <a:gd name="connsiteY12" fmla="*/ 166639 h 663019"/>
                <a:gd name="connsiteX13" fmla="*/ 919121 w 1512977"/>
                <a:gd name="connsiteY13" fmla="*/ 61317 h 663019"/>
                <a:gd name="connsiteX14" fmla="*/ 1180497 w 1512977"/>
                <a:gd name="connsiteY14" fmla="*/ 3912 h 663019"/>
                <a:gd name="connsiteX15" fmla="*/ 1506111 w 1512977"/>
                <a:gd name="connsiteY15" fmla="*/ 398267 h 663019"/>
                <a:gd name="connsiteX16" fmla="*/ 1509327 w 1512977"/>
                <a:gd name="connsiteY16" fmla="*/ 435090 h 663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2977" h="663019">
                  <a:moveTo>
                    <a:pt x="1509327" y="435090"/>
                  </a:moveTo>
                  <a:cubicBezTo>
                    <a:pt x="1405533" y="511067"/>
                    <a:pt x="1301738" y="587043"/>
                    <a:pt x="1197943" y="663020"/>
                  </a:cubicBezTo>
                  <a:cubicBezTo>
                    <a:pt x="1210807" y="653614"/>
                    <a:pt x="1178808" y="545316"/>
                    <a:pt x="1174547" y="529719"/>
                  </a:cubicBezTo>
                  <a:cubicBezTo>
                    <a:pt x="1165060" y="494826"/>
                    <a:pt x="1154448" y="443612"/>
                    <a:pt x="1131293" y="415473"/>
                  </a:cubicBezTo>
                  <a:cubicBezTo>
                    <a:pt x="1107575" y="386690"/>
                    <a:pt x="1041166" y="354129"/>
                    <a:pt x="1005951" y="341024"/>
                  </a:cubicBezTo>
                  <a:cubicBezTo>
                    <a:pt x="966958" y="326472"/>
                    <a:pt x="926277" y="318190"/>
                    <a:pt x="884952" y="314010"/>
                  </a:cubicBezTo>
                  <a:cubicBezTo>
                    <a:pt x="737742" y="298975"/>
                    <a:pt x="587316" y="303960"/>
                    <a:pt x="439383" y="295679"/>
                  </a:cubicBezTo>
                  <a:cubicBezTo>
                    <a:pt x="379084" y="292302"/>
                    <a:pt x="318946" y="286353"/>
                    <a:pt x="259290" y="277026"/>
                  </a:cubicBezTo>
                  <a:cubicBezTo>
                    <a:pt x="215071" y="270112"/>
                    <a:pt x="141667" y="268102"/>
                    <a:pt x="103558" y="244465"/>
                  </a:cubicBezTo>
                  <a:cubicBezTo>
                    <a:pt x="97367" y="240606"/>
                    <a:pt x="91819" y="235621"/>
                    <a:pt x="85307" y="232486"/>
                  </a:cubicBezTo>
                  <a:cubicBezTo>
                    <a:pt x="70996" y="225571"/>
                    <a:pt x="-639" y="222677"/>
                    <a:pt x="4" y="197834"/>
                  </a:cubicBezTo>
                  <a:cubicBezTo>
                    <a:pt x="487" y="178860"/>
                    <a:pt x="28546" y="180227"/>
                    <a:pt x="42857" y="178056"/>
                  </a:cubicBezTo>
                  <a:cubicBezTo>
                    <a:pt x="82654" y="172106"/>
                    <a:pt x="123577" y="167122"/>
                    <a:pt x="163294" y="166639"/>
                  </a:cubicBezTo>
                  <a:cubicBezTo>
                    <a:pt x="418077" y="163584"/>
                    <a:pt x="674548" y="134158"/>
                    <a:pt x="919121" y="61317"/>
                  </a:cubicBezTo>
                  <a:cubicBezTo>
                    <a:pt x="1003459" y="36233"/>
                    <a:pt x="1089968" y="-14418"/>
                    <a:pt x="1180497" y="3912"/>
                  </a:cubicBezTo>
                  <a:cubicBezTo>
                    <a:pt x="1340249" y="36393"/>
                    <a:pt x="1456184" y="259499"/>
                    <a:pt x="1506111" y="398267"/>
                  </a:cubicBezTo>
                  <a:cubicBezTo>
                    <a:pt x="1510533" y="410408"/>
                    <a:pt x="1517206" y="422066"/>
                    <a:pt x="1509327" y="435090"/>
                  </a:cubicBezTo>
                  <a:close/>
                </a:path>
              </a:pathLst>
            </a:custGeom>
            <a:solidFill>
              <a:srgbClr val="FDCFA2"/>
            </a:solidFill>
            <a:ln w="8039" cap="flat">
              <a:noFill/>
              <a:prstDash val="solid"/>
              <a:miter/>
            </a:ln>
          </p:spPr>
          <p:txBody>
            <a:bodyPr rtlCol="0" anchor="ctr"/>
            <a:lstStyle/>
            <a:p>
              <a:endParaRPr lang="en-US"/>
            </a:p>
          </p:txBody>
        </p:sp>
        <p:sp>
          <p:nvSpPr>
            <p:cNvPr id="40" name="Freeform: Shape 111">
              <a:extLst>
                <a:ext uri="{FF2B5EF4-FFF2-40B4-BE49-F238E27FC236}">
                  <a16:creationId xmlns:a16="http://schemas.microsoft.com/office/drawing/2014/main" id="{A9CC8002-C737-42C7-B08E-4D5C99A2783C}"/>
                </a:ext>
              </a:extLst>
            </p:cNvPr>
            <p:cNvSpPr/>
            <p:nvPr/>
          </p:nvSpPr>
          <p:spPr>
            <a:xfrm>
              <a:off x="4569116" y="4365951"/>
              <a:ext cx="691851" cy="268885"/>
            </a:xfrm>
            <a:custGeom>
              <a:avLst/>
              <a:gdLst>
                <a:gd name="connsiteX0" fmla="*/ 296992 w 1485536"/>
                <a:gd name="connsiteY0" fmla="*/ 577347 h 577347"/>
                <a:gd name="connsiteX1" fmla="*/ 0 w 1485536"/>
                <a:gd name="connsiteY1" fmla="*/ 377235 h 577347"/>
                <a:gd name="connsiteX2" fmla="*/ 120116 w 1485536"/>
                <a:gd name="connsiteY2" fmla="*/ 164822 h 577347"/>
                <a:gd name="connsiteX3" fmla="*/ 292571 w 1485536"/>
                <a:gd name="connsiteY3" fmla="*/ 10296 h 577347"/>
                <a:gd name="connsiteX4" fmla="*/ 555876 w 1485536"/>
                <a:gd name="connsiteY4" fmla="*/ 58455 h 577347"/>
                <a:gd name="connsiteX5" fmla="*/ 962612 w 1485536"/>
                <a:gd name="connsiteY5" fmla="*/ 143034 h 577347"/>
                <a:gd name="connsiteX6" fmla="*/ 1371359 w 1485536"/>
                <a:gd name="connsiteY6" fmla="*/ 169405 h 577347"/>
                <a:gd name="connsiteX7" fmla="*/ 1467596 w 1485536"/>
                <a:gd name="connsiteY7" fmla="*/ 187012 h 577347"/>
                <a:gd name="connsiteX8" fmla="*/ 1485524 w 1485536"/>
                <a:gd name="connsiteY8" fmla="*/ 199715 h 577347"/>
                <a:gd name="connsiteX9" fmla="*/ 1470088 w 1485536"/>
                <a:gd name="connsiteY9" fmla="*/ 217563 h 577347"/>
                <a:gd name="connsiteX10" fmla="*/ 1442753 w 1485536"/>
                <a:gd name="connsiteY10" fmla="*/ 227372 h 577347"/>
                <a:gd name="connsiteX11" fmla="*/ 1371519 w 1485536"/>
                <a:gd name="connsiteY11" fmla="*/ 252939 h 577347"/>
                <a:gd name="connsiteX12" fmla="*/ 1017685 w 1485536"/>
                <a:gd name="connsiteY12" fmla="*/ 298686 h 577347"/>
                <a:gd name="connsiteX13" fmla="*/ 480703 w 1485536"/>
                <a:gd name="connsiteY13" fmla="*/ 340654 h 577347"/>
                <a:gd name="connsiteX14" fmla="*/ 329875 w 1485536"/>
                <a:gd name="connsiteY14" fmla="*/ 514475 h 577347"/>
                <a:gd name="connsiteX15" fmla="*/ 315404 w 1485536"/>
                <a:gd name="connsiteY15" fmla="*/ 559257 h 577347"/>
                <a:gd name="connsiteX16" fmla="*/ 296992 w 1485536"/>
                <a:gd name="connsiteY16" fmla="*/ 577347 h 5773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85536" h="577347">
                  <a:moveTo>
                    <a:pt x="296992" y="577347"/>
                  </a:moveTo>
                  <a:cubicBezTo>
                    <a:pt x="198022" y="510616"/>
                    <a:pt x="98971" y="443886"/>
                    <a:pt x="0" y="377235"/>
                  </a:cubicBezTo>
                  <a:cubicBezTo>
                    <a:pt x="32240" y="302062"/>
                    <a:pt x="75816" y="233080"/>
                    <a:pt x="120116" y="164822"/>
                  </a:cubicBezTo>
                  <a:cubicBezTo>
                    <a:pt x="161038" y="101709"/>
                    <a:pt x="218282" y="36506"/>
                    <a:pt x="292571" y="10296"/>
                  </a:cubicBezTo>
                  <a:cubicBezTo>
                    <a:pt x="383260" y="-21703"/>
                    <a:pt x="471698" y="28385"/>
                    <a:pt x="555876" y="58455"/>
                  </a:cubicBezTo>
                  <a:cubicBezTo>
                    <a:pt x="686684" y="105166"/>
                    <a:pt x="824728" y="129205"/>
                    <a:pt x="962612" y="143034"/>
                  </a:cubicBezTo>
                  <a:cubicBezTo>
                    <a:pt x="1097923" y="156621"/>
                    <a:pt x="1237093" y="148984"/>
                    <a:pt x="1371359" y="169405"/>
                  </a:cubicBezTo>
                  <a:cubicBezTo>
                    <a:pt x="1403036" y="174228"/>
                    <a:pt x="1437446" y="170611"/>
                    <a:pt x="1467596" y="187012"/>
                  </a:cubicBezTo>
                  <a:cubicBezTo>
                    <a:pt x="1474269" y="190630"/>
                    <a:pt x="1485042" y="187655"/>
                    <a:pt x="1485524" y="199715"/>
                  </a:cubicBezTo>
                  <a:cubicBezTo>
                    <a:pt x="1485927" y="210167"/>
                    <a:pt x="1475877" y="212498"/>
                    <a:pt x="1470088" y="217563"/>
                  </a:cubicBezTo>
                  <a:cubicBezTo>
                    <a:pt x="1462611" y="224076"/>
                    <a:pt x="1449426" y="216840"/>
                    <a:pt x="1442753" y="227372"/>
                  </a:cubicBezTo>
                  <a:cubicBezTo>
                    <a:pt x="1423698" y="248758"/>
                    <a:pt x="1395961" y="247311"/>
                    <a:pt x="1371519" y="252939"/>
                  </a:cubicBezTo>
                  <a:cubicBezTo>
                    <a:pt x="1256951" y="279470"/>
                    <a:pt x="1135228" y="293942"/>
                    <a:pt x="1017685" y="298686"/>
                  </a:cubicBezTo>
                  <a:cubicBezTo>
                    <a:pt x="841853" y="305841"/>
                    <a:pt x="649781" y="282204"/>
                    <a:pt x="480703" y="340654"/>
                  </a:cubicBezTo>
                  <a:cubicBezTo>
                    <a:pt x="397008" y="369597"/>
                    <a:pt x="349975" y="430459"/>
                    <a:pt x="329875" y="514475"/>
                  </a:cubicBezTo>
                  <a:cubicBezTo>
                    <a:pt x="326177" y="529832"/>
                    <a:pt x="320469" y="544464"/>
                    <a:pt x="315404" y="559257"/>
                  </a:cubicBezTo>
                  <a:cubicBezTo>
                    <a:pt x="312348" y="567860"/>
                    <a:pt x="308570" y="576945"/>
                    <a:pt x="296992" y="577347"/>
                  </a:cubicBezTo>
                  <a:close/>
                </a:path>
              </a:pathLst>
            </a:custGeom>
            <a:solidFill>
              <a:srgbClr val="FDCFA2"/>
            </a:solidFill>
            <a:ln w="8039" cap="flat">
              <a:noFill/>
              <a:prstDash val="solid"/>
              <a:miter/>
            </a:ln>
          </p:spPr>
          <p:txBody>
            <a:bodyPr rtlCol="0" anchor="ctr"/>
            <a:lstStyle/>
            <a:p>
              <a:endParaRPr lang="en-US"/>
            </a:p>
          </p:txBody>
        </p:sp>
        <p:sp>
          <p:nvSpPr>
            <p:cNvPr id="41" name="Freeform: Shape 112">
              <a:extLst>
                <a:ext uri="{FF2B5EF4-FFF2-40B4-BE49-F238E27FC236}">
                  <a16:creationId xmlns:a16="http://schemas.microsoft.com/office/drawing/2014/main" id="{42CB0EA6-E0EE-4562-B0A8-37BC7A266CC0}"/>
                </a:ext>
              </a:extLst>
            </p:cNvPr>
            <p:cNvSpPr/>
            <p:nvPr/>
          </p:nvSpPr>
          <p:spPr>
            <a:xfrm>
              <a:off x="3289425" y="3426531"/>
              <a:ext cx="596177" cy="1013474"/>
            </a:xfrm>
            <a:custGeom>
              <a:avLst/>
              <a:gdLst>
                <a:gd name="connsiteX0" fmla="*/ 276770 w 1280106"/>
                <a:gd name="connsiteY0" fmla="*/ 1237253 h 2176122"/>
                <a:gd name="connsiteX1" fmla="*/ 261253 w 1280106"/>
                <a:gd name="connsiteY1" fmla="*/ 1212972 h 2176122"/>
                <a:gd name="connsiteX2" fmla="*/ 141620 w 1280106"/>
                <a:gd name="connsiteY2" fmla="*/ 995816 h 2176122"/>
                <a:gd name="connsiteX3" fmla="*/ 133098 w 1280106"/>
                <a:gd name="connsiteY3" fmla="*/ 879801 h 2176122"/>
                <a:gd name="connsiteX4" fmla="*/ 116053 w 1280106"/>
                <a:gd name="connsiteY4" fmla="*/ 856244 h 2176122"/>
                <a:gd name="connsiteX5" fmla="*/ 14671 w 1280106"/>
                <a:gd name="connsiteY5" fmla="*/ 737334 h 2176122"/>
                <a:gd name="connsiteX6" fmla="*/ 279 w 1280106"/>
                <a:gd name="connsiteY6" fmla="*/ 624615 h 2176122"/>
                <a:gd name="connsiteX7" fmla="*/ 9766 w 1280106"/>
                <a:gd name="connsiteY7" fmla="*/ 585300 h 2176122"/>
                <a:gd name="connsiteX8" fmla="*/ 66367 w 1280106"/>
                <a:gd name="connsiteY8" fmla="*/ 701155 h 2176122"/>
                <a:gd name="connsiteX9" fmla="*/ 71593 w 1280106"/>
                <a:gd name="connsiteY9" fmla="*/ 699868 h 2176122"/>
                <a:gd name="connsiteX10" fmla="*/ 71753 w 1280106"/>
                <a:gd name="connsiteY10" fmla="*/ 560055 h 2176122"/>
                <a:gd name="connsiteX11" fmla="*/ 102546 w 1280106"/>
                <a:gd name="connsiteY11" fmla="*/ 358255 h 2176122"/>
                <a:gd name="connsiteX12" fmla="*/ 296789 w 1280106"/>
                <a:gd name="connsiteY12" fmla="*/ 104838 h 2176122"/>
                <a:gd name="connsiteX13" fmla="*/ 605520 w 1280106"/>
                <a:gd name="connsiteY13" fmla="*/ 883 h 2176122"/>
                <a:gd name="connsiteX14" fmla="*/ 871237 w 1280106"/>
                <a:gd name="connsiteY14" fmla="*/ 80478 h 2176122"/>
                <a:gd name="connsiteX15" fmla="*/ 1106885 w 1280106"/>
                <a:gd name="connsiteY15" fmla="*/ 324487 h 2176122"/>
                <a:gd name="connsiteX16" fmla="*/ 1183505 w 1280106"/>
                <a:gd name="connsiteY16" fmla="*/ 564718 h 2176122"/>
                <a:gd name="connsiteX17" fmla="*/ 1192992 w 1280106"/>
                <a:gd name="connsiteY17" fmla="*/ 629198 h 2176122"/>
                <a:gd name="connsiteX18" fmla="*/ 1210600 w 1280106"/>
                <a:gd name="connsiteY18" fmla="*/ 584899 h 2176122"/>
                <a:gd name="connsiteX19" fmla="*/ 1241633 w 1280106"/>
                <a:gd name="connsiteY19" fmla="*/ 573643 h 2176122"/>
                <a:gd name="connsiteX20" fmla="*/ 1277974 w 1280106"/>
                <a:gd name="connsiteY20" fmla="*/ 646966 h 2176122"/>
                <a:gd name="connsiteX21" fmla="*/ 1184711 w 1280106"/>
                <a:gd name="connsiteY21" fmla="*/ 811542 h 2176122"/>
                <a:gd name="connsiteX22" fmla="*/ 1171526 w 1280106"/>
                <a:gd name="connsiteY22" fmla="*/ 842013 h 2176122"/>
                <a:gd name="connsiteX23" fmla="*/ 1176028 w 1280106"/>
                <a:gd name="connsiteY23" fmla="*/ 972259 h 2176122"/>
                <a:gd name="connsiteX24" fmla="*/ 1091529 w 1280106"/>
                <a:gd name="connsiteY24" fmla="*/ 1181858 h 2176122"/>
                <a:gd name="connsiteX25" fmla="*/ 1097720 w 1280106"/>
                <a:gd name="connsiteY25" fmla="*/ 1201797 h 2176122"/>
                <a:gd name="connsiteX26" fmla="*/ 1106725 w 1280106"/>
                <a:gd name="connsiteY26" fmla="*/ 1350695 h 2176122"/>
                <a:gd name="connsiteX27" fmla="*/ 1088313 w 1280106"/>
                <a:gd name="connsiteY27" fmla="*/ 1455133 h 2176122"/>
                <a:gd name="connsiteX28" fmla="*/ 879036 w 1280106"/>
                <a:gd name="connsiteY28" fmla="*/ 1899576 h 2176122"/>
                <a:gd name="connsiteX29" fmla="*/ 736811 w 1280106"/>
                <a:gd name="connsiteY29" fmla="*/ 2153556 h 2176122"/>
                <a:gd name="connsiteX30" fmla="*/ 682140 w 1280106"/>
                <a:gd name="connsiteY30" fmla="*/ 2155807 h 2176122"/>
                <a:gd name="connsiteX31" fmla="*/ 402272 w 1280106"/>
                <a:gd name="connsiteY31" fmla="*/ 1783240 h 2176122"/>
                <a:gd name="connsiteX32" fmla="*/ 317854 w 1280106"/>
                <a:gd name="connsiteY32" fmla="*/ 1676792 h 2176122"/>
                <a:gd name="connsiteX33" fmla="*/ 289634 w 1280106"/>
                <a:gd name="connsiteY33" fmla="*/ 1603307 h 2176122"/>
                <a:gd name="connsiteX34" fmla="*/ 269534 w 1280106"/>
                <a:gd name="connsiteY34" fmla="*/ 1296265 h 2176122"/>
                <a:gd name="connsiteX35" fmla="*/ 276770 w 1280106"/>
                <a:gd name="connsiteY35" fmla="*/ 1237253 h 2176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280106" h="2176122">
                  <a:moveTo>
                    <a:pt x="276770" y="1237253"/>
                  </a:moveTo>
                  <a:cubicBezTo>
                    <a:pt x="278378" y="1224871"/>
                    <a:pt x="267524" y="1220047"/>
                    <a:pt x="261253" y="1212972"/>
                  </a:cubicBezTo>
                  <a:cubicBezTo>
                    <a:pt x="204572" y="1149779"/>
                    <a:pt x="152554" y="1084093"/>
                    <a:pt x="141620" y="995816"/>
                  </a:cubicBezTo>
                  <a:cubicBezTo>
                    <a:pt x="136876" y="957305"/>
                    <a:pt x="131650" y="918713"/>
                    <a:pt x="133098" y="879801"/>
                  </a:cubicBezTo>
                  <a:cubicBezTo>
                    <a:pt x="133580" y="866454"/>
                    <a:pt x="128515" y="859942"/>
                    <a:pt x="116053" y="856244"/>
                  </a:cubicBezTo>
                  <a:cubicBezTo>
                    <a:pt x="56799" y="838476"/>
                    <a:pt x="24962" y="797472"/>
                    <a:pt x="14671" y="737334"/>
                  </a:cubicBezTo>
                  <a:cubicBezTo>
                    <a:pt x="8239" y="699949"/>
                    <a:pt x="2772" y="662483"/>
                    <a:pt x="279" y="624615"/>
                  </a:cubicBezTo>
                  <a:cubicBezTo>
                    <a:pt x="-525" y="611752"/>
                    <a:pt x="-203" y="599129"/>
                    <a:pt x="9766" y="585300"/>
                  </a:cubicBezTo>
                  <a:cubicBezTo>
                    <a:pt x="29142" y="624937"/>
                    <a:pt x="47795" y="663046"/>
                    <a:pt x="66367" y="701155"/>
                  </a:cubicBezTo>
                  <a:cubicBezTo>
                    <a:pt x="68136" y="700753"/>
                    <a:pt x="69824" y="700270"/>
                    <a:pt x="71593" y="699868"/>
                  </a:cubicBezTo>
                  <a:cubicBezTo>
                    <a:pt x="71593" y="653237"/>
                    <a:pt x="70789" y="606687"/>
                    <a:pt x="71753" y="560055"/>
                  </a:cubicBezTo>
                  <a:cubicBezTo>
                    <a:pt x="73201" y="491556"/>
                    <a:pt x="84698" y="424423"/>
                    <a:pt x="102546" y="358255"/>
                  </a:cubicBezTo>
                  <a:cubicBezTo>
                    <a:pt x="132535" y="246983"/>
                    <a:pt x="202642" y="167067"/>
                    <a:pt x="296789" y="104838"/>
                  </a:cubicBezTo>
                  <a:cubicBezTo>
                    <a:pt x="390695" y="42771"/>
                    <a:pt x="494087" y="8521"/>
                    <a:pt x="605520" y="883"/>
                  </a:cubicBezTo>
                  <a:cubicBezTo>
                    <a:pt x="703204" y="-5790"/>
                    <a:pt x="791321" y="25807"/>
                    <a:pt x="871237" y="80478"/>
                  </a:cubicBezTo>
                  <a:cubicBezTo>
                    <a:pt x="966429" y="145601"/>
                    <a:pt x="1041200" y="230823"/>
                    <a:pt x="1106885" y="324487"/>
                  </a:cubicBezTo>
                  <a:cubicBezTo>
                    <a:pt x="1157376" y="396444"/>
                    <a:pt x="1169034" y="481104"/>
                    <a:pt x="1183505" y="564718"/>
                  </a:cubicBezTo>
                  <a:cubicBezTo>
                    <a:pt x="1186721" y="583290"/>
                    <a:pt x="1189053" y="602023"/>
                    <a:pt x="1192992" y="629198"/>
                  </a:cubicBezTo>
                  <a:cubicBezTo>
                    <a:pt x="1201032" y="609340"/>
                    <a:pt x="1207384" y="597521"/>
                    <a:pt x="1210600" y="584899"/>
                  </a:cubicBezTo>
                  <a:cubicBezTo>
                    <a:pt x="1215825" y="564558"/>
                    <a:pt x="1225875" y="565201"/>
                    <a:pt x="1241633" y="573643"/>
                  </a:cubicBezTo>
                  <a:cubicBezTo>
                    <a:pt x="1275562" y="591813"/>
                    <a:pt x="1284888" y="609098"/>
                    <a:pt x="1277974" y="646966"/>
                  </a:cubicBezTo>
                  <a:cubicBezTo>
                    <a:pt x="1265914" y="712571"/>
                    <a:pt x="1238578" y="769815"/>
                    <a:pt x="1184711" y="811542"/>
                  </a:cubicBezTo>
                  <a:cubicBezTo>
                    <a:pt x="1173697" y="820064"/>
                    <a:pt x="1171285" y="828989"/>
                    <a:pt x="1171526" y="842013"/>
                  </a:cubicBezTo>
                  <a:cubicBezTo>
                    <a:pt x="1172249" y="885428"/>
                    <a:pt x="1177797" y="928603"/>
                    <a:pt x="1176028" y="972259"/>
                  </a:cubicBezTo>
                  <a:cubicBezTo>
                    <a:pt x="1172812" y="1052658"/>
                    <a:pt x="1137437" y="1119228"/>
                    <a:pt x="1091529" y="1181858"/>
                  </a:cubicBezTo>
                  <a:cubicBezTo>
                    <a:pt x="1083730" y="1192551"/>
                    <a:pt x="1078022" y="1200591"/>
                    <a:pt x="1097720" y="1201797"/>
                  </a:cubicBezTo>
                  <a:cubicBezTo>
                    <a:pt x="1095227" y="1251725"/>
                    <a:pt x="1099408" y="1301572"/>
                    <a:pt x="1106725" y="1350695"/>
                  </a:cubicBezTo>
                  <a:cubicBezTo>
                    <a:pt x="1112352" y="1388724"/>
                    <a:pt x="1104795" y="1422169"/>
                    <a:pt x="1088313" y="1455133"/>
                  </a:cubicBezTo>
                  <a:cubicBezTo>
                    <a:pt x="1015231" y="1601700"/>
                    <a:pt x="952440" y="1753171"/>
                    <a:pt x="879036" y="1899576"/>
                  </a:cubicBezTo>
                  <a:cubicBezTo>
                    <a:pt x="835540" y="1986246"/>
                    <a:pt x="786899" y="2070423"/>
                    <a:pt x="736811" y="2153556"/>
                  </a:cubicBezTo>
                  <a:cubicBezTo>
                    <a:pt x="718801" y="2183464"/>
                    <a:pt x="702561" y="2183062"/>
                    <a:pt x="682140" y="2155807"/>
                  </a:cubicBezTo>
                  <a:cubicBezTo>
                    <a:pt x="589199" y="2031350"/>
                    <a:pt x="498429" y="1905285"/>
                    <a:pt x="402272" y="1783240"/>
                  </a:cubicBezTo>
                  <a:cubicBezTo>
                    <a:pt x="374213" y="1747703"/>
                    <a:pt x="346717" y="1711685"/>
                    <a:pt x="317854" y="1676792"/>
                  </a:cubicBezTo>
                  <a:cubicBezTo>
                    <a:pt x="300246" y="1655486"/>
                    <a:pt x="291724" y="1631527"/>
                    <a:pt x="289634" y="1603307"/>
                  </a:cubicBezTo>
                  <a:cubicBezTo>
                    <a:pt x="282076" y="1501040"/>
                    <a:pt x="279986" y="1398371"/>
                    <a:pt x="269534" y="1296265"/>
                  </a:cubicBezTo>
                  <a:cubicBezTo>
                    <a:pt x="267524" y="1276326"/>
                    <a:pt x="263585" y="1255584"/>
                    <a:pt x="276770" y="1237253"/>
                  </a:cubicBezTo>
                  <a:close/>
                </a:path>
              </a:pathLst>
            </a:custGeom>
            <a:solidFill>
              <a:srgbClr val="FDCFA1"/>
            </a:solidFill>
            <a:ln w="8039" cap="flat">
              <a:noFill/>
              <a:prstDash val="solid"/>
              <a:miter/>
            </a:ln>
          </p:spPr>
          <p:txBody>
            <a:bodyPr rtlCol="0" anchor="ctr"/>
            <a:lstStyle/>
            <a:p>
              <a:endParaRPr lang="en-US"/>
            </a:p>
          </p:txBody>
        </p:sp>
        <p:sp>
          <p:nvSpPr>
            <p:cNvPr id="42" name="Freeform: Shape 113">
              <a:extLst>
                <a:ext uri="{FF2B5EF4-FFF2-40B4-BE49-F238E27FC236}">
                  <a16:creationId xmlns:a16="http://schemas.microsoft.com/office/drawing/2014/main" id="{B4A9F58F-2612-4AFD-AFEC-7DF4DF3DCC7A}"/>
                </a:ext>
              </a:extLst>
            </p:cNvPr>
            <p:cNvSpPr/>
            <p:nvPr/>
          </p:nvSpPr>
          <p:spPr>
            <a:xfrm>
              <a:off x="3240616" y="3986260"/>
              <a:ext cx="778041" cy="1202479"/>
            </a:xfrm>
            <a:custGeom>
              <a:avLst/>
              <a:gdLst>
                <a:gd name="connsiteX0" fmla="*/ 381572 w 1670602"/>
                <a:gd name="connsiteY0" fmla="*/ 35408 h 2581952"/>
                <a:gd name="connsiteX1" fmla="*/ 405048 w 1670602"/>
                <a:gd name="connsiteY1" fmla="*/ 413683 h 2581952"/>
                <a:gd name="connsiteX2" fmla="*/ 426193 w 1670602"/>
                <a:gd name="connsiteY2" fmla="*/ 463048 h 2581952"/>
                <a:gd name="connsiteX3" fmla="*/ 797956 w 1670602"/>
                <a:gd name="connsiteY3" fmla="*/ 954444 h 2581952"/>
                <a:gd name="connsiteX4" fmla="*/ 831161 w 1670602"/>
                <a:gd name="connsiteY4" fmla="*/ 951308 h 2581952"/>
                <a:gd name="connsiteX5" fmla="*/ 1171005 w 1670602"/>
                <a:gd name="connsiteY5" fmla="*/ 274593 h 2581952"/>
                <a:gd name="connsiteX6" fmla="*/ 1193035 w 1670602"/>
                <a:gd name="connsiteY6" fmla="*/ 230133 h 2581952"/>
                <a:gd name="connsiteX7" fmla="*/ 1196894 w 1670602"/>
                <a:gd name="connsiteY7" fmla="*/ 110982 h 2581952"/>
                <a:gd name="connsiteX8" fmla="*/ 1188211 w 1670602"/>
                <a:gd name="connsiteY8" fmla="*/ 14826 h 2581952"/>
                <a:gd name="connsiteX9" fmla="*/ 1202602 w 1670602"/>
                <a:gd name="connsiteY9" fmla="*/ 113 h 2581952"/>
                <a:gd name="connsiteX10" fmla="*/ 1247063 w 1670602"/>
                <a:gd name="connsiteY10" fmla="*/ 29136 h 2581952"/>
                <a:gd name="connsiteX11" fmla="*/ 1504097 w 1670602"/>
                <a:gd name="connsiteY11" fmla="*/ 400176 h 2581952"/>
                <a:gd name="connsiteX12" fmla="*/ 1550085 w 1670602"/>
                <a:gd name="connsiteY12" fmla="*/ 511930 h 2581952"/>
                <a:gd name="connsiteX13" fmla="*/ 1669799 w 1670602"/>
                <a:gd name="connsiteY13" fmla="*/ 832158 h 2581952"/>
                <a:gd name="connsiteX14" fmla="*/ 1670602 w 1670602"/>
                <a:gd name="connsiteY14" fmla="*/ 843655 h 2581952"/>
                <a:gd name="connsiteX15" fmla="*/ 1279865 w 1670602"/>
                <a:gd name="connsiteY15" fmla="*/ 463771 h 2581952"/>
                <a:gd name="connsiteX16" fmla="*/ 835502 w 1670602"/>
                <a:gd name="connsiteY16" fmla="*/ 2581953 h 2581952"/>
                <a:gd name="connsiteX17" fmla="*/ 374014 w 1670602"/>
                <a:gd name="connsiteY17" fmla="*/ 737207 h 2581952"/>
                <a:gd name="connsiteX18" fmla="*/ 295224 w 1670602"/>
                <a:gd name="connsiteY18" fmla="*/ 576329 h 2581952"/>
                <a:gd name="connsiteX19" fmla="*/ 209680 w 1670602"/>
                <a:gd name="connsiteY19" fmla="*/ 466183 h 2581952"/>
                <a:gd name="connsiteX20" fmla="*/ 3698 w 1670602"/>
                <a:gd name="connsiteY20" fmla="*/ 829907 h 2581952"/>
                <a:gd name="connsiteX21" fmla="*/ 0 w 1670602"/>
                <a:gd name="connsiteY21" fmla="*/ 828057 h 2581952"/>
                <a:gd name="connsiteX22" fmla="*/ 50249 w 1670602"/>
                <a:gd name="connsiteY22" fmla="*/ 716544 h 2581952"/>
                <a:gd name="connsiteX23" fmla="*/ 349493 w 1670602"/>
                <a:gd name="connsiteY23" fmla="*/ 58241 h 2581952"/>
                <a:gd name="connsiteX24" fmla="*/ 381572 w 1670602"/>
                <a:gd name="connsiteY24" fmla="*/ 35408 h 2581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670602" h="2581952">
                  <a:moveTo>
                    <a:pt x="381572" y="35408"/>
                  </a:moveTo>
                  <a:cubicBezTo>
                    <a:pt x="389370" y="161472"/>
                    <a:pt x="397330" y="287538"/>
                    <a:pt x="405048" y="413683"/>
                  </a:cubicBezTo>
                  <a:cubicBezTo>
                    <a:pt x="406254" y="432818"/>
                    <a:pt x="414616" y="448415"/>
                    <a:pt x="426193" y="463048"/>
                  </a:cubicBezTo>
                  <a:cubicBezTo>
                    <a:pt x="479739" y="530743"/>
                    <a:pt x="728251" y="857885"/>
                    <a:pt x="797956" y="954444"/>
                  </a:cubicBezTo>
                  <a:cubicBezTo>
                    <a:pt x="813553" y="976071"/>
                    <a:pt x="822478" y="967308"/>
                    <a:pt x="831161" y="951308"/>
                  </a:cubicBezTo>
                  <a:cubicBezTo>
                    <a:pt x="870234" y="879432"/>
                    <a:pt x="1121400" y="381282"/>
                    <a:pt x="1171005" y="274593"/>
                  </a:cubicBezTo>
                  <a:cubicBezTo>
                    <a:pt x="1178000" y="259559"/>
                    <a:pt x="1184754" y="244363"/>
                    <a:pt x="1193035" y="230133"/>
                  </a:cubicBezTo>
                  <a:cubicBezTo>
                    <a:pt x="1215707" y="191059"/>
                    <a:pt x="1201155" y="150217"/>
                    <a:pt x="1196894" y="110982"/>
                  </a:cubicBezTo>
                  <a:cubicBezTo>
                    <a:pt x="1193357" y="78984"/>
                    <a:pt x="1199064" y="46020"/>
                    <a:pt x="1188211" y="14826"/>
                  </a:cubicBezTo>
                  <a:cubicBezTo>
                    <a:pt x="1183065" y="113"/>
                    <a:pt x="1200029" y="7188"/>
                    <a:pt x="1202602" y="113"/>
                  </a:cubicBezTo>
                  <a:cubicBezTo>
                    <a:pt x="1224792" y="-1415"/>
                    <a:pt x="1235726" y="12816"/>
                    <a:pt x="1247063" y="29136"/>
                  </a:cubicBezTo>
                  <a:cubicBezTo>
                    <a:pt x="1332446" y="153031"/>
                    <a:pt x="1418553" y="276443"/>
                    <a:pt x="1504097" y="400176"/>
                  </a:cubicBezTo>
                  <a:cubicBezTo>
                    <a:pt x="1527493" y="433943"/>
                    <a:pt x="1535693" y="474303"/>
                    <a:pt x="1550085" y="511930"/>
                  </a:cubicBezTo>
                  <a:cubicBezTo>
                    <a:pt x="1590686" y="618378"/>
                    <a:pt x="1630082" y="725308"/>
                    <a:pt x="1669799" y="832158"/>
                  </a:cubicBezTo>
                  <a:cubicBezTo>
                    <a:pt x="1670683" y="834489"/>
                    <a:pt x="1670201" y="837384"/>
                    <a:pt x="1670602" y="843655"/>
                  </a:cubicBezTo>
                  <a:cubicBezTo>
                    <a:pt x="1540035" y="716705"/>
                    <a:pt x="1411638" y="591927"/>
                    <a:pt x="1279865" y="463771"/>
                  </a:cubicBezTo>
                  <a:cubicBezTo>
                    <a:pt x="1131771" y="1169832"/>
                    <a:pt x="984400" y="1872114"/>
                    <a:pt x="835502" y="2581953"/>
                  </a:cubicBezTo>
                  <a:cubicBezTo>
                    <a:pt x="822478" y="2531141"/>
                    <a:pt x="514631" y="1306027"/>
                    <a:pt x="374014" y="737207"/>
                  </a:cubicBezTo>
                  <a:cubicBezTo>
                    <a:pt x="358980" y="676506"/>
                    <a:pt x="336790" y="623121"/>
                    <a:pt x="295224" y="576329"/>
                  </a:cubicBezTo>
                  <a:cubicBezTo>
                    <a:pt x="265315" y="542723"/>
                    <a:pt x="239749" y="505337"/>
                    <a:pt x="209680" y="466183"/>
                  </a:cubicBezTo>
                  <a:cubicBezTo>
                    <a:pt x="140054" y="589113"/>
                    <a:pt x="71876" y="709550"/>
                    <a:pt x="3698" y="829907"/>
                  </a:cubicBezTo>
                  <a:cubicBezTo>
                    <a:pt x="2492" y="829263"/>
                    <a:pt x="1206" y="828701"/>
                    <a:pt x="0" y="828057"/>
                  </a:cubicBezTo>
                  <a:cubicBezTo>
                    <a:pt x="16723" y="790913"/>
                    <a:pt x="33365" y="753689"/>
                    <a:pt x="50249" y="716544"/>
                  </a:cubicBezTo>
                  <a:cubicBezTo>
                    <a:pt x="150104" y="497137"/>
                    <a:pt x="250120" y="277809"/>
                    <a:pt x="349493" y="58241"/>
                  </a:cubicBezTo>
                  <a:cubicBezTo>
                    <a:pt x="356327" y="42885"/>
                    <a:pt x="364527" y="34041"/>
                    <a:pt x="381572" y="35408"/>
                  </a:cubicBezTo>
                  <a:close/>
                </a:path>
              </a:pathLst>
            </a:custGeom>
            <a:solidFill>
              <a:srgbClr val="FFFFFF"/>
            </a:solidFill>
            <a:ln w="8039" cap="flat">
              <a:noFill/>
              <a:prstDash val="solid"/>
              <a:miter/>
            </a:ln>
          </p:spPr>
          <p:txBody>
            <a:bodyPr rtlCol="0" anchor="ctr"/>
            <a:lstStyle/>
            <a:p>
              <a:endParaRPr lang="en-US"/>
            </a:p>
          </p:txBody>
        </p:sp>
      </p:grpSp>
      <p:sp>
        <p:nvSpPr>
          <p:cNvPr id="3" name="Text Placeholder 2"/>
          <p:cNvSpPr>
            <a:spLocks noGrp="1"/>
          </p:cNvSpPr>
          <p:nvPr>
            <p:ph type="body" sz="quarter" idx="10"/>
          </p:nvPr>
        </p:nvSpPr>
        <p:spPr/>
        <p:txBody>
          <a:bodyPr>
            <a:normAutofit fontScale="92500" lnSpcReduction="10000"/>
          </a:bodyPr>
          <a:lstStyle/>
          <a:p>
            <a:r>
              <a:rPr lang="ar-SA" dirty="0" smtClean="0"/>
              <a:t>ثغرات في النظام </a:t>
            </a:r>
            <a:endParaRPr lang="en-US" dirty="0"/>
          </a:p>
        </p:txBody>
      </p:sp>
      <p:sp>
        <p:nvSpPr>
          <p:cNvPr id="5" name="TextBox 4"/>
          <p:cNvSpPr txBox="1"/>
          <p:nvPr/>
        </p:nvSpPr>
        <p:spPr>
          <a:xfrm>
            <a:off x="9410218" y="3275635"/>
            <a:ext cx="2581154" cy="3497881"/>
          </a:xfrm>
          <a:prstGeom prst="rect">
            <a:avLst/>
          </a:prstGeom>
          <a:noFill/>
        </p:spPr>
        <p:txBody>
          <a:bodyPr wrap="square" rtlCol="0">
            <a:spAutoFit/>
          </a:bodyPr>
          <a:lstStyle/>
          <a:p>
            <a:pPr marL="342900" indent="-342900" algn="r" rtl="1">
              <a:buFont typeface="Wingdings" panose="05000000000000000000" pitchFamily="2" charset="2"/>
              <a:buChar char="q"/>
            </a:pPr>
            <a:r>
              <a:rPr lang="ar-SA" dirty="0" smtClean="0"/>
              <a:t>بنود تسهيلات المخالفات </a:t>
            </a:r>
          </a:p>
          <a:p>
            <a:pPr algn="r" rtl="1"/>
            <a:endParaRPr lang="ar-SA" dirty="0" smtClean="0"/>
          </a:p>
          <a:p>
            <a:pPr marL="342900" indent="-342900" algn="r" rtl="1">
              <a:buFont typeface="Wingdings" panose="05000000000000000000" pitchFamily="2" charset="2"/>
              <a:buChar char="q"/>
            </a:pPr>
            <a:r>
              <a:rPr lang="ar-SA" dirty="0" smtClean="0"/>
              <a:t>عدم تحديد الحد الادنى للنسبة الطابقية والنسبة المئوية للبناء </a:t>
            </a:r>
          </a:p>
          <a:p>
            <a:pPr algn="r" rtl="1"/>
            <a:endParaRPr lang="ar-SA" dirty="0" smtClean="0"/>
          </a:p>
          <a:p>
            <a:pPr marL="342900" indent="-342900" algn="r" rtl="1">
              <a:buFont typeface="Wingdings" panose="05000000000000000000" pitchFamily="2" charset="2"/>
              <a:buChar char="q"/>
            </a:pPr>
            <a:r>
              <a:rPr lang="ar-SA" dirty="0" smtClean="0"/>
              <a:t>عدم وضع قيود على اشكال الاراضي المسموح البناء بها </a:t>
            </a:r>
          </a:p>
          <a:p>
            <a:pPr algn="r" rtl="1"/>
            <a:endParaRPr lang="ar-SA" dirty="0" smtClean="0"/>
          </a:p>
          <a:p>
            <a:pPr marL="342900" indent="-342900" algn="r" rtl="1">
              <a:buFont typeface="Wingdings" panose="05000000000000000000" pitchFamily="2" charset="2"/>
              <a:buChar char="q"/>
            </a:pPr>
            <a:r>
              <a:rPr lang="ar-SA" dirty="0" smtClean="0"/>
              <a:t>عدم كفاية اشتراطات السلامة العامة  </a:t>
            </a:r>
            <a:endParaRPr lang="en-US" dirty="0"/>
          </a:p>
        </p:txBody>
      </p:sp>
      <p:sp>
        <p:nvSpPr>
          <p:cNvPr id="43" name="TextBox 42"/>
          <p:cNvSpPr txBox="1"/>
          <p:nvPr/>
        </p:nvSpPr>
        <p:spPr>
          <a:xfrm>
            <a:off x="854268" y="3276414"/>
            <a:ext cx="2581154" cy="2078902"/>
          </a:xfrm>
          <a:prstGeom prst="rect">
            <a:avLst/>
          </a:prstGeom>
          <a:noFill/>
        </p:spPr>
        <p:txBody>
          <a:bodyPr wrap="square" rtlCol="0">
            <a:spAutoFit/>
          </a:bodyPr>
          <a:lstStyle/>
          <a:p>
            <a:pPr marL="342900" indent="-342900" algn="r" rtl="1">
              <a:buFont typeface="Wingdings" panose="05000000000000000000" pitchFamily="2" charset="2"/>
              <a:buChar char="q"/>
            </a:pPr>
            <a:r>
              <a:rPr lang="ar-SA" dirty="0" smtClean="0"/>
              <a:t>جمود الانظمة ورتابتها وتقادمها </a:t>
            </a:r>
          </a:p>
          <a:p>
            <a:pPr marL="342900" indent="-342900" algn="r" rtl="1">
              <a:buFont typeface="Wingdings" panose="05000000000000000000" pitchFamily="2" charset="2"/>
              <a:buChar char="q"/>
            </a:pPr>
            <a:endParaRPr lang="ar-SA" dirty="0"/>
          </a:p>
          <a:p>
            <a:pPr marL="342900" indent="-342900" algn="r" rtl="1">
              <a:buFont typeface="Wingdings" panose="05000000000000000000" pitchFamily="2" charset="2"/>
              <a:buChar char="q"/>
            </a:pPr>
            <a:r>
              <a:rPr lang="ar-SA" dirty="0" smtClean="0"/>
              <a:t>اهمال الطبوغرافيا </a:t>
            </a:r>
          </a:p>
          <a:p>
            <a:pPr marL="342900" indent="-342900" algn="r" rtl="1">
              <a:buFont typeface="Wingdings" panose="05000000000000000000" pitchFamily="2" charset="2"/>
              <a:buChar char="q"/>
            </a:pPr>
            <a:endParaRPr lang="ar-SA" dirty="0"/>
          </a:p>
          <a:p>
            <a:pPr marL="342900" indent="-342900" algn="r" rtl="1">
              <a:buFont typeface="Wingdings" panose="05000000000000000000" pitchFamily="2" charset="2"/>
              <a:buChar char="q"/>
            </a:pPr>
            <a:r>
              <a:rPr lang="ar-SA" dirty="0" smtClean="0"/>
              <a:t>لا يراعي معايير التصميم العمراني </a:t>
            </a:r>
          </a:p>
        </p:txBody>
      </p:sp>
      <p:sp>
        <p:nvSpPr>
          <p:cNvPr id="6" name="TextBox 5"/>
          <p:cNvSpPr txBox="1"/>
          <p:nvPr/>
        </p:nvSpPr>
        <p:spPr>
          <a:xfrm>
            <a:off x="4683328" y="1146300"/>
            <a:ext cx="3541853" cy="376129"/>
          </a:xfrm>
          <a:prstGeom prst="rect">
            <a:avLst/>
          </a:prstGeom>
          <a:noFill/>
        </p:spPr>
        <p:txBody>
          <a:bodyPr wrap="square" rtlCol="0">
            <a:spAutoFit/>
          </a:bodyPr>
          <a:lstStyle/>
          <a:p>
            <a:pPr algn="ctr"/>
            <a:r>
              <a:rPr lang="ar-SA" dirty="0" smtClean="0"/>
              <a:t>هل المشكلة في النظام ام في التطبيق ؟ </a:t>
            </a:r>
            <a:endParaRPr lang="en-US" dirty="0"/>
          </a:p>
        </p:txBody>
      </p:sp>
      <p:pic>
        <p:nvPicPr>
          <p:cNvPr id="7" name="Picture 6"/>
          <p:cNvPicPr>
            <a:picLocks noChangeAspect="1"/>
          </p:cNvPicPr>
          <p:nvPr/>
        </p:nvPicPr>
        <p:blipFill>
          <a:blip r:embed="rId2"/>
          <a:stretch>
            <a:fillRect/>
          </a:stretch>
        </p:blipFill>
        <p:spPr>
          <a:xfrm>
            <a:off x="4161945" y="4865693"/>
            <a:ext cx="4305300" cy="2009775"/>
          </a:xfrm>
          <a:prstGeom prst="rect">
            <a:avLst/>
          </a:prstGeom>
        </p:spPr>
      </p:pic>
    </p:spTree>
    <p:extLst>
      <p:ext uri="{BB962C8B-B14F-4D97-AF65-F5344CB8AC3E}">
        <p14:creationId xmlns:p14="http://schemas.microsoft.com/office/powerpoint/2010/main" val="1068359956"/>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Rectangle 25"/>
          <p:cNvSpPr/>
          <p:nvPr/>
        </p:nvSpPr>
        <p:spPr>
          <a:xfrm>
            <a:off x="2696901" y="293366"/>
            <a:ext cx="9777869" cy="6386620"/>
          </a:xfrm>
          <a:prstGeom prst="rect">
            <a:avLst/>
          </a:prstGeom>
          <a:solidFill>
            <a:schemeClr val="accent3">
              <a:alpha val="50000"/>
            </a:schemeClr>
          </a:solidFill>
          <a:ln>
            <a:noFill/>
          </a:ln>
          <a:effectLst>
            <a:outerShdw blurRad="50800" dist="38100" dir="2700000" algn="tl" rotWithShape="0">
              <a:prstClr val="black">
                <a:alpha val="40000"/>
              </a:prstClr>
            </a:outerShdw>
          </a:effectLst>
        </p:spPr>
        <p:style>
          <a:lnRef idx="0">
            <a:scrgbClr r="0" g="0" b="0"/>
          </a:lnRef>
          <a:fillRef idx="0">
            <a:scrgbClr r="0" g="0" b="0"/>
          </a:fillRef>
          <a:effectRef idx="0">
            <a:scrgbClr r="0" g="0" b="0"/>
          </a:effectRef>
          <a:fontRef idx="minor">
            <a:schemeClr val="lt1"/>
          </a:fontRef>
        </p:style>
        <p:txBody>
          <a:bodyPr wrap="square">
            <a:spAutoFit/>
          </a:bodyPr>
          <a:lstStyle/>
          <a:p>
            <a:pPr marL="342900" indent="-342900" algn="r" rtl="1">
              <a:buFont typeface="Wingdings" panose="05000000000000000000" pitchFamily="2" charset="2"/>
              <a:buChar char="q"/>
            </a:pPr>
            <a:endParaRPr lang="en-US" sz="1859" dirty="0">
              <a:solidFill>
                <a:schemeClr val="bg1"/>
              </a:solidFill>
            </a:endParaRPr>
          </a:p>
          <a:p>
            <a:pPr marL="342900" indent="-342900" algn="r" rtl="1">
              <a:buFont typeface="Wingdings" panose="05000000000000000000" pitchFamily="2" charset="2"/>
              <a:buChar char="q"/>
            </a:pPr>
            <a:r>
              <a:rPr lang="en-US" sz="1859" dirty="0">
                <a:solidFill>
                  <a:schemeClr val="bg1"/>
                </a:solidFill>
              </a:rPr>
              <a:t>ان </a:t>
            </a:r>
            <a:r>
              <a:rPr lang="en-US" sz="1859" dirty="0" err="1">
                <a:solidFill>
                  <a:schemeClr val="bg1"/>
                </a:solidFill>
              </a:rPr>
              <a:t>يتم</a:t>
            </a:r>
            <a:r>
              <a:rPr lang="en-US" sz="1859" dirty="0">
                <a:solidFill>
                  <a:schemeClr val="bg1"/>
                </a:solidFill>
              </a:rPr>
              <a:t> </a:t>
            </a:r>
            <a:r>
              <a:rPr lang="en-US" sz="1859" dirty="0" err="1">
                <a:solidFill>
                  <a:schemeClr val="bg1"/>
                </a:solidFill>
              </a:rPr>
              <a:t>وضع</a:t>
            </a:r>
            <a:r>
              <a:rPr lang="en-US" sz="1859" dirty="0">
                <a:solidFill>
                  <a:schemeClr val="bg1"/>
                </a:solidFill>
              </a:rPr>
              <a:t> </a:t>
            </a:r>
            <a:r>
              <a:rPr lang="en-US" sz="1859" dirty="0" err="1">
                <a:solidFill>
                  <a:schemeClr val="bg1"/>
                </a:solidFill>
              </a:rPr>
              <a:t>الانظمة</a:t>
            </a:r>
            <a:r>
              <a:rPr lang="en-US" sz="1859" dirty="0">
                <a:solidFill>
                  <a:schemeClr val="bg1"/>
                </a:solidFill>
              </a:rPr>
              <a:t> </a:t>
            </a:r>
            <a:r>
              <a:rPr lang="en-US" sz="1859" dirty="0" err="1">
                <a:solidFill>
                  <a:schemeClr val="bg1"/>
                </a:solidFill>
              </a:rPr>
              <a:t>ضمن</a:t>
            </a:r>
            <a:r>
              <a:rPr lang="en-US" sz="1859" dirty="0">
                <a:solidFill>
                  <a:schemeClr val="bg1"/>
                </a:solidFill>
              </a:rPr>
              <a:t> </a:t>
            </a:r>
            <a:r>
              <a:rPr lang="en-US" sz="1859" dirty="0" err="1">
                <a:solidFill>
                  <a:schemeClr val="bg1"/>
                </a:solidFill>
              </a:rPr>
              <a:t>رؤية</a:t>
            </a:r>
            <a:r>
              <a:rPr lang="en-US" sz="1859" dirty="0">
                <a:solidFill>
                  <a:schemeClr val="bg1"/>
                </a:solidFill>
              </a:rPr>
              <a:t> </a:t>
            </a:r>
            <a:r>
              <a:rPr lang="en-US" sz="1859" dirty="0" err="1">
                <a:solidFill>
                  <a:schemeClr val="bg1"/>
                </a:solidFill>
              </a:rPr>
              <a:t>تدعم</a:t>
            </a:r>
            <a:r>
              <a:rPr lang="en-US" sz="1859" dirty="0">
                <a:solidFill>
                  <a:schemeClr val="bg1"/>
                </a:solidFill>
              </a:rPr>
              <a:t> </a:t>
            </a:r>
            <a:r>
              <a:rPr lang="en-US" sz="1859" dirty="0" err="1">
                <a:solidFill>
                  <a:schemeClr val="bg1"/>
                </a:solidFill>
              </a:rPr>
              <a:t>توجهات</a:t>
            </a:r>
            <a:r>
              <a:rPr lang="en-US" sz="1859" dirty="0">
                <a:solidFill>
                  <a:schemeClr val="bg1"/>
                </a:solidFill>
              </a:rPr>
              <a:t> </a:t>
            </a:r>
            <a:r>
              <a:rPr lang="en-US" sz="1859" dirty="0" err="1">
                <a:solidFill>
                  <a:schemeClr val="bg1"/>
                </a:solidFill>
              </a:rPr>
              <a:t>وخصوصية</a:t>
            </a:r>
            <a:r>
              <a:rPr lang="en-US" sz="1859" dirty="0">
                <a:solidFill>
                  <a:schemeClr val="bg1"/>
                </a:solidFill>
              </a:rPr>
              <a:t> </a:t>
            </a:r>
            <a:r>
              <a:rPr lang="en-US" sz="1859" dirty="0" err="1">
                <a:solidFill>
                  <a:schemeClr val="bg1"/>
                </a:solidFill>
              </a:rPr>
              <a:t>كل</a:t>
            </a:r>
            <a:r>
              <a:rPr lang="en-US" sz="1859" dirty="0">
                <a:solidFill>
                  <a:schemeClr val="bg1"/>
                </a:solidFill>
              </a:rPr>
              <a:t> </a:t>
            </a:r>
            <a:r>
              <a:rPr lang="en-US" sz="1859" dirty="0" err="1">
                <a:solidFill>
                  <a:schemeClr val="bg1"/>
                </a:solidFill>
              </a:rPr>
              <a:t>مدينة</a:t>
            </a:r>
            <a:r>
              <a:rPr lang="en-US" sz="1859" dirty="0">
                <a:solidFill>
                  <a:schemeClr val="bg1"/>
                </a:solidFill>
              </a:rPr>
              <a:t> </a:t>
            </a:r>
            <a:r>
              <a:rPr lang="en-US" sz="1859" dirty="0" err="1">
                <a:solidFill>
                  <a:schemeClr val="bg1"/>
                </a:solidFill>
              </a:rPr>
              <a:t>فلسطينية</a:t>
            </a:r>
            <a:r>
              <a:rPr lang="en-US" sz="1859" dirty="0">
                <a:solidFill>
                  <a:schemeClr val="bg1"/>
                </a:solidFill>
              </a:rPr>
              <a:t> </a:t>
            </a:r>
            <a:r>
              <a:rPr lang="en-US" sz="1859" dirty="0" err="1">
                <a:solidFill>
                  <a:schemeClr val="bg1"/>
                </a:solidFill>
              </a:rPr>
              <a:t>على</a:t>
            </a:r>
            <a:r>
              <a:rPr lang="en-US" sz="1859" dirty="0">
                <a:solidFill>
                  <a:schemeClr val="bg1"/>
                </a:solidFill>
              </a:rPr>
              <a:t> </a:t>
            </a:r>
            <a:r>
              <a:rPr lang="en-US" sz="1859" dirty="0" err="1">
                <a:solidFill>
                  <a:schemeClr val="bg1"/>
                </a:solidFill>
              </a:rPr>
              <a:t>حدا</a:t>
            </a:r>
            <a:r>
              <a:rPr lang="en-US" sz="1859" dirty="0">
                <a:solidFill>
                  <a:schemeClr val="bg1"/>
                </a:solidFill>
              </a:rPr>
              <a:t> </a:t>
            </a:r>
            <a:r>
              <a:rPr lang="en-US" sz="1859" dirty="0" err="1">
                <a:solidFill>
                  <a:schemeClr val="bg1"/>
                </a:solidFill>
              </a:rPr>
              <a:t>مع</a:t>
            </a:r>
            <a:r>
              <a:rPr lang="en-US" sz="1859" dirty="0">
                <a:solidFill>
                  <a:schemeClr val="bg1"/>
                </a:solidFill>
              </a:rPr>
              <a:t> </a:t>
            </a:r>
            <a:r>
              <a:rPr lang="en-US" sz="1859" dirty="0" err="1">
                <a:solidFill>
                  <a:schemeClr val="bg1"/>
                </a:solidFill>
              </a:rPr>
              <a:t>عدم</a:t>
            </a:r>
            <a:r>
              <a:rPr lang="en-US" sz="1859" dirty="0">
                <a:solidFill>
                  <a:schemeClr val="bg1"/>
                </a:solidFill>
              </a:rPr>
              <a:t> </a:t>
            </a:r>
            <a:r>
              <a:rPr lang="en-US" sz="1859" dirty="0" err="1">
                <a:solidFill>
                  <a:schemeClr val="bg1"/>
                </a:solidFill>
              </a:rPr>
              <a:t>اهمال</a:t>
            </a:r>
            <a:r>
              <a:rPr lang="en-US" sz="1859" dirty="0">
                <a:solidFill>
                  <a:schemeClr val="bg1"/>
                </a:solidFill>
              </a:rPr>
              <a:t> </a:t>
            </a:r>
            <a:r>
              <a:rPr lang="en-US" sz="1859" dirty="0" err="1">
                <a:solidFill>
                  <a:schemeClr val="bg1"/>
                </a:solidFill>
              </a:rPr>
              <a:t>سياسات</a:t>
            </a:r>
            <a:r>
              <a:rPr lang="en-US" sz="1859" dirty="0">
                <a:solidFill>
                  <a:schemeClr val="bg1"/>
                </a:solidFill>
              </a:rPr>
              <a:t> </a:t>
            </a:r>
            <a:r>
              <a:rPr lang="en-US" sz="1859" dirty="0" err="1">
                <a:solidFill>
                  <a:schemeClr val="bg1"/>
                </a:solidFill>
              </a:rPr>
              <a:t>الدولة</a:t>
            </a:r>
            <a:r>
              <a:rPr lang="en-US" sz="1859" dirty="0">
                <a:solidFill>
                  <a:schemeClr val="bg1"/>
                </a:solidFill>
              </a:rPr>
              <a:t> </a:t>
            </a:r>
            <a:r>
              <a:rPr lang="en-US" sz="1859" dirty="0" err="1">
                <a:solidFill>
                  <a:schemeClr val="bg1"/>
                </a:solidFill>
              </a:rPr>
              <a:t>العامة</a:t>
            </a:r>
            <a:r>
              <a:rPr lang="en-US" sz="1859" dirty="0">
                <a:solidFill>
                  <a:schemeClr val="bg1"/>
                </a:solidFill>
              </a:rPr>
              <a:t> </a:t>
            </a:r>
          </a:p>
          <a:p>
            <a:pPr marL="342900" indent="-342900" algn="r" rtl="1">
              <a:buFont typeface="Wingdings" panose="05000000000000000000" pitchFamily="2" charset="2"/>
              <a:buChar char="q"/>
            </a:pPr>
            <a:endParaRPr lang="en-US" sz="1859" dirty="0">
              <a:solidFill>
                <a:schemeClr val="bg1"/>
              </a:solidFill>
            </a:endParaRPr>
          </a:p>
          <a:p>
            <a:pPr marL="342900" indent="-342900" algn="r" rtl="1">
              <a:buFont typeface="Wingdings" panose="05000000000000000000" pitchFamily="2" charset="2"/>
              <a:buChar char="q"/>
            </a:pPr>
            <a:r>
              <a:rPr lang="en-US" sz="1859" dirty="0">
                <a:solidFill>
                  <a:schemeClr val="bg1"/>
                </a:solidFill>
              </a:rPr>
              <a:t>ان </a:t>
            </a:r>
            <a:r>
              <a:rPr lang="en-US" sz="1859" dirty="0" err="1">
                <a:solidFill>
                  <a:schemeClr val="bg1"/>
                </a:solidFill>
              </a:rPr>
              <a:t>يتم</a:t>
            </a:r>
            <a:r>
              <a:rPr lang="en-US" sz="1859" dirty="0">
                <a:solidFill>
                  <a:schemeClr val="bg1"/>
                </a:solidFill>
              </a:rPr>
              <a:t> </a:t>
            </a:r>
            <a:r>
              <a:rPr lang="en-US" sz="1859" dirty="0" err="1">
                <a:solidFill>
                  <a:schemeClr val="bg1"/>
                </a:solidFill>
              </a:rPr>
              <a:t>وضع</a:t>
            </a:r>
            <a:r>
              <a:rPr lang="en-US" sz="1859" dirty="0">
                <a:solidFill>
                  <a:schemeClr val="bg1"/>
                </a:solidFill>
              </a:rPr>
              <a:t> </a:t>
            </a:r>
            <a:r>
              <a:rPr lang="en-US" sz="1859" dirty="0" err="1">
                <a:solidFill>
                  <a:schemeClr val="bg1"/>
                </a:solidFill>
              </a:rPr>
              <a:t>الانظمة</a:t>
            </a:r>
            <a:r>
              <a:rPr lang="en-US" sz="1859" dirty="0">
                <a:solidFill>
                  <a:schemeClr val="bg1"/>
                </a:solidFill>
              </a:rPr>
              <a:t> </a:t>
            </a:r>
            <a:r>
              <a:rPr lang="en-US" sz="1859" dirty="0" err="1">
                <a:solidFill>
                  <a:schemeClr val="bg1"/>
                </a:solidFill>
              </a:rPr>
              <a:t>في</a:t>
            </a:r>
            <a:r>
              <a:rPr lang="en-US" sz="1859" dirty="0">
                <a:solidFill>
                  <a:schemeClr val="bg1"/>
                </a:solidFill>
              </a:rPr>
              <a:t> </a:t>
            </a:r>
            <a:r>
              <a:rPr lang="ar-SA" sz="1859" dirty="0" smtClean="0">
                <a:solidFill>
                  <a:schemeClr val="bg1"/>
                </a:solidFill>
              </a:rPr>
              <a:t>مقياس</a:t>
            </a:r>
            <a:r>
              <a:rPr lang="en-US" sz="1859" dirty="0" smtClean="0">
                <a:solidFill>
                  <a:schemeClr val="bg1"/>
                </a:solidFill>
              </a:rPr>
              <a:t> </a:t>
            </a:r>
            <a:r>
              <a:rPr lang="en-US" sz="1859" dirty="0" err="1">
                <a:solidFill>
                  <a:schemeClr val="bg1"/>
                </a:solidFill>
              </a:rPr>
              <a:t>المدينة</a:t>
            </a:r>
            <a:r>
              <a:rPr lang="en-US" sz="1859" dirty="0">
                <a:solidFill>
                  <a:schemeClr val="bg1"/>
                </a:solidFill>
              </a:rPr>
              <a:t> </a:t>
            </a:r>
            <a:r>
              <a:rPr lang="en-US" sz="1859" dirty="0" err="1">
                <a:solidFill>
                  <a:schemeClr val="bg1"/>
                </a:solidFill>
              </a:rPr>
              <a:t>وفي</a:t>
            </a:r>
            <a:r>
              <a:rPr lang="en-US" sz="1859" dirty="0">
                <a:solidFill>
                  <a:schemeClr val="bg1"/>
                </a:solidFill>
              </a:rPr>
              <a:t> </a:t>
            </a:r>
            <a:r>
              <a:rPr lang="ar-SA" sz="1859" dirty="0" smtClean="0">
                <a:solidFill>
                  <a:schemeClr val="bg1"/>
                </a:solidFill>
              </a:rPr>
              <a:t>مقياس</a:t>
            </a:r>
            <a:r>
              <a:rPr lang="en-US" sz="1859" dirty="0" smtClean="0">
                <a:solidFill>
                  <a:schemeClr val="bg1"/>
                </a:solidFill>
              </a:rPr>
              <a:t> </a:t>
            </a:r>
            <a:r>
              <a:rPr lang="ar-SA" sz="1859" dirty="0" smtClean="0">
                <a:solidFill>
                  <a:schemeClr val="bg1"/>
                </a:solidFill>
              </a:rPr>
              <a:t>الاحياء </a:t>
            </a:r>
            <a:r>
              <a:rPr lang="en-US" sz="1859" dirty="0" err="1" smtClean="0">
                <a:solidFill>
                  <a:schemeClr val="bg1"/>
                </a:solidFill>
              </a:rPr>
              <a:t>اي</a:t>
            </a:r>
            <a:r>
              <a:rPr lang="en-US" sz="1859" dirty="0" smtClean="0">
                <a:solidFill>
                  <a:schemeClr val="bg1"/>
                </a:solidFill>
              </a:rPr>
              <a:t> </a:t>
            </a:r>
            <a:r>
              <a:rPr lang="en-US" sz="1859" dirty="0">
                <a:solidFill>
                  <a:schemeClr val="bg1"/>
                </a:solidFill>
              </a:rPr>
              <a:t>ان </a:t>
            </a:r>
            <a:r>
              <a:rPr lang="en-US" sz="1859" dirty="0" err="1">
                <a:solidFill>
                  <a:schemeClr val="bg1"/>
                </a:solidFill>
              </a:rPr>
              <a:t>لا</a:t>
            </a:r>
            <a:r>
              <a:rPr lang="en-US" sz="1859" dirty="0">
                <a:solidFill>
                  <a:schemeClr val="bg1"/>
                </a:solidFill>
              </a:rPr>
              <a:t> </a:t>
            </a:r>
            <a:r>
              <a:rPr lang="en-US" sz="1859" dirty="0" err="1">
                <a:solidFill>
                  <a:schemeClr val="bg1"/>
                </a:solidFill>
              </a:rPr>
              <a:t>يتم</a:t>
            </a:r>
            <a:r>
              <a:rPr lang="en-US" sz="1859" dirty="0">
                <a:solidFill>
                  <a:schemeClr val="bg1"/>
                </a:solidFill>
              </a:rPr>
              <a:t> </a:t>
            </a:r>
            <a:r>
              <a:rPr lang="en-US" sz="1859" dirty="0" err="1">
                <a:solidFill>
                  <a:schemeClr val="bg1"/>
                </a:solidFill>
              </a:rPr>
              <a:t>التعامل</a:t>
            </a:r>
            <a:r>
              <a:rPr lang="en-US" sz="1859" dirty="0">
                <a:solidFill>
                  <a:schemeClr val="bg1"/>
                </a:solidFill>
              </a:rPr>
              <a:t> </a:t>
            </a:r>
            <a:r>
              <a:rPr lang="en-US" sz="1859" dirty="0" err="1">
                <a:solidFill>
                  <a:schemeClr val="bg1"/>
                </a:solidFill>
              </a:rPr>
              <a:t>مع</a:t>
            </a:r>
            <a:r>
              <a:rPr lang="en-US" sz="1859" dirty="0">
                <a:solidFill>
                  <a:schemeClr val="bg1"/>
                </a:solidFill>
              </a:rPr>
              <a:t> </a:t>
            </a:r>
            <a:r>
              <a:rPr lang="en-US" sz="1859" dirty="0" err="1">
                <a:solidFill>
                  <a:schemeClr val="bg1"/>
                </a:solidFill>
              </a:rPr>
              <a:t>المباني</a:t>
            </a:r>
            <a:r>
              <a:rPr lang="en-US" sz="1859" dirty="0">
                <a:solidFill>
                  <a:schemeClr val="bg1"/>
                </a:solidFill>
              </a:rPr>
              <a:t> </a:t>
            </a:r>
            <a:r>
              <a:rPr lang="en-US" sz="1859" dirty="0" err="1">
                <a:solidFill>
                  <a:schemeClr val="bg1"/>
                </a:solidFill>
              </a:rPr>
              <a:t>فقط</a:t>
            </a:r>
            <a:r>
              <a:rPr lang="en-US" sz="1859" dirty="0">
                <a:solidFill>
                  <a:schemeClr val="bg1"/>
                </a:solidFill>
              </a:rPr>
              <a:t> </a:t>
            </a:r>
            <a:r>
              <a:rPr lang="en-US" sz="1859" dirty="0" err="1">
                <a:solidFill>
                  <a:schemeClr val="bg1"/>
                </a:solidFill>
              </a:rPr>
              <a:t>بشكل</a:t>
            </a:r>
            <a:r>
              <a:rPr lang="en-US" sz="1859" dirty="0">
                <a:solidFill>
                  <a:schemeClr val="bg1"/>
                </a:solidFill>
              </a:rPr>
              <a:t> </a:t>
            </a:r>
            <a:r>
              <a:rPr lang="en-US" sz="1859" dirty="0" err="1">
                <a:solidFill>
                  <a:schemeClr val="bg1"/>
                </a:solidFill>
              </a:rPr>
              <a:t>منعزل</a:t>
            </a:r>
            <a:r>
              <a:rPr lang="en-US" sz="1859" dirty="0">
                <a:solidFill>
                  <a:schemeClr val="bg1"/>
                </a:solidFill>
              </a:rPr>
              <a:t> </a:t>
            </a:r>
            <a:r>
              <a:rPr lang="en-US" sz="1859" dirty="0" err="1">
                <a:solidFill>
                  <a:schemeClr val="bg1"/>
                </a:solidFill>
              </a:rPr>
              <a:t>بل</a:t>
            </a:r>
            <a:r>
              <a:rPr lang="en-US" sz="1859" dirty="0">
                <a:solidFill>
                  <a:schemeClr val="bg1"/>
                </a:solidFill>
              </a:rPr>
              <a:t> </a:t>
            </a:r>
            <a:r>
              <a:rPr lang="en-US" sz="1859" dirty="0" err="1">
                <a:solidFill>
                  <a:schemeClr val="bg1"/>
                </a:solidFill>
              </a:rPr>
              <a:t>التفكير</a:t>
            </a:r>
            <a:r>
              <a:rPr lang="en-US" sz="1859" dirty="0">
                <a:solidFill>
                  <a:schemeClr val="bg1"/>
                </a:solidFill>
              </a:rPr>
              <a:t> </a:t>
            </a:r>
            <a:r>
              <a:rPr lang="en-US" sz="1859" dirty="0" err="1">
                <a:solidFill>
                  <a:schemeClr val="bg1"/>
                </a:solidFill>
              </a:rPr>
              <a:t>بالمبنى</a:t>
            </a:r>
            <a:r>
              <a:rPr lang="en-US" sz="1859" dirty="0">
                <a:solidFill>
                  <a:schemeClr val="bg1"/>
                </a:solidFill>
              </a:rPr>
              <a:t> </a:t>
            </a:r>
            <a:r>
              <a:rPr lang="en-US" sz="1859" dirty="0" err="1">
                <a:solidFill>
                  <a:schemeClr val="bg1"/>
                </a:solidFill>
              </a:rPr>
              <a:t>مع</a:t>
            </a:r>
            <a:r>
              <a:rPr lang="en-US" sz="1859" dirty="0">
                <a:solidFill>
                  <a:schemeClr val="bg1"/>
                </a:solidFill>
              </a:rPr>
              <a:t> </a:t>
            </a:r>
            <a:r>
              <a:rPr lang="en-US" sz="1859" dirty="0" err="1">
                <a:solidFill>
                  <a:schemeClr val="bg1"/>
                </a:solidFill>
              </a:rPr>
              <a:t>المحيط</a:t>
            </a:r>
            <a:r>
              <a:rPr lang="en-US" sz="1859" dirty="0">
                <a:solidFill>
                  <a:schemeClr val="bg1"/>
                </a:solidFill>
              </a:rPr>
              <a:t> -</a:t>
            </a:r>
            <a:r>
              <a:rPr lang="en-US" sz="1859" dirty="0" err="1">
                <a:solidFill>
                  <a:schemeClr val="bg1"/>
                </a:solidFill>
              </a:rPr>
              <a:t>الحي</a:t>
            </a:r>
            <a:r>
              <a:rPr lang="en-US" sz="1859" dirty="0">
                <a:solidFill>
                  <a:schemeClr val="bg1"/>
                </a:solidFill>
              </a:rPr>
              <a:t> </a:t>
            </a:r>
            <a:r>
              <a:rPr lang="en-US" sz="1859" dirty="0" err="1">
                <a:solidFill>
                  <a:schemeClr val="bg1"/>
                </a:solidFill>
              </a:rPr>
              <a:t>والحي</a:t>
            </a:r>
            <a:r>
              <a:rPr lang="en-US" sz="1859" dirty="0">
                <a:solidFill>
                  <a:schemeClr val="bg1"/>
                </a:solidFill>
              </a:rPr>
              <a:t> </a:t>
            </a:r>
            <a:r>
              <a:rPr lang="en-US" sz="1859" dirty="0" err="1">
                <a:solidFill>
                  <a:schemeClr val="bg1"/>
                </a:solidFill>
              </a:rPr>
              <a:t>ضمن</a:t>
            </a:r>
            <a:r>
              <a:rPr lang="en-US" sz="1859" dirty="0">
                <a:solidFill>
                  <a:schemeClr val="bg1"/>
                </a:solidFill>
              </a:rPr>
              <a:t> </a:t>
            </a:r>
            <a:r>
              <a:rPr lang="en-US" sz="1859" dirty="0" err="1">
                <a:solidFill>
                  <a:schemeClr val="bg1"/>
                </a:solidFill>
              </a:rPr>
              <a:t>الاحياء</a:t>
            </a:r>
            <a:r>
              <a:rPr lang="en-US" sz="1859" dirty="0">
                <a:solidFill>
                  <a:schemeClr val="bg1"/>
                </a:solidFill>
              </a:rPr>
              <a:t> </a:t>
            </a:r>
            <a:r>
              <a:rPr lang="en-US" sz="1859" dirty="0" err="1">
                <a:solidFill>
                  <a:schemeClr val="bg1"/>
                </a:solidFill>
              </a:rPr>
              <a:t>المجاورة</a:t>
            </a:r>
            <a:r>
              <a:rPr lang="en-US" sz="1859" dirty="0">
                <a:solidFill>
                  <a:schemeClr val="bg1"/>
                </a:solidFill>
              </a:rPr>
              <a:t>- </a:t>
            </a:r>
            <a:r>
              <a:rPr lang="en-US" sz="1859" dirty="0" err="1">
                <a:solidFill>
                  <a:schemeClr val="bg1"/>
                </a:solidFill>
              </a:rPr>
              <a:t>المدينة</a:t>
            </a:r>
            <a:r>
              <a:rPr lang="en-US" sz="1859" dirty="0">
                <a:solidFill>
                  <a:schemeClr val="bg1"/>
                </a:solidFill>
              </a:rPr>
              <a:t> </a:t>
            </a:r>
          </a:p>
          <a:p>
            <a:pPr marL="342900" indent="-342900" algn="r" rtl="1">
              <a:buFont typeface="Wingdings" panose="05000000000000000000" pitchFamily="2" charset="2"/>
              <a:buChar char="q"/>
            </a:pPr>
            <a:endParaRPr lang="en-US" sz="1859" dirty="0">
              <a:solidFill>
                <a:schemeClr val="bg1"/>
              </a:solidFill>
            </a:endParaRPr>
          </a:p>
          <a:p>
            <a:pPr marL="342900" indent="-342900" algn="r" rtl="1">
              <a:buFont typeface="Wingdings" panose="05000000000000000000" pitchFamily="2" charset="2"/>
              <a:buChar char="q"/>
            </a:pPr>
            <a:r>
              <a:rPr lang="en-US" sz="1859" dirty="0" err="1">
                <a:solidFill>
                  <a:schemeClr val="bg1"/>
                </a:solidFill>
              </a:rPr>
              <a:t>ضرورة</a:t>
            </a:r>
            <a:r>
              <a:rPr lang="en-US" sz="1859" dirty="0">
                <a:solidFill>
                  <a:schemeClr val="bg1"/>
                </a:solidFill>
              </a:rPr>
              <a:t> </a:t>
            </a:r>
            <a:r>
              <a:rPr lang="en-US" sz="1859" dirty="0" err="1">
                <a:solidFill>
                  <a:schemeClr val="bg1"/>
                </a:solidFill>
              </a:rPr>
              <a:t>القيام</a:t>
            </a:r>
            <a:r>
              <a:rPr lang="en-US" sz="1859" dirty="0">
                <a:solidFill>
                  <a:schemeClr val="bg1"/>
                </a:solidFill>
              </a:rPr>
              <a:t> </a:t>
            </a:r>
            <a:r>
              <a:rPr lang="en-US" sz="1859" dirty="0" err="1">
                <a:solidFill>
                  <a:schemeClr val="bg1"/>
                </a:solidFill>
              </a:rPr>
              <a:t>بمشاريع</a:t>
            </a:r>
            <a:r>
              <a:rPr lang="en-US" sz="1859" dirty="0">
                <a:solidFill>
                  <a:schemeClr val="bg1"/>
                </a:solidFill>
              </a:rPr>
              <a:t> </a:t>
            </a:r>
            <a:r>
              <a:rPr lang="en-US" sz="1859" dirty="0" err="1">
                <a:solidFill>
                  <a:schemeClr val="bg1"/>
                </a:solidFill>
              </a:rPr>
              <a:t>اعادة</a:t>
            </a:r>
            <a:r>
              <a:rPr lang="en-US" sz="1859" dirty="0">
                <a:solidFill>
                  <a:schemeClr val="bg1"/>
                </a:solidFill>
              </a:rPr>
              <a:t> </a:t>
            </a:r>
            <a:r>
              <a:rPr lang="en-US" sz="1859" dirty="0" err="1">
                <a:solidFill>
                  <a:schemeClr val="bg1"/>
                </a:solidFill>
              </a:rPr>
              <a:t>الافراز</a:t>
            </a:r>
            <a:r>
              <a:rPr lang="en-US" sz="1859" dirty="0">
                <a:solidFill>
                  <a:schemeClr val="bg1"/>
                </a:solidFill>
              </a:rPr>
              <a:t> </a:t>
            </a:r>
            <a:r>
              <a:rPr lang="en-US" sz="1859" dirty="0" err="1">
                <a:solidFill>
                  <a:schemeClr val="bg1"/>
                </a:solidFill>
              </a:rPr>
              <a:t>والتقسيم</a:t>
            </a:r>
            <a:r>
              <a:rPr lang="en-US" sz="1859" dirty="0">
                <a:solidFill>
                  <a:schemeClr val="bg1"/>
                </a:solidFill>
              </a:rPr>
              <a:t> </a:t>
            </a:r>
            <a:r>
              <a:rPr lang="en-US" sz="1859" dirty="0" err="1">
                <a:solidFill>
                  <a:schemeClr val="bg1"/>
                </a:solidFill>
              </a:rPr>
              <a:t>واعادة</a:t>
            </a:r>
            <a:r>
              <a:rPr lang="en-US" sz="1859" dirty="0">
                <a:solidFill>
                  <a:schemeClr val="bg1"/>
                </a:solidFill>
              </a:rPr>
              <a:t> </a:t>
            </a:r>
            <a:r>
              <a:rPr lang="en-US" sz="1859" dirty="0" err="1">
                <a:solidFill>
                  <a:schemeClr val="bg1"/>
                </a:solidFill>
              </a:rPr>
              <a:t>ضبط</a:t>
            </a:r>
            <a:r>
              <a:rPr lang="en-US" sz="1859" dirty="0">
                <a:solidFill>
                  <a:schemeClr val="bg1"/>
                </a:solidFill>
              </a:rPr>
              <a:t> </a:t>
            </a:r>
            <a:r>
              <a:rPr lang="en-US" sz="1859" dirty="0" err="1">
                <a:solidFill>
                  <a:schemeClr val="bg1"/>
                </a:solidFill>
              </a:rPr>
              <a:t>اشكال</a:t>
            </a:r>
            <a:r>
              <a:rPr lang="en-US" sz="1859" dirty="0">
                <a:solidFill>
                  <a:schemeClr val="bg1"/>
                </a:solidFill>
              </a:rPr>
              <a:t> </a:t>
            </a:r>
            <a:r>
              <a:rPr lang="en-US" sz="1859" dirty="0" err="1">
                <a:solidFill>
                  <a:schemeClr val="bg1"/>
                </a:solidFill>
              </a:rPr>
              <a:t>الاراضي</a:t>
            </a:r>
            <a:r>
              <a:rPr lang="en-US" sz="1859" dirty="0">
                <a:solidFill>
                  <a:schemeClr val="bg1"/>
                </a:solidFill>
              </a:rPr>
              <a:t> </a:t>
            </a:r>
            <a:r>
              <a:rPr lang="en-US" sz="1859" dirty="0" err="1">
                <a:solidFill>
                  <a:schemeClr val="bg1"/>
                </a:solidFill>
              </a:rPr>
              <a:t>ومساحاتها</a:t>
            </a:r>
            <a:r>
              <a:rPr lang="en-US" sz="1859" dirty="0">
                <a:solidFill>
                  <a:schemeClr val="bg1"/>
                </a:solidFill>
              </a:rPr>
              <a:t> </a:t>
            </a:r>
            <a:r>
              <a:rPr lang="en-US" sz="1859" dirty="0" err="1">
                <a:solidFill>
                  <a:schemeClr val="bg1"/>
                </a:solidFill>
              </a:rPr>
              <a:t>ضرورة</a:t>
            </a:r>
            <a:r>
              <a:rPr lang="en-US" sz="1859" dirty="0">
                <a:solidFill>
                  <a:schemeClr val="bg1"/>
                </a:solidFill>
              </a:rPr>
              <a:t> </a:t>
            </a:r>
            <a:r>
              <a:rPr lang="en-US" sz="1859" dirty="0" err="1">
                <a:solidFill>
                  <a:schemeClr val="bg1"/>
                </a:solidFill>
              </a:rPr>
              <a:t>تكييف</a:t>
            </a:r>
            <a:r>
              <a:rPr lang="en-US" sz="1859" dirty="0">
                <a:solidFill>
                  <a:schemeClr val="bg1"/>
                </a:solidFill>
              </a:rPr>
              <a:t> </a:t>
            </a:r>
            <a:r>
              <a:rPr lang="en-US" sz="1859" dirty="0" err="1">
                <a:solidFill>
                  <a:schemeClr val="bg1"/>
                </a:solidFill>
              </a:rPr>
              <a:t>الانظمة</a:t>
            </a:r>
            <a:r>
              <a:rPr lang="en-US" sz="1859" dirty="0">
                <a:solidFill>
                  <a:schemeClr val="bg1"/>
                </a:solidFill>
              </a:rPr>
              <a:t> </a:t>
            </a:r>
            <a:r>
              <a:rPr lang="en-US" sz="1859" dirty="0" err="1" smtClean="0">
                <a:solidFill>
                  <a:schemeClr val="bg1"/>
                </a:solidFill>
              </a:rPr>
              <a:t>للطبوغرافيا</a:t>
            </a:r>
            <a:endParaRPr lang="ar-SA" sz="1859" dirty="0" smtClean="0">
              <a:solidFill>
                <a:schemeClr val="bg1"/>
              </a:solidFill>
            </a:endParaRPr>
          </a:p>
          <a:p>
            <a:pPr marL="342900" indent="-342900" algn="r" rtl="1">
              <a:buFont typeface="Wingdings" panose="05000000000000000000" pitchFamily="2" charset="2"/>
              <a:buChar char="q"/>
            </a:pPr>
            <a:endParaRPr lang="ar-SA" sz="1859" dirty="0">
              <a:solidFill>
                <a:schemeClr val="bg1"/>
              </a:solidFill>
            </a:endParaRPr>
          </a:p>
          <a:p>
            <a:pPr marL="342900" indent="-342900" algn="r" rtl="1">
              <a:buFont typeface="Wingdings" panose="05000000000000000000" pitchFamily="2" charset="2"/>
              <a:buChar char="q"/>
            </a:pPr>
            <a:r>
              <a:rPr lang="en-US" sz="1859" dirty="0" err="1" smtClean="0">
                <a:solidFill>
                  <a:schemeClr val="bg1"/>
                </a:solidFill>
              </a:rPr>
              <a:t>وضع</a:t>
            </a:r>
            <a:r>
              <a:rPr lang="en-US" sz="1859" dirty="0" smtClean="0">
                <a:solidFill>
                  <a:schemeClr val="bg1"/>
                </a:solidFill>
              </a:rPr>
              <a:t> </a:t>
            </a:r>
            <a:r>
              <a:rPr lang="en-US" sz="1859" dirty="0" err="1">
                <a:solidFill>
                  <a:schemeClr val="bg1"/>
                </a:solidFill>
              </a:rPr>
              <a:t>انظمة</a:t>
            </a:r>
            <a:r>
              <a:rPr lang="en-US" sz="1859" dirty="0">
                <a:solidFill>
                  <a:schemeClr val="bg1"/>
                </a:solidFill>
              </a:rPr>
              <a:t> </a:t>
            </a:r>
            <a:r>
              <a:rPr lang="en-US" sz="1859" dirty="0" err="1">
                <a:solidFill>
                  <a:schemeClr val="bg1"/>
                </a:solidFill>
              </a:rPr>
              <a:t>مبتكرة</a:t>
            </a:r>
            <a:r>
              <a:rPr lang="en-US" sz="1859" dirty="0">
                <a:solidFill>
                  <a:schemeClr val="bg1"/>
                </a:solidFill>
              </a:rPr>
              <a:t> </a:t>
            </a:r>
            <a:r>
              <a:rPr lang="en-US" sz="1859" dirty="0" err="1">
                <a:solidFill>
                  <a:schemeClr val="bg1"/>
                </a:solidFill>
              </a:rPr>
              <a:t>تضمن</a:t>
            </a:r>
            <a:r>
              <a:rPr lang="en-US" sz="1859" dirty="0">
                <a:solidFill>
                  <a:schemeClr val="bg1"/>
                </a:solidFill>
              </a:rPr>
              <a:t> </a:t>
            </a:r>
            <a:r>
              <a:rPr lang="en-US" sz="1859" dirty="0" err="1">
                <a:solidFill>
                  <a:schemeClr val="bg1"/>
                </a:solidFill>
              </a:rPr>
              <a:t>تحقيق</a:t>
            </a:r>
            <a:r>
              <a:rPr lang="en-US" sz="1859" dirty="0">
                <a:solidFill>
                  <a:schemeClr val="bg1"/>
                </a:solidFill>
              </a:rPr>
              <a:t> </a:t>
            </a:r>
            <a:r>
              <a:rPr lang="en-US" sz="1859" dirty="0" err="1">
                <a:solidFill>
                  <a:schemeClr val="bg1"/>
                </a:solidFill>
              </a:rPr>
              <a:t>تجربة</a:t>
            </a:r>
            <a:r>
              <a:rPr lang="en-US" sz="1859" dirty="0">
                <a:solidFill>
                  <a:schemeClr val="bg1"/>
                </a:solidFill>
              </a:rPr>
              <a:t> </a:t>
            </a:r>
            <a:r>
              <a:rPr lang="en-US" sz="1859" dirty="0" err="1">
                <a:solidFill>
                  <a:schemeClr val="bg1"/>
                </a:solidFill>
              </a:rPr>
              <a:t>فعالة</a:t>
            </a:r>
            <a:r>
              <a:rPr lang="en-US" sz="1859" dirty="0">
                <a:solidFill>
                  <a:schemeClr val="bg1"/>
                </a:solidFill>
              </a:rPr>
              <a:t> </a:t>
            </a:r>
            <a:r>
              <a:rPr lang="en-US" sz="1859" dirty="0" err="1">
                <a:solidFill>
                  <a:schemeClr val="bg1"/>
                </a:solidFill>
              </a:rPr>
              <a:t>للمسكن</a:t>
            </a:r>
            <a:r>
              <a:rPr lang="en-US" sz="1859" dirty="0">
                <a:solidFill>
                  <a:schemeClr val="bg1"/>
                </a:solidFill>
              </a:rPr>
              <a:t> </a:t>
            </a:r>
            <a:r>
              <a:rPr lang="en-US" sz="1859" dirty="0" err="1">
                <a:solidFill>
                  <a:schemeClr val="bg1"/>
                </a:solidFill>
              </a:rPr>
              <a:t>وتحقق</a:t>
            </a:r>
            <a:r>
              <a:rPr lang="en-US" sz="1859" dirty="0">
                <a:solidFill>
                  <a:schemeClr val="bg1"/>
                </a:solidFill>
              </a:rPr>
              <a:t> </a:t>
            </a:r>
            <a:r>
              <a:rPr lang="en-US" sz="1859" dirty="0" err="1">
                <a:solidFill>
                  <a:schemeClr val="bg1"/>
                </a:solidFill>
              </a:rPr>
              <a:t>العدالة</a:t>
            </a:r>
            <a:r>
              <a:rPr lang="en-US" sz="1859" dirty="0">
                <a:solidFill>
                  <a:schemeClr val="bg1"/>
                </a:solidFill>
              </a:rPr>
              <a:t> </a:t>
            </a:r>
            <a:r>
              <a:rPr lang="en-US" sz="1859" dirty="0" err="1">
                <a:solidFill>
                  <a:schemeClr val="bg1"/>
                </a:solidFill>
              </a:rPr>
              <a:t>بين</a:t>
            </a:r>
            <a:r>
              <a:rPr lang="en-US" sz="1859" dirty="0">
                <a:solidFill>
                  <a:schemeClr val="bg1"/>
                </a:solidFill>
              </a:rPr>
              <a:t> </a:t>
            </a:r>
            <a:r>
              <a:rPr lang="en-US" sz="1859" dirty="0" err="1">
                <a:solidFill>
                  <a:schemeClr val="bg1"/>
                </a:solidFill>
              </a:rPr>
              <a:t>انواع</a:t>
            </a:r>
            <a:r>
              <a:rPr lang="en-US" sz="1859" dirty="0">
                <a:solidFill>
                  <a:schemeClr val="bg1"/>
                </a:solidFill>
              </a:rPr>
              <a:t> </a:t>
            </a:r>
            <a:r>
              <a:rPr lang="en-US" sz="1859" dirty="0" err="1">
                <a:solidFill>
                  <a:schemeClr val="bg1"/>
                </a:solidFill>
              </a:rPr>
              <a:t>المساكن</a:t>
            </a:r>
            <a:r>
              <a:rPr lang="en-US" sz="1859" dirty="0">
                <a:solidFill>
                  <a:schemeClr val="bg1"/>
                </a:solidFill>
              </a:rPr>
              <a:t> </a:t>
            </a:r>
            <a:r>
              <a:rPr lang="en-US" sz="1859" dirty="0" err="1">
                <a:solidFill>
                  <a:schemeClr val="bg1"/>
                </a:solidFill>
              </a:rPr>
              <a:t>المختلفة</a:t>
            </a:r>
            <a:endParaRPr lang="en-US" sz="1859" dirty="0">
              <a:solidFill>
                <a:schemeClr val="bg1"/>
              </a:solidFill>
            </a:endParaRPr>
          </a:p>
          <a:p>
            <a:pPr marL="342900" indent="-342900" algn="r" rtl="1">
              <a:buFont typeface="Wingdings" panose="05000000000000000000" pitchFamily="2" charset="2"/>
              <a:buChar char="q"/>
            </a:pPr>
            <a:endParaRPr lang="en-US" sz="1859" dirty="0">
              <a:solidFill>
                <a:schemeClr val="bg1"/>
              </a:solidFill>
            </a:endParaRPr>
          </a:p>
          <a:p>
            <a:pPr marL="342900" indent="-342900" algn="r" rtl="1">
              <a:buFont typeface="Wingdings" panose="05000000000000000000" pitchFamily="2" charset="2"/>
              <a:buChar char="q"/>
            </a:pPr>
            <a:r>
              <a:rPr lang="en-US" sz="1859" dirty="0" err="1">
                <a:solidFill>
                  <a:schemeClr val="bg1"/>
                </a:solidFill>
              </a:rPr>
              <a:t>اعادة</a:t>
            </a:r>
            <a:r>
              <a:rPr lang="en-US" sz="1859" dirty="0">
                <a:solidFill>
                  <a:schemeClr val="bg1"/>
                </a:solidFill>
              </a:rPr>
              <a:t> </a:t>
            </a:r>
            <a:r>
              <a:rPr lang="en-US" sz="1859" dirty="0" err="1">
                <a:solidFill>
                  <a:schemeClr val="bg1"/>
                </a:solidFill>
              </a:rPr>
              <a:t>النظر</a:t>
            </a:r>
            <a:r>
              <a:rPr lang="en-US" sz="1859" dirty="0">
                <a:solidFill>
                  <a:schemeClr val="bg1"/>
                </a:solidFill>
              </a:rPr>
              <a:t> </a:t>
            </a:r>
            <a:r>
              <a:rPr lang="en-US" sz="1859" dirty="0" err="1">
                <a:solidFill>
                  <a:schemeClr val="bg1"/>
                </a:solidFill>
              </a:rPr>
              <a:t>في</a:t>
            </a:r>
            <a:r>
              <a:rPr lang="en-US" sz="1859" dirty="0">
                <a:solidFill>
                  <a:schemeClr val="bg1"/>
                </a:solidFill>
              </a:rPr>
              <a:t> </a:t>
            </a:r>
            <a:r>
              <a:rPr lang="en-US" sz="1859" dirty="0" err="1">
                <a:solidFill>
                  <a:schemeClr val="bg1"/>
                </a:solidFill>
              </a:rPr>
              <a:t>البنود</a:t>
            </a:r>
            <a:r>
              <a:rPr lang="en-US" sz="1859" dirty="0">
                <a:solidFill>
                  <a:schemeClr val="bg1"/>
                </a:solidFill>
              </a:rPr>
              <a:t> </a:t>
            </a:r>
            <a:r>
              <a:rPr lang="en-US" sz="1859" dirty="0" err="1">
                <a:solidFill>
                  <a:schemeClr val="bg1"/>
                </a:solidFill>
              </a:rPr>
              <a:t>التخفيفية</a:t>
            </a:r>
            <a:r>
              <a:rPr lang="en-US" sz="1859" dirty="0">
                <a:solidFill>
                  <a:schemeClr val="bg1"/>
                </a:solidFill>
              </a:rPr>
              <a:t> </a:t>
            </a:r>
            <a:r>
              <a:rPr lang="en-US" sz="1859" dirty="0" err="1" smtClean="0">
                <a:solidFill>
                  <a:schemeClr val="bg1"/>
                </a:solidFill>
              </a:rPr>
              <a:t>للمخالفات</a:t>
            </a:r>
            <a:endParaRPr lang="ar-SA" sz="1859" dirty="0" smtClean="0">
              <a:solidFill>
                <a:schemeClr val="bg1"/>
              </a:solidFill>
            </a:endParaRPr>
          </a:p>
          <a:p>
            <a:pPr marL="342900" indent="-342900" algn="r" rtl="1">
              <a:buFont typeface="Wingdings" panose="05000000000000000000" pitchFamily="2" charset="2"/>
              <a:buChar char="q"/>
            </a:pPr>
            <a:endParaRPr lang="en-US" sz="1859" dirty="0">
              <a:solidFill>
                <a:schemeClr val="bg1"/>
              </a:solidFill>
            </a:endParaRPr>
          </a:p>
          <a:p>
            <a:pPr marL="342900" indent="-342900" algn="r" rtl="1">
              <a:buFont typeface="Wingdings" panose="05000000000000000000" pitchFamily="2" charset="2"/>
              <a:buChar char="q"/>
            </a:pPr>
            <a:r>
              <a:rPr lang="ar-SA" sz="1859" dirty="0">
                <a:solidFill>
                  <a:schemeClr val="bg1"/>
                </a:solidFill>
              </a:rPr>
              <a:t>ت</a:t>
            </a:r>
            <a:r>
              <a:rPr lang="en-US" sz="1859" dirty="0" err="1">
                <a:solidFill>
                  <a:schemeClr val="bg1"/>
                </a:solidFill>
              </a:rPr>
              <a:t>حديد</a:t>
            </a:r>
            <a:r>
              <a:rPr lang="en-US" sz="1859" dirty="0">
                <a:solidFill>
                  <a:schemeClr val="bg1"/>
                </a:solidFill>
              </a:rPr>
              <a:t> </a:t>
            </a:r>
            <a:r>
              <a:rPr lang="en-US" sz="1859" dirty="0" err="1">
                <a:solidFill>
                  <a:schemeClr val="bg1"/>
                </a:solidFill>
              </a:rPr>
              <a:t>الحد</a:t>
            </a:r>
            <a:r>
              <a:rPr lang="en-US" sz="1859" dirty="0">
                <a:solidFill>
                  <a:schemeClr val="bg1"/>
                </a:solidFill>
              </a:rPr>
              <a:t> </a:t>
            </a:r>
            <a:r>
              <a:rPr lang="en-US" sz="1859" dirty="0" err="1">
                <a:solidFill>
                  <a:schemeClr val="bg1"/>
                </a:solidFill>
              </a:rPr>
              <a:t>الادنى</a:t>
            </a:r>
            <a:r>
              <a:rPr lang="en-US" sz="1859" dirty="0">
                <a:solidFill>
                  <a:schemeClr val="bg1"/>
                </a:solidFill>
              </a:rPr>
              <a:t> </a:t>
            </a:r>
            <a:r>
              <a:rPr lang="en-US" sz="1859" dirty="0" err="1">
                <a:solidFill>
                  <a:schemeClr val="bg1"/>
                </a:solidFill>
              </a:rPr>
              <a:t>للنسبة</a:t>
            </a:r>
            <a:r>
              <a:rPr lang="en-US" sz="1859" dirty="0">
                <a:solidFill>
                  <a:schemeClr val="bg1"/>
                </a:solidFill>
              </a:rPr>
              <a:t> </a:t>
            </a:r>
            <a:r>
              <a:rPr lang="en-US" sz="1859" dirty="0" err="1">
                <a:solidFill>
                  <a:schemeClr val="bg1"/>
                </a:solidFill>
              </a:rPr>
              <a:t>الطابقية</a:t>
            </a:r>
            <a:r>
              <a:rPr lang="en-US" sz="1859" dirty="0">
                <a:solidFill>
                  <a:schemeClr val="bg1"/>
                </a:solidFill>
              </a:rPr>
              <a:t> </a:t>
            </a:r>
            <a:r>
              <a:rPr lang="en-US" sz="1859" dirty="0" err="1">
                <a:solidFill>
                  <a:schemeClr val="bg1"/>
                </a:solidFill>
              </a:rPr>
              <a:t>والنسبة</a:t>
            </a:r>
            <a:r>
              <a:rPr lang="en-US" sz="1859" dirty="0">
                <a:solidFill>
                  <a:schemeClr val="bg1"/>
                </a:solidFill>
              </a:rPr>
              <a:t> </a:t>
            </a:r>
            <a:r>
              <a:rPr lang="en-US" sz="1859" dirty="0" err="1">
                <a:solidFill>
                  <a:schemeClr val="bg1"/>
                </a:solidFill>
              </a:rPr>
              <a:t>المئوية</a:t>
            </a:r>
            <a:r>
              <a:rPr lang="en-US" sz="1859" dirty="0">
                <a:solidFill>
                  <a:schemeClr val="bg1"/>
                </a:solidFill>
              </a:rPr>
              <a:t> </a:t>
            </a:r>
            <a:endParaRPr lang="ar-SA" sz="1859" dirty="0">
              <a:solidFill>
                <a:schemeClr val="bg1"/>
              </a:solidFill>
            </a:endParaRPr>
          </a:p>
          <a:p>
            <a:pPr marL="342900" indent="-342900" algn="r" rtl="1">
              <a:buFont typeface="Wingdings" panose="05000000000000000000" pitchFamily="2" charset="2"/>
              <a:buChar char="q"/>
            </a:pPr>
            <a:endParaRPr lang="ar-SA" sz="1859" dirty="0">
              <a:solidFill>
                <a:schemeClr val="bg1"/>
              </a:solidFill>
            </a:endParaRPr>
          </a:p>
          <a:p>
            <a:pPr marL="342900" indent="-342900" algn="r" rtl="1">
              <a:buFont typeface="Wingdings" panose="05000000000000000000" pitchFamily="2" charset="2"/>
              <a:buChar char="q"/>
            </a:pPr>
            <a:r>
              <a:rPr lang="ar-SA" sz="1859" dirty="0">
                <a:solidFill>
                  <a:schemeClr val="bg1"/>
                </a:solidFill>
              </a:rPr>
              <a:t>التوصية بان يتبع الارتداد لملكية البلدية في حالات معينة للمصلحة العامة </a:t>
            </a:r>
          </a:p>
          <a:p>
            <a:pPr marL="342900" indent="-342900" algn="r" rtl="1">
              <a:buFont typeface="Wingdings" panose="05000000000000000000" pitchFamily="2" charset="2"/>
              <a:buChar char="q"/>
            </a:pPr>
            <a:endParaRPr lang="ar-SA" sz="1859" dirty="0">
              <a:solidFill>
                <a:schemeClr val="bg1"/>
              </a:solidFill>
            </a:endParaRPr>
          </a:p>
          <a:p>
            <a:pPr marL="342900" indent="-342900" algn="r" rtl="1">
              <a:buFont typeface="Wingdings" panose="05000000000000000000" pitchFamily="2" charset="2"/>
              <a:buChar char="q"/>
            </a:pPr>
            <a:r>
              <a:rPr lang="en-US" sz="1859" dirty="0" err="1">
                <a:solidFill>
                  <a:schemeClr val="bg1"/>
                </a:solidFill>
              </a:rPr>
              <a:t>ضرورة</a:t>
            </a:r>
            <a:r>
              <a:rPr lang="en-US" sz="1859" dirty="0">
                <a:solidFill>
                  <a:schemeClr val="bg1"/>
                </a:solidFill>
              </a:rPr>
              <a:t> </a:t>
            </a:r>
            <a:r>
              <a:rPr lang="en-US" sz="1859" dirty="0" err="1">
                <a:solidFill>
                  <a:schemeClr val="bg1"/>
                </a:solidFill>
              </a:rPr>
              <a:t>تجديد</a:t>
            </a:r>
            <a:r>
              <a:rPr lang="en-US" sz="1859" dirty="0">
                <a:solidFill>
                  <a:schemeClr val="bg1"/>
                </a:solidFill>
              </a:rPr>
              <a:t> </a:t>
            </a:r>
            <a:r>
              <a:rPr lang="en-US" sz="1859" dirty="0" err="1">
                <a:solidFill>
                  <a:schemeClr val="bg1"/>
                </a:solidFill>
              </a:rPr>
              <a:t>الانظمة</a:t>
            </a:r>
            <a:r>
              <a:rPr lang="en-US" sz="1859" dirty="0">
                <a:solidFill>
                  <a:schemeClr val="bg1"/>
                </a:solidFill>
              </a:rPr>
              <a:t> </a:t>
            </a:r>
            <a:r>
              <a:rPr lang="en-US" sz="1859" dirty="0" err="1">
                <a:solidFill>
                  <a:schemeClr val="bg1"/>
                </a:solidFill>
              </a:rPr>
              <a:t>المتعلقة</a:t>
            </a:r>
            <a:r>
              <a:rPr lang="en-US" sz="1859" dirty="0">
                <a:solidFill>
                  <a:schemeClr val="bg1"/>
                </a:solidFill>
              </a:rPr>
              <a:t> </a:t>
            </a:r>
            <a:r>
              <a:rPr lang="en-US" sz="1859" dirty="0" err="1">
                <a:solidFill>
                  <a:schemeClr val="bg1"/>
                </a:solidFill>
              </a:rPr>
              <a:t>باعتبارات</a:t>
            </a:r>
            <a:r>
              <a:rPr lang="en-US" sz="1859" dirty="0">
                <a:solidFill>
                  <a:schemeClr val="bg1"/>
                </a:solidFill>
              </a:rPr>
              <a:t> </a:t>
            </a:r>
            <a:r>
              <a:rPr lang="en-US" sz="1859" dirty="0" err="1">
                <a:solidFill>
                  <a:schemeClr val="bg1"/>
                </a:solidFill>
              </a:rPr>
              <a:t>السلامة</a:t>
            </a:r>
            <a:r>
              <a:rPr lang="en-US" sz="1859" dirty="0">
                <a:solidFill>
                  <a:schemeClr val="bg1"/>
                </a:solidFill>
              </a:rPr>
              <a:t> </a:t>
            </a:r>
            <a:r>
              <a:rPr lang="en-US" sz="1859" dirty="0" err="1">
                <a:solidFill>
                  <a:schemeClr val="bg1"/>
                </a:solidFill>
              </a:rPr>
              <a:t>ومخاطر</a:t>
            </a:r>
            <a:r>
              <a:rPr lang="en-US" sz="1859" dirty="0">
                <a:solidFill>
                  <a:schemeClr val="bg1"/>
                </a:solidFill>
              </a:rPr>
              <a:t> </a:t>
            </a:r>
            <a:r>
              <a:rPr lang="en-US" sz="1859" dirty="0" err="1">
                <a:solidFill>
                  <a:schemeClr val="bg1"/>
                </a:solidFill>
              </a:rPr>
              <a:t>الزلازل</a:t>
            </a:r>
            <a:r>
              <a:rPr lang="en-US" sz="1859" dirty="0">
                <a:solidFill>
                  <a:schemeClr val="bg1"/>
                </a:solidFill>
              </a:rPr>
              <a:t> </a:t>
            </a:r>
            <a:r>
              <a:rPr lang="en-US" sz="1859" dirty="0" err="1">
                <a:solidFill>
                  <a:schemeClr val="bg1"/>
                </a:solidFill>
              </a:rPr>
              <a:t>والكوارث</a:t>
            </a:r>
            <a:r>
              <a:rPr lang="en-US" sz="1859" dirty="0">
                <a:solidFill>
                  <a:schemeClr val="bg1"/>
                </a:solidFill>
              </a:rPr>
              <a:t> </a:t>
            </a:r>
            <a:r>
              <a:rPr lang="en-US" sz="1859" dirty="0" err="1">
                <a:solidFill>
                  <a:schemeClr val="bg1"/>
                </a:solidFill>
              </a:rPr>
              <a:t>والحرائق</a:t>
            </a:r>
            <a:r>
              <a:rPr lang="en-US" sz="1859" dirty="0">
                <a:solidFill>
                  <a:schemeClr val="bg1"/>
                </a:solidFill>
              </a:rPr>
              <a:t> </a:t>
            </a:r>
            <a:endParaRPr lang="ar-SA" sz="1859" dirty="0" smtClean="0">
              <a:solidFill>
                <a:schemeClr val="bg1"/>
              </a:solidFill>
            </a:endParaRPr>
          </a:p>
          <a:p>
            <a:pPr marL="342900" indent="-342900" algn="r" rtl="1">
              <a:buFont typeface="Wingdings" panose="05000000000000000000" pitchFamily="2" charset="2"/>
              <a:buChar char="q"/>
            </a:pPr>
            <a:endParaRPr lang="ar-SA" sz="1859" dirty="0">
              <a:solidFill>
                <a:schemeClr val="bg1"/>
              </a:solidFill>
            </a:endParaRPr>
          </a:p>
          <a:p>
            <a:pPr marL="342900" indent="-342900" algn="r" rtl="1">
              <a:buFont typeface="Wingdings" panose="05000000000000000000" pitchFamily="2" charset="2"/>
              <a:buChar char="q"/>
            </a:pPr>
            <a:r>
              <a:rPr lang="en-US" sz="1859" dirty="0" err="1">
                <a:solidFill>
                  <a:schemeClr val="bg1"/>
                </a:solidFill>
              </a:rPr>
              <a:t>ادخال</a:t>
            </a:r>
            <a:r>
              <a:rPr lang="en-US" sz="1859" dirty="0">
                <a:solidFill>
                  <a:schemeClr val="bg1"/>
                </a:solidFill>
              </a:rPr>
              <a:t> </a:t>
            </a:r>
            <a:r>
              <a:rPr lang="en-US" sz="1859" dirty="0" err="1">
                <a:solidFill>
                  <a:schemeClr val="bg1"/>
                </a:solidFill>
              </a:rPr>
              <a:t>انظمة</a:t>
            </a:r>
            <a:r>
              <a:rPr lang="en-US" sz="1859" dirty="0">
                <a:solidFill>
                  <a:schemeClr val="bg1"/>
                </a:solidFill>
              </a:rPr>
              <a:t> </a:t>
            </a:r>
            <a:r>
              <a:rPr lang="en-US" sz="1859" dirty="0" err="1">
                <a:solidFill>
                  <a:schemeClr val="bg1"/>
                </a:solidFill>
              </a:rPr>
              <a:t>المحاكاة</a:t>
            </a:r>
            <a:r>
              <a:rPr lang="en-US" sz="1859" dirty="0">
                <a:solidFill>
                  <a:schemeClr val="bg1"/>
                </a:solidFill>
              </a:rPr>
              <a:t> </a:t>
            </a:r>
            <a:r>
              <a:rPr lang="en-US" sz="1859" dirty="0" err="1">
                <a:solidFill>
                  <a:schemeClr val="bg1"/>
                </a:solidFill>
              </a:rPr>
              <a:t>في</a:t>
            </a:r>
            <a:r>
              <a:rPr lang="en-US" sz="1859" dirty="0">
                <a:solidFill>
                  <a:schemeClr val="bg1"/>
                </a:solidFill>
              </a:rPr>
              <a:t> </a:t>
            </a:r>
            <a:r>
              <a:rPr lang="en-US" sz="1859" dirty="0" err="1">
                <a:solidFill>
                  <a:schemeClr val="bg1"/>
                </a:solidFill>
              </a:rPr>
              <a:t>عملية</a:t>
            </a:r>
            <a:r>
              <a:rPr lang="en-US" sz="1859" dirty="0">
                <a:solidFill>
                  <a:schemeClr val="bg1"/>
                </a:solidFill>
              </a:rPr>
              <a:t> </a:t>
            </a:r>
            <a:r>
              <a:rPr lang="en-US" sz="1859" dirty="0" err="1">
                <a:solidFill>
                  <a:schemeClr val="bg1"/>
                </a:solidFill>
              </a:rPr>
              <a:t>صنع</a:t>
            </a:r>
            <a:r>
              <a:rPr lang="en-US" sz="1859" dirty="0">
                <a:solidFill>
                  <a:schemeClr val="bg1"/>
                </a:solidFill>
              </a:rPr>
              <a:t> </a:t>
            </a:r>
            <a:r>
              <a:rPr lang="en-US" sz="1859" dirty="0" err="1">
                <a:solidFill>
                  <a:schemeClr val="bg1"/>
                </a:solidFill>
              </a:rPr>
              <a:t>الانظمة</a:t>
            </a:r>
            <a:r>
              <a:rPr lang="en-US" sz="1859" dirty="0">
                <a:solidFill>
                  <a:schemeClr val="bg1"/>
                </a:solidFill>
              </a:rPr>
              <a:t> </a:t>
            </a:r>
            <a:r>
              <a:rPr lang="en-US" sz="1859" dirty="0" err="1">
                <a:solidFill>
                  <a:schemeClr val="bg1"/>
                </a:solidFill>
              </a:rPr>
              <a:t>لتوفير</a:t>
            </a:r>
            <a:r>
              <a:rPr lang="en-US" sz="1859" dirty="0">
                <a:solidFill>
                  <a:schemeClr val="bg1"/>
                </a:solidFill>
              </a:rPr>
              <a:t> </a:t>
            </a:r>
            <a:r>
              <a:rPr lang="en-US" sz="1859" dirty="0" err="1">
                <a:solidFill>
                  <a:schemeClr val="bg1"/>
                </a:solidFill>
              </a:rPr>
              <a:t>امكانية</a:t>
            </a:r>
            <a:r>
              <a:rPr lang="en-US" sz="1859" dirty="0">
                <a:solidFill>
                  <a:schemeClr val="bg1"/>
                </a:solidFill>
              </a:rPr>
              <a:t> </a:t>
            </a:r>
            <a:r>
              <a:rPr lang="en-US" sz="1859" dirty="0" err="1">
                <a:solidFill>
                  <a:schemeClr val="bg1"/>
                </a:solidFill>
              </a:rPr>
              <a:t>تحليل</a:t>
            </a:r>
            <a:r>
              <a:rPr lang="en-US" sz="1859" dirty="0">
                <a:solidFill>
                  <a:schemeClr val="bg1"/>
                </a:solidFill>
              </a:rPr>
              <a:t> </a:t>
            </a:r>
            <a:r>
              <a:rPr lang="en-US" sz="1859" dirty="0" err="1">
                <a:solidFill>
                  <a:schemeClr val="bg1"/>
                </a:solidFill>
              </a:rPr>
              <a:t>اكبر</a:t>
            </a:r>
            <a:r>
              <a:rPr lang="en-US" sz="1859" dirty="0">
                <a:solidFill>
                  <a:schemeClr val="bg1"/>
                </a:solidFill>
              </a:rPr>
              <a:t> </a:t>
            </a:r>
            <a:r>
              <a:rPr lang="en-US" sz="1859" dirty="0" err="1">
                <a:solidFill>
                  <a:schemeClr val="bg1"/>
                </a:solidFill>
              </a:rPr>
              <a:t>كم</a:t>
            </a:r>
            <a:r>
              <a:rPr lang="en-US" sz="1859" dirty="0">
                <a:solidFill>
                  <a:schemeClr val="bg1"/>
                </a:solidFill>
              </a:rPr>
              <a:t> </a:t>
            </a:r>
            <a:r>
              <a:rPr lang="en-US" sz="1859" dirty="0" err="1">
                <a:solidFill>
                  <a:schemeClr val="bg1"/>
                </a:solidFill>
              </a:rPr>
              <a:t>ممكن</a:t>
            </a:r>
            <a:r>
              <a:rPr lang="en-US" sz="1859" dirty="0">
                <a:solidFill>
                  <a:schemeClr val="bg1"/>
                </a:solidFill>
              </a:rPr>
              <a:t> </a:t>
            </a:r>
            <a:r>
              <a:rPr lang="en-US" sz="1859" dirty="0" err="1">
                <a:solidFill>
                  <a:schemeClr val="bg1"/>
                </a:solidFill>
              </a:rPr>
              <a:t>من</a:t>
            </a:r>
            <a:r>
              <a:rPr lang="en-US" sz="1859" dirty="0">
                <a:solidFill>
                  <a:schemeClr val="bg1"/>
                </a:solidFill>
              </a:rPr>
              <a:t> </a:t>
            </a:r>
            <a:r>
              <a:rPr lang="en-US" sz="1859" dirty="0" err="1">
                <a:solidFill>
                  <a:schemeClr val="bg1"/>
                </a:solidFill>
              </a:rPr>
              <a:t>العوامل</a:t>
            </a:r>
            <a:r>
              <a:rPr lang="en-US" sz="1859" dirty="0">
                <a:solidFill>
                  <a:schemeClr val="bg1"/>
                </a:solidFill>
              </a:rPr>
              <a:t> </a:t>
            </a:r>
            <a:r>
              <a:rPr lang="en-US" sz="1859" dirty="0" err="1">
                <a:solidFill>
                  <a:schemeClr val="bg1"/>
                </a:solidFill>
              </a:rPr>
              <a:t>المؤثرة</a:t>
            </a:r>
            <a:r>
              <a:rPr lang="en-US" sz="1859" dirty="0">
                <a:solidFill>
                  <a:schemeClr val="bg1"/>
                </a:solidFill>
              </a:rPr>
              <a:t> </a:t>
            </a:r>
            <a:r>
              <a:rPr lang="en-US" sz="1859" dirty="0" err="1">
                <a:solidFill>
                  <a:schemeClr val="bg1"/>
                </a:solidFill>
              </a:rPr>
              <a:t>في</a:t>
            </a:r>
            <a:r>
              <a:rPr lang="en-US" sz="1859" dirty="0">
                <a:solidFill>
                  <a:schemeClr val="bg1"/>
                </a:solidFill>
              </a:rPr>
              <a:t> </a:t>
            </a:r>
            <a:r>
              <a:rPr lang="en-US" sz="1859" dirty="0" err="1">
                <a:solidFill>
                  <a:schemeClr val="bg1"/>
                </a:solidFill>
              </a:rPr>
              <a:t>جودة</a:t>
            </a:r>
            <a:r>
              <a:rPr lang="en-US" sz="1859" dirty="0">
                <a:solidFill>
                  <a:schemeClr val="bg1"/>
                </a:solidFill>
              </a:rPr>
              <a:t> </a:t>
            </a:r>
            <a:r>
              <a:rPr lang="en-US" sz="1859" dirty="0" err="1">
                <a:solidFill>
                  <a:schemeClr val="bg1"/>
                </a:solidFill>
              </a:rPr>
              <a:t>الحياة</a:t>
            </a:r>
            <a:r>
              <a:rPr lang="en-US" sz="1859" dirty="0">
                <a:solidFill>
                  <a:schemeClr val="bg1"/>
                </a:solidFill>
              </a:rPr>
              <a:t> </a:t>
            </a:r>
            <a:r>
              <a:rPr lang="en-US" sz="1859" dirty="0" err="1">
                <a:solidFill>
                  <a:schemeClr val="bg1"/>
                </a:solidFill>
              </a:rPr>
              <a:t>الحضرية</a:t>
            </a:r>
            <a:r>
              <a:rPr lang="en-US" sz="1859" dirty="0">
                <a:solidFill>
                  <a:schemeClr val="bg1"/>
                </a:solidFill>
              </a:rPr>
              <a:t> </a:t>
            </a:r>
            <a:r>
              <a:rPr lang="ar-SA" sz="1859" dirty="0">
                <a:solidFill>
                  <a:schemeClr val="bg1"/>
                </a:solidFill>
              </a:rPr>
              <a:t>/ذوي الاحتياجات </a:t>
            </a:r>
            <a:r>
              <a:rPr lang="ar-SA" sz="1859" dirty="0" smtClean="0">
                <a:solidFill>
                  <a:schemeClr val="bg1"/>
                </a:solidFill>
              </a:rPr>
              <a:t>الخاصة</a:t>
            </a:r>
          </a:p>
          <a:p>
            <a:pPr marL="342900" indent="-342900" algn="r" rtl="1">
              <a:buFont typeface="Wingdings" panose="05000000000000000000" pitchFamily="2" charset="2"/>
              <a:buChar char="q"/>
            </a:pPr>
            <a:r>
              <a:rPr lang="ar-SA" sz="1859" dirty="0" smtClean="0">
                <a:solidFill>
                  <a:schemeClr val="bg1"/>
                </a:solidFill>
              </a:rPr>
              <a:t>استخدام النسبة الصحيحة لعرض الشارع مع ارتفاع المبنى حسب معايير التصميم المراني مع مراعاة مقياس الانسان </a:t>
            </a:r>
            <a:endParaRPr lang="ar-SA" sz="1859" dirty="0">
              <a:solidFill>
                <a:schemeClr val="bg1"/>
              </a:solidFill>
            </a:endParaRPr>
          </a:p>
          <a:p>
            <a:pPr marL="342900" indent="-342900" algn="r" rtl="1">
              <a:buFont typeface="Wingdings" panose="05000000000000000000" pitchFamily="2" charset="2"/>
              <a:buChar char="q"/>
            </a:pPr>
            <a:r>
              <a:rPr lang="en-US" sz="1859" dirty="0" err="1">
                <a:solidFill>
                  <a:schemeClr val="bg1"/>
                </a:solidFill>
              </a:rPr>
              <a:t>امكانية</a:t>
            </a:r>
            <a:r>
              <a:rPr lang="en-US" sz="1859" dirty="0">
                <a:solidFill>
                  <a:schemeClr val="bg1"/>
                </a:solidFill>
              </a:rPr>
              <a:t> </a:t>
            </a:r>
            <a:r>
              <a:rPr lang="en-US" sz="1859" dirty="0" err="1">
                <a:solidFill>
                  <a:schemeClr val="bg1"/>
                </a:solidFill>
              </a:rPr>
              <a:t>الاستغناء</a:t>
            </a:r>
            <a:r>
              <a:rPr lang="en-US" sz="1859" dirty="0">
                <a:solidFill>
                  <a:schemeClr val="bg1"/>
                </a:solidFill>
              </a:rPr>
              <a:t> </a:t>
            </a:r>
            <a:r>
              <a:rPr lang="en-US" sz="1859" dirty="0" err="1">
                <a:solidFill>
                  <a:schemeClr val="bg1"/>
                </a:solidFill>
              </a:rPr>
              <a:t>عن</a:t>
            </a:r>
            <a:r>
              <a:rPr lang="en-US" sz="1859" dirty="0">
                <a:solidFill>
                  <a:schemeClr val="bg1"/>
                </a:solidFill>
              </a:rPr>
              <a:t> </a:t>
            </a:r>
            <a:r>
              <a:rPr lang="en-US" sz="1859" dirty="0" err="1">
                <a:solidFill>
                  <a:schemeClr val="bg1"/>
                </a:solidFill>
              </a:rPr>
              <a:t>الارتدادات</a:t>
            </a:r>
            <a:r>
              <a:rPr lang="en-US" sz="1859" dirty="0">
                <a:solidFill>
                  <a:schemeClr val="bg1"/>
                </a:solidFill>
              </a:rPr>
              <a:t> </a:t>
            </a:r>
            <a:r>
              <a:rPr lang="en-US" sz="1859" dirty="0" err="1">
                <a:solidFill>
                  <a:schemeClr val="bg1"/>
                </a:solidFill>
              </a:rPr>
              <a:t>في</a:t>
            </a:r>
            <a:r>
              <a:rPr lang="en-US" sz="1859" dirty="0">
                <a:solidFill>
                  <a:schemeClr val="bg1"/>
                </a:solidFill>
              </a:rPr>
              <a:t> </a:t>
            </a:r>
            <a:r>
              <a:rPr lang="en-US" sz="1859" dirty="0" err="1">
                <a:solidFill>
                  <a:schemeClr val="bg1"/>
                </a:solidFill>
              </a:rPr>
              <a:t>حالات</a:t>
            </a:r>
            <a:r>
              <a:rPr lang="en-US" sz="1859" dirty="0">
                <a:solidFill>
                  <a:schemeClr val="bg1"/>
                </a:solidFill>
              </a:rPr>
              <a:t> </a:t>
            </a:r>
            <a:r>
              <a:rPr lang="en-US" sz="1859" dirty="0" err="1">
                <a:solidFill>
                  <a:schemeClr val="bg1"/>
                </a:solidFill>
              </a:rPr>
              <a:t>معينة</a:t>
            </a:r>
            <a:r>
              <a:rPr lang="en-US" sz="1859" dirty="0">
                <a:solidFill>
                  <a:schemeClr val="bg1"/>
                </a:solidFill>
              </a:rPr>
              <a:t> </a:t>
            </a:r>
            <a:r>
              <a:rPr lang="en-US" sz="1859" dirty="0" err="1">
                <a:solidFill>
                  <a:schemeClr val="bg1"/>
                </a:solidFill>
              </a:rPr>
              <a:t>ضمن</a:t>
            </a:r>
            <a:r>
              <a:rPr lang="en-US" sz="1859" dirty="0">
                <a:solidFill>
                  <a:schemeClr val="bg1"/>
                </a:solidFill>
              </a:rPr>
              <a:t> </a:t>
            </a:r>
            <a:r>
              <a:rPr lang="en-US" sz="1859" dirty="0" err="1">
                <a:solidFill>
                  <a:schemeClr val="bg1"/>
                </a:solidFill>
              </a:rPr>
              <a:t>شروط</a:t>
            </a:r>
            <a:r>
              <a:rPr lang="en-US" sz="1859" dirty="0">
                <a:solidFill>
                  <a:schemeClr val="bg1"/>
                </a:solidFill>
              </a:rPr>
              <a:t> </a:t>
            </a:r>
            <a:r>
              <a:rPr lang="en-US" sz="1859" dirty="0" err="1">
                <a:solidFill>
                  <a:schemeClr val="bg1"/>
                </a:solidFill>
              </a:rPr>
              <a:t>صارمة</a:t>
            </a:r>
            <a:r>
              <a:rPr lang="en-US" sz="1859" dirty="0">
                <a:solidFill>
                  <a:schemeClr val="bg1"/>
                </a:solidFill>
              </a:rPr>
              <a:t> </a:t>
            </a:r>
            <a:r>
              <a:rPr lang="en-US" sz="1859" dirty="0" err="1">
                <a:solidFill>
                  <a:schemeClr val="bg1"/>
                </a:solidFill>
              </a:rPr>
              <a:t>تضمن</a:t>
            </a:r>
            <a:r>
              <a:rPr lang="en-US" sz="1859" dirty="0">
                <a:solidFill>
                  <a:schemeClr val="bg1"/>
                </a:solidFill>
              </a:rPr>
              <a:t> </a:t>
            </a:r>
            <a:r>
              <a:rPr lang="en-US" sz="1859" dirty="0" err="1">
                <a:solidFill>
                  <a:schemeClr val="bg1"/>
                </a:solidFill>
              </a:rPr>
              <a:t>جودة</a:t>
            </a:r>
            <a:r>
              <a:rPr lang="en-US" sz="1859" dirty="0">
                <a:solidFill>
                  <a:schemeClr val="bg1"/>
                </a:solidFill>
              </a:rPr>
              <a:t> </a:t>
            </a:r>
            <a:r>
              <a:rPr lang="en-US" sz="1859" dirty="0" err="1">
                <a:solidFill>
                  <a:schemeClr val="bg1"/>
                </a:solidFill>
              </a:rPr>
              <a:t>وصول</a:t>
            </a:r>
            <a:r>
              <a:rPr lang="en-US" sz="1859" dirty="0">
                <a:solidFill>
                  <a:schemeClr val="bg1"/>
                </a:solidFill>
              </a:rPr>
              <a:t> </a:t>
            </a:r>
            <a:r>
              <a:rPr lang="en-US" sz="1859" dirty="0" err="1">
                <a:solidFill>
                  <a:schemeClr val="bg1"/>
                </a:solidFill>
              </a:rPr>
              <a:t>الهواء</a:t>
            </a:r>
            <a:r>
              <a:rPr lang="en-US" sz="1859" dirty="0">
                <a:solidFill>
                  <a:schemeClr val="bg1"/>
                </a:solidFill>
              </a:rPr>
              <a:t> </a:t>
            </a:r>
            <a:r>
              <a:rPr lang="en-US" sz="1859" dirty="0" err="1">
                <a:solidFill>
                  <a:schemeClr val="bg1"/>
                </a:solidFill>
              </a:rPr>
              <a:t>والشمس</a:t>
            </a:r>
            <a:r>
              <a:rPr lang="en-US" sz="1859" dirty="0">
                <a:solidFill>
                  <a:schemeClr val="bg1"/>
                </a:solidFill>
              </a:rPr>
              <a:t> </a:t>
            </a:r>
            <a:r>
              <a:rPr lang="en-US" sz="1859" dirty="0" err="1">
                <a:solidFill>
                  <a:schemeClr val="bg1"/>
                </a:solidFill>
              </a:rPr>
              <a:t>والخصوصية</a:t>
            </a:r>
            <a:r>
              <a:rPr lang="ar-SA" sz="1859" dirty="0">
                <a:solidFill>
                  <a:schemeClr val="bg1"/>
                </a:solidFill>
              </a:rPr>
              <a:t> </a:t>
            </a:r>
            <a:endParaRPr lang="en-US" sz="1859" dirty="0">
              <a:solidFill>
                <a:schemeClr val="bg1"/>
              </a:solidFill>
            </a:endParaRPr>
          </a:p>
        </p:txBody>
      </p:sp>
      <p:sp>
        <p:nvSpPr>
          <p:cNvPr id="2" name="Snip Diagonal Corner Rectangle 1"/>
          <p:cNvSpPr/>
          <p:nvPr/>
        </p:nvSpPr>
        <p:spPr>
          <a:xfrm>
            <a:off x="-1" y="2890580"/>
            <a:ext cx="5023413" cy="1192192"/>
          </a:xfrm>
          <a:prstGeom prst="snip2DiagRect">
            <a:avLst/>
          </a:prstGeo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rtl="1"/>
            <a:r>
              <a:rPr lang="en-US" sz="2800" b="1" dirty="0" err="1">
                <a:solidFill>
                  <a:schemeClr val="bg1"/>
                </a:solidFill>
                <a:effectLst>
                  <a:outerShdw blurRad="38100" dist="38100" dir="2700000" algn="tl">
                    <a:srgbClr val="000000">
                      <a:alpha val="43137"/>
                    </a:srgbClr>
                  </a:outerShdw>
                </a:effectLst>
              </a:rPr>
              <a:t>تعديلات</a:t>
            </a:r>
            <a:r>
              <a:rPr lang="en-US" sz="2800" b="1" dirty="0">
                <a:solidFill>
                  <a:schemeClr val="bg1"/>
                </a:solidFill>
                <a:effectLst>
                  <a:outerShdw blurRad="38100" dist="38100" dir="2700000" algn="tl">
                    <a:srgbClr val="000000">
                      <a:alpha val="43137"/>
                    </a:srgbClr>
                  </a:outerShdw>
                </a:effectLst>
              </a:rPr>
              <a:t> </a:t>
            </a:r>
            <a:r>
              <a:rPr lang="en-US" sz="2800" b="1" dirty="0" err="1">
                <a:solidFill>
                  <a:schemeClr val="bg1"/>
                </a:solidFill>
                <a:effectLst>
                  <a:outerShdw blurRad="38100" dist="38100" dir="2700000" algn="tl">
                    <a:srgbClr val="000000">
                      <a:alpha val="43137"/>
                    </a:srgbClr>
                  </a:outerShdw>
                </a:effectLst>
              </a:rPr>
              <a:t>النظام</a:t>
            </a:r>
            <a:r>
              <a:rPr lang="en-US" sz="2800" b="1" dirty="0">
                <a:solidFill>
                  <a:schemeClr val="bg1"/>
                </a:solidFill>
                <a:effectLst>
                  <a:outerShdw blurRad="38100" dist="38100" dir="2700000" algn="tl">
                    <a:srgbClr val="000000">
                      <a:alpha val="43137"/>
                    </a:srgbClr>
                  </a:outerShdw>
                </a:effectLst>
              </a:rPr>
              <a:t> </a:t>
            </a:r>
            <a:r>
              <a:rPr lang="en-US" sz="2800" b="1" dirty="0" err="1">
                <a:solidFill>
                  <a:schemeClr val="bg1"/>
                </a:solidFill>
                <a:effectLst>
                  <a:outerShdw blurRad="38100" dist="38100" dir="2700000" algn="tl">
                    <a:srgbClr val="000000">
                      <a:alpha val="43137"/>
                    </a:srgbClr>
                  </a:outerShdw>
                </a:effectLst>
              </a:rPr>
              <a:t>المقترحة</a:t>
            </a:r>
            <a:r>
              <a:rPr lang="en-US" sz="2800" b="1" dirty="0">
                <a:solidFill>
                  <a:schemeClr val="bg1"/>
                </a:solidFill>
                <a:effectLst>
                  <a:outerShdw blurRad="38100" dist="38100" dir="2700000" algn="tl">
                    <a:srgbClr val="000000">
                      <a:alpha val="43137"/>
                    </a:srgbClr>
                  </a:outerShdw>
                </a:effectLst>
              </a:rPr>
              <a:t> </a:t>
            </a:r>
            <a:r>
              <a:rPr lang="en-US" sz="2800" b="1" dirty="0" err="1" smtClean="0">
                <a:solidFill>
                  <a:schemeClr val="bg1"/>
                </a:solidFill>
                <a:effectLst>
                  <a:outerShdw blurRad="38100" dist="38100" dir="2700000" algn="tl">
                    <a:srgbClr val="000000">
                      <a:alpha val="43137"/>
                    </a:srgbClr>
                  </a:outerShdw>
                </a:effectLst>
              </a:rPr>
              <a:t>والتوصيات</a:t>
            </a:r>
            <a:endParaRPr lang="ar-SA" sz="1800" dirty="0">
              <a:solidFill>
                <a:schemeClr val="bg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268074460"/>
      </p:ext>
    </p:extLst>
  </p:cSld>
  <p:clrMapOvr>
    <a:masterClrMapping/>
  </p:clrMapOvr>
  <p:timing>
    <p:tnLst>
      <p:par>
        <p:cTn id="1" dur="indefinite" restart="never" nodeType="tmRoot"/>
      </p:par>
    </p:tn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D9B85F3A-0D98-4AE5-8CED-AA4A4CF82188}"/>
              </a:ext>
            </a:extLst>
          </p:cNvPr>
          <p:cNvSpPr>
            <a:spLocks noGrp="1"/>
          </p:cNvSpPr>
          <p:nvPr>
            <p:ph type="body" sz="quarter" idx="10"/>
          </p:nvPr>
        </p:nvSpPr>
        <p:spPr/>
        <p:txBody>
          <a:bodyPr/>
          <a:lstStyle/>
          <a:p>
            <a:r>
              <a:rPr lang="ar-SA" sz="3628" dirty="0">
                <a:solidFill>
                  <a:srgbClr val="374151"/>
                </a:solidFill>
                <a:effectLst>
                  <a:outerShdw blurRad="38100" dist="38100" dir="2700000" algn="tl">
                    <a:srgbClr val="000000">
                      <a:alpha val="43137"/>
                    </a:srgbClr>
                  </a:outerShdw>
                </a:effectLst>
                <a:latin typeface="Söhne"/>
              </a:rPr>
              <a:t>لوائح  البناء للمدينة المثالية في عام 2025</a:t>
            </a:r>
          </a:p>
        </p:txBody>
      </p:sp>
      <p:cxnSp>
        <p:nvCxnSpPr>
          <p:cNvPr id="3" name="Straight Connector 2">
            <a:extLst>
              <a:ext uri="{FF2B5EF4-FFF2-40B4-BE49-F238E27FC236}">
                <a16:creationId xmlns:a16="http://schemas.microsoft.com/office/drawing/2014/main" id="{03614B35-0B8B-4D6A-88CC-A44775A13C0F}"/>
              </a:ext>
            </a:extLst>
          </p:cNvPr>
          <p:cNvCxnSpPr>
            <a:cxnSpLocks/>
          </p:cNvCxnSpPr>
          <p:nvPr/>
        </p:nvCxnSpPr>
        <p:spPr>
          <a:xfrm>
            <a:off x="689006" y="2348060"/>
            <a:ext cx="10454779" cy="0"/>
          </a:xfrm>
          <a:prstGeom prst="line">
            <a:avLst/>
          </a:prstGeom>
          <a:ln w="38100">
            <a:solidFill>
              <a:schemeClr val="tx1">
                <a:lumMod val="50000"/>
                <a:lumOff val="50000"/>
              </a:schemeClr>
            </a:solidFill>
            <a:headEnd type="oval"/>
            <a:tailEnd type="triangle" w="lg" len="lg"/>
          </a:ln>
        </p:spPr>
        <p:style>
          <a:lnRef idx="1">
            <a:schemeClr val="accent1"/>
          </a:lnRef>
          <a:fillRef idx="0">
            <a:schemeClr val="accent1"/>
          </a:fillRef>
          <a:effectRef idx="0">
            <a:schemeClr val="accent1"/>
          </a:effectRef>
          <a:fontRef idx="minor">
            <a:schemeClr val="tx1"/>
          </a:fontRef>
        </p:style>
      </p:cxnSp>
      <p:sp>
        <p:nvSpPr>
          <p:cNvPr id="4" name="Rectangle: Rounded Corners 3">
            <a:extLst>
              <a:ext uri="{FF2B5EF4-FFF2-40B4-BE49-F238E27FC236}">
                <a16:creationId xmlns:a16="http://schemas.microsoft.com/office/drawing/2014/main" id="{D6428B0E-43D9-46BF-B6EE-B58FA20CA750}"/>
              </a:ext>
            </a:extLst>
          </p:cNvPr>
          <p:cNvSpPr/>
          <p:nvPr/>
        </p:nvSpPr>
        <p:spPr>
          <a:xfrm rot="16200000">
            <a:off x="8020234" y="3212110"/>
            <a:ext cx="2580471" cy="438347"/>
          </a:xfrm>
          <a:prstGeom prst="roundRect">
            <a:avLst>
              <a:gd name="adj" fmla="val 50000"/>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59" dirty="0">
              <a:solidFill>
                <a:schemeClr val="bg1"/>
              </a:solidFill>
            </a:endParaRPr>
          </a:p>
        </p:txBody>
      </p:sp>
      <p:sp>
        <p:nvSpPr>
          <p:cNvPr id="5" name="Oval 4">
            <a:extLst>
              <a:ext uri="{FF2B5EF4-FFF2-40B4-BE49-F238E27FC236}">
                <a16:creationId xmlns:a16="http://schemas.microsoft.com/office/drawing/2014/main" id="{982C08BD-3313-4017-AB5C-269461E18414}"/>
              </a:ext>
            </a:extLst>
          </p:cNvPr>
          <p:cNvSpPr>
            <a:spLocks noChangeAspect="1"/>
          </p:cNvSpPr>
          <p:nvPr/>
        </p:nvSpPr>
        <p:spPr>
          <a:xfrm>
            <a:off x="9172230" y="2204797"/>
            <a:ext cx="276479" cy="276479"/>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21" dirty="0"/>
          </a:p>
        </p:txBody>
      </p:sp>
      <p:sp>
        <p:nvSpPr>
          <p:cNvPr id="10" name="Rectangle: Rounded Corners 9">
            <a:extLst>
              <a:ext uri="{FF2B5EF4-FFF2-40B4-BE49-F238E27FC236}">
                <a16:creationId xmlns:a16="http://schemas.microsoft.com/office/drawing/2014/main" id="{F052F83F-FF16-48B3-AFE5-9EA3DF4209B7}"/>
              </a:ext>
            </a:extLst>
          </p:cNvPr>
          <p:cNvSpPr/>
          <p:nvPr/>
        </p:nvSpPr>
        <p:spPr>
          <a:xfrm rot="16200000">
            <a:off x="5327905" y="3212110"/>
            <a:ext cx="2580471" cy="438347"/>
          </a:xfrm>
          <a:prstGeom prst="roundRect">
            <a:avLst>
              <a:gd name="adj" fmla="val 50000"/>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59" dirty="0">
              <a:solidFill>
                <a:schemeClr val="bg1"/>
              </a:solidFill>
            </a:endParaRPr>
          </a:p>
        </p:txBody>
      </p:sp>
      <p:sp>
        <p:nvSpPr>
          <p:cNvPr id="11" name="Oval 10">
            <a:extLst>
              <a:ext uri="{FF2B5EF4-FFF2-40B4-BE49-F238E27FC236}">
                <a16:creationId xmlns:a16="http://schemas.microsoft.com/office/drawing/2014/main" id="{F8986A6C-AD0C-4202-94AD-4F676C88638E}"/>
              </a:ext>
            </a:extLst>
          </p:cNvPr>
          <p:cNvSpPr>
            <a:spLocks noChangeAspect="1"/>
          </p:cNvSpPr>
          <p:nvPr/>
        </p:nvSpPr>
        <p:spPr>
          <a:xfrm>
            <a:off x="6479901" y="2204797"/>
            <a:ext cx="276479" cy="276479"/>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21" dirty="0"/>
          </a:p>
        </p:txBody>
      </p:sp>
      <p:sp>
        <p:nvSpPr>
          <p:cNvPr id="16" name="Rectangle: Rounded Corners 15">
            <a:extLst>
              <a:ext uri="{FF2B5EF4-FFF2-40B4-BE49-F238E27FC236}">
                <a16:creationId xmlns:a16="http://schemas.microsoft.com/office/drawing/2014/main" id="{E6B85C5C-17D4-4A85-981F-42671F5A3563}"/>
              </a:ext>
            </a:extLst>
          </p:cNvPr>
          <p:cNvSpPr/>
          <p:nvPr/>
        </p:nvSpPr>
        <p:spPr>
          <a:xfrm rot="16200000">
            <a:off x="2635577" y="3212110"/>
            <a:ext cx="2580471" cy="438347"/>
          </a:xfrm>
          <a:prstGeom prst="roundRect">
            <a:avLst>
              <a:gd name="adj" fmla="val 5000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59" dirty="0">
              <a:solidFill>
                <a:schemeClr val="bg1"/>
              </a:solidFill>
            </a:endParaRPr>
          </a:p>
        </p:txBody>
      </p:sp>
      <p:sp>
        <p:nvSpPr>
          <p:cNvPr id="17" name="Oval 16">
            <a:extLst>
              <a:ext uri="{FF2B5EF4-FFF2-40B4-BE49-F238E27FC236}">
                <a16:creationId xmlns:a16="http://schemas.microsoft.com/office/drawing/2014/main" id="{C716069D-CCE6-4D7A-995B-D01AA88D99D1}"/>
              </a:ext>
            </a:extLst>
          </p:cNvPr>
          <p:cNvSpPr>
            <a:spLocks noChangeAspect="1"/>
          </p:cNvSpPr>
          <p:nvPr/>
        </p:nvSpPr>
        <p:spPr>
          <a:xfrm>
            <a:off x="3787573" y="2204797"/>
            <a:ext cx="276479" cy="276479"/>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21" dirty="0"/>
          </a:p>
        </p:txBody>
      </p:sp>
      <p:sp>
        <p:nvSpPr>
          <p:cNvPr id="22" name="Rectangle: Rounded Corners 21">
            <a:extLst>
              <a:ext uri="{FF2B5EF4-FFF2-40B4-BE49-F238E27FC236}">
                <a16:creationId xmlns:a16="http://schemas.microsoft.com/office/drawing/2014/main" id="{A1895BE2-332E-4539-AAE6-2675B31D7457}"/>
              </a:ext>
            </a:extLst>
          </p:cNvPr>
          <p:cNvSpPr/>
          <p:nvPr/>
        </p:nvSpPr>
        <p:spPr>
          <a:xfrm rot="16200000">
            <a:off x="-56751" y="3212110"/>
            <a:ext cx="2580471" cy="438347"/>
          </a:xfrm>
          <a:prstGeom prst="roundRect">
            <a:avLst>
              <a:gd name="adj" fmla="val 50000"/>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59" dirty="0">
              <a:solidFill>
                <a:schemeClr val="bg1"/>
              </a:solidFill>
            </a:endParaRPr>
          </a:p>
        </p:txBody>
      </p:sp>
      <p:sp>
        <p:nvSpPr>
          <p:cNvPr id="23" name="Oval 22">
            <a:extLst>
              <a:ext uri="{FF2B5EF4-FFF2-40B4-BE49-F238E27FC236}">
                <a16:creationId xmlns:a16="http://schemas.microsoft.com/office/drawing/2014/main" id="{1A4FBF11-56EA-4F70-831E-47579D0E1018}"/>
              </a:ext>
            </a:extLst>
          </p:cNvPr>
          <p:cNvSpPr>
            <a:spLocks noChangeAspect="1"/>
          </p:cNvSpPr>
          <p:nvPr/>
        </p:nvSpPr>
        <p:spPr>
          <a:xfrm>
            <a:off x="1095245" y="2204797"/>
            <a:ext cx="276479" cy="276479"/>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21" dirty="0"/>
          </a:p>
        </p:txBody>
      </p:sp>
      <p:sp>
        <p:nvSpPr>
          <p:cNvPr id="28" name="Rounded Rectangle 5">
            <a:extLst>
              <a:ext uri="{FF2B5EF4-FFF2-40B4-BE49-F238E27FC236}">
                <a16:creationId xmlns:a16="http://schemas.microsoft.com/office/drawing/2014/main" id="{53CC9867-A761-4EAB-8F89-5D8F742C759D}"/>
              </a:ext>
            </a:extLst>
          </p:cNvPr>
          <p:cNvSpPr/>
          <p:nvPr/>
        </p:nvSpPr>
        <p:spPr>
          <a:xfrm flipH="1">
            <a:off x="975688" y="1295402"/>
            <a:ext cx="534009" cy="440524"/>
          </a:xfrm>
          <a:custGeom>
            <a:avLst/>
            <a:gdLst>
              <a:gd name="connsiteX0" fmla="*/ 1384251 w 3217557"/>
              <a:gd name="connsiteY0" fmla="*/ 661544 h 2702049"/>
              <a:gd name="connsiteX1" fmla="*/ 1574067 w 3217557"/>
              <a:gd name="connsiteY1" fmla="*/ 851360 h 2702049"/>
              <a:gd name="connsiteX2" fmla="*/ 1384251 w 3217557"/>
              <a:gd name="connsiteY2" fmla="*/ 1041176 h 2702049"/>
              <a:gd name="connsiteX3" fmla="*/ 1194435 w 3217557"/>
              <a:gd name="connsiteY3" fmla="*/ 851360 h 2702049"/>
              <a:gd name="connsiteX4" fmla="*/ 1384251 w 3217557"/>
              <a:gd name="connsiteY4" fmla="*/ 661544 h 2702049"/>
              <a:gd name="connsiteX5" fmla="*/ 1993421 w 3217557"/>
              <a:gd name="connsiteY5" fmla="*/ 661544 h 2702049"/>
              <a:gd name="connsiteX6" fmla="*/ 2183237 w 3217557"/>
              <a:gd name="connsiteY6" fmla="*/ 851360 h 2702049"/>
              <a:gd name="connsiteX7" fmla="*/ 1993421 w 3217557"/>
              <a:gd name="connsiteY7" fmla="*/ 1041176 h 2702049"/>
              <a:gd name="connsiteX8" fmla="*/ 1803605 w 3217557"/>
              <a:gd name="connsiteY8" fmla="*/ 851360 h 2702049"/>
              <a:gd name="connsiteX9" fmla="*/ 1993421 w 3217557"/>
              <a:gd name="connsiteY9" fmla="*/ 661544 h 2702049"/>
              <a:gd name="connsiteX10" fmla="*/ 2602591 w 3217557"/>
              <a:gd name="connsiteY10" fmla="*/ 661544 h 2702049"/>
              <a:gd name="connsiteX11" fmla="*/ 2792407 w 3217557"/>
              <a:gd name="connsiteY11" fmla="*/ 851360 h 2702049"/>
              <a:gd name="connsiteX12" fmla="*/ 2602591 w 3217557"/>
              <a:gd name="connsiteY12" fmla="*/ 1041176 h 2702049"/>
              <a:gd name="connsiteX13" fmla="*/ 2412775 w 3217557"/>
              <a:gd name="connsiteY13" fmla="*/ 851360 h 2702049"/>
              <a:gd name="connsiteX14" fmla="*/ 2602591 w 3217557"/>
              <a:gd name="connsiteY14" fmla="*/ 661544 h 2702049"/>
              <a:gd name="connsiteX15" fmla="*/ 677114 w 3217557"/>
              <a:gd name="connsiteY15" fmla="*/ 569491 h 2702049"/>
              <a:gd name="connsiteX16" fmla="*/ 330916 w 3217557"/>
              <a:gd name="connsiteY16" fmla="*/ 569491 h 2702049"/>
              <a:gd name="connsiteX17" fmla="*/ 0 w 3217557"/>
              <a:gd name="connsiteY17" fmla="*/ 900407 h 2702049"/>
              <a:gd name="connsiteX18" fmla="*/ 0 w 3217557"/>
              <a:gd name="connsiteY18" fmla="*/ 1952009 h 2702049"/>
              <a:gd name="connsiteX19" fmla="*/ 330916 w 3217557"/>
              <a:gd name="connsiteY19" fmla="*/ 2282925 h 2702049"/>
              <a:gd name="connsiteX20" fmla="*/ 711670 w 3217557"/>
              <a:gd name="connsiteY20" fmla="*/ 2282925 h 2702049"/>
              <a:gd name="connsiteX21" fmla="*/ 15770 w 3217557"/>
              <a:gd name="connsiteY21" fmla="*/ 2702049 h 2702049"/>
              <a:gd name="connsiteX22" fmla="*/ 1294529 w 3217557"/>
              <a:gd name="connsiteY22" fmla="*/ 2282925 h 2702049"/>
              <a:gd name="connsiteX23" fmla="*/ 2117356 w 3217557"/>
              <a:gd name="connsiteY23" fmla="*/ 2282925 h 2702049"/>
              <a:gd name="connsiteX24" fmla="*/ 2418395 w 3217557"/>
              <a:gd name="connsiteY24" fmla="*/ 2087951 h 2702049"/>
              <a:gd name="connsiteX25" fmla="*/ 1830857 w 3217557"/>
              <a:gd name="connsiteY25" fmla="*/ 1799347 h 2702049"/>
              <a:gd name="connsiteX26" fmla="*/ 1008030 w 3217557"/>
              <a:gd name="connsiteY26" fmla="*/ 1799347 h 2702049"/>
              <a:gd name="connsiteX27" fmla="*/ 677114 w 3217557"/>
              <a:gd name="connsiteY27" fmla="*/ 1468431 h 2702049"/>
              <a:gd name="connsiteX28" fmla="*/ 677114 w 3217557"/>
              <a:gd name="connsiteY28" fmla="*/ 569491 h 2702049"/>
              <a:gd name="connsiteX29" fmla="*/ 2886641 w 3217557"/>
              <a:gd name="connsiteY29" fmla="*/ 0 h 2702049"/>
              <a:gd name="connsiteX30" fmla="*/ 1100201 w 3217557"/>
              <a:gd name="connsiteY30" fmla="*/ 0 h 2702049"/>
              <a:gd name="connsiteX31" fmla="*/ 769285 w 3217557"/>
              <a:gd name="connsiteY31" fmla="*/ 330916 h 2702049"/>
              <a:gd name="connsiteX32" fmla="*/ 769285 w 3217557"/>
              <a:gd name="connsiteY32" fmla="*/ 1382518 h 2702049"/>
              <a:gd name="connsiteX33" fmla="*/ 1100201 w 3217557"/>
              <a:gd name="connsiteY33" fmla="*/ 1713434 h 2702049"/>
              <a:gd name="connsiteX34" fmla="*/ 1923028 w 3217557"/>
              <a:gd name="connsiteY34" fmla="*/ 1713434 h 2702049"/>
              <a:gd name="connsiteX35" fmla="*/ 3078958 w 3217557"/>
              <a:gd name="connsiteY35" fmla="*/ 2077967 h 2702049"/>
              <a:gd name="connsiteX36" fmla="*/ 2505887 w 3217557"/>
              <a:gd name="connsiteY36" fmla="*/ 1713434 h 2702049"/>
              <a:gd name="connsiteX37" fmla="*/ 2886641 w 3217557"/>
              <a:gd name="connsiteY37" fmla="*/ 1713434 h 2702049"/>
              <a:gd name="connsiteX38" fmla="*/ 3217557 w 3217557"/>
              <a:gd name="connsiteY38" fmla="*/ 1382518 h 2702049"/>
              <a:gd name="connsiteX39" fmla="*/ 3217557 w 3217557"/>
              <a:gd name="connsiteY39" fmla="*/ 330916 h 2702049"/>
              <a:gd name="connsiteX40" fmla="*/ 2886641 w 3217557"/>
              <a:gd name="connsiteY40" fmla="*/ 0 h 2702049"/>
              <a:gd name="connsiteX0" fmla="*/ 1384251 w 3217557"/>
              <a:gd name="connsiteY0" fmla="*/ 661544 h 2702049"/>
              <a:gd name="connsiteX1" fmla="*/ 1574067 w 3217557"/>
              <a:gd name="connsiteY1" fmla="*/ 851360 h 2702049"/>
              <a:gd name="connsiteX2" fmla="*/ 1384251 w 3217557"/>
              <a:gd name="connsiteY2" fmla="*/ 1041176 h 2702049"/>
              <a:gd name="connsiteX3" fmla="*/ 1194435 w 3217557"/>
              <a:gd name="connsiteY3" fmla="*/ 851360 h 2702049"/>
              <a:gd name="connsiteX4" fmla="*/ 1384251 w 3217557"/>
              <a:gd name="connsiteY4" fmla="*/ 661544 h 2702049"/>
              <a:gd name="connsiteX5" fmla="*/ 1993421 w 3217557"/>
              <a:gd name="connsiteY5" fmla="*/ 661544 h 2702049"/>
              <a:gd name="connsiteX6" fmla="*/ 2183237 w 3217557"/>
              <a:gd name="connsiteY6" fmla="*/ 851360 h 2702049"/>
              <a:gd name="connsiteX7" fmla="*/ 1993421 w 3217557"/>
              <a:gd name="connsiteY7" fmla="*/ 1041176 h 2702049"/>
              <a:gd name="connsiteX8" fmla="*/ 1803605 w 3217557"/>
              <a:gd name="connsiteY8" fmla="*/ 851360 h 2702049"/>
              <a:gd name="connsiteX9" fmla="*/ 1993421 w 3217557"/>
              <a:gd name="connsiteY9" fmla="*/ 661544 h 2702049"/>
              <a:gd name="connsiteX10" fmla="*/ 2602591 w 3217557"/>
              <a:gd name="connsiteY10" fmla="*/ 661544 h 2702049"/>
              <a:gd name="connsiteX11" fmla="*/ 2792407 w 3217557"/>
              <a:gd name="connsiteY11" fmla="*/ 851360 h 2702049"/>
              <a:gd name="connsiteX12" fmla="*/ 2602591 w 3217557"/>
              <a:gd name="connsiteY12" fmla="*/ 1041176 h 2702049"/>
              <a:gd name="connsiteX13" fmla="*/ 2412775 w 3217557"/>
              <a:gd name="connsiteY13" fmla="*/ 851360 h 2702049"/>
              <a:gd name="connsiteX14" fmla="*/ 2602591 w 3217557"/>
              <a:gd name="connsiteY14" fmla="*/ 661544 h 2702049"/>
              <a:gd name="connsiteX15" fmla="*/ 677114 w 3217557"/>
              <a:gd name="connsiteY15" fmla="*/ 569491 h 2702049"/>
              <a:gd name="connsiteX16" fmla="*/ 330916 w 3217557"/>
              <a:gd name="connsiteY16" fmla="*/ 569491 h 2702049"/>
              <a:gd name="connsiteX17" fmla="*/ 0 w 3217557"/>
              <a:gd name="connsiteY17" fmla="*/ 900407 h 2702049"/>
              <a:gd name="connsiteX18" fmla="*/ 0 w 3217557"/>
              <a:gd name="connsiteY18" fmla="*/ 1952009 h 2702049"/>
              <a:gd name="connsiteX19" fmla="*/ 330916 w 3217557"/>
              <a:gd name="connsiteY19" fmla="*/ 2282925 h 2702049"/>
              <a:gd name="connsiteX20" fmla="*/ 711670 w 3217557"/>
              <a:gd name="connsiteY20" fmla="*/ 2282925 h 2702049"/>
              <a:gd name="connsiteX21" fmla="*/ 15770 w 3217557"/>
              <a:gd name="connsiteY21" fmla="*/ 2702049 h 2702049"/>
              <a:gd name="connsiteX22" fmla="*/ 1294529 w 3217557"/>
              <a:gd name="connsiteY22" fmla="*/ 2282925 h 2702049"/>
              <a:gd name="connsiteX23" fmla="*/ 2117356 w 3217557"/>
              <a:gd name="connsiteY23" fmla="*/ 2282925 h 2702049"/>
              <a:gd name="connsiteX24" fmla="*/ 2418395 w 3217557"/>
              <a:gd name="connsiteY24" fmla="*/ 2087951 h 2702049"/>
              <a:gd name="connsiteX25" fmla="*/ 1830857 w 3217557"/>
              <a:gd name="connsiteY25" fmla="*/ 1799347 h 2702049"/>
              <a:gd name="connsiteX26" fmla="*/ 1008030 w 3217557"/>
              <a:gd name="connsiteY26" fmla="*/ 1799347 h 2702049"/>
              <a:gd name="connsiteX27" fmla="*/ 677114 w 3217557"/>
              <a:gd name="connsiteY27" fmla="*/ 1468431 h 2702049"/>
              <a:gd name="connsiteX28" fmla="*/ 677114 w 3217557"/>
              <a:gd name="connsiteY28" fmla="*/ 569491 h 2702049"/>
              <a:gd name="connsiteX29" fmla="*/ 2886641 w 3217557"/>
              <a:gd name="connsiteY29" fmla="*/ 0 h 2702049"/>
              <a:gd name="connsiteX30" fmla="*/ 1100201 w 3217557"/>
              <a:gd name="connsiteY30" fmla="*/ 0 h 2702049"/>
              <a:gd name="connsiteX31" fmla="*/ 769285 w 3217557"/>
              <a:gd name="connsiteY31" fmla="*/ 330916 h 2702049"/>
              <a:gd name="connsiteX32" fmla="*/ 769285 w 3217557"/>
              <a:gd name="connsiteY32" fmla="*/ 1382518 h 2702049"/>
              <a:gd name="connsiteX33" fmla="*/ 1100201 w 3217557"/>
              <a:gd name="connsiteY33" fmla="*/ 1713434 h 2702049"/>
              <a:gd name="connsiteX34" fmla="*/ 1923028 w 3217557"/>
              <a:gd name="connsiteY34" fmla="*/ 1713434 h 2702049"/>
              <a:gd name="connsiteX35" fmla="*/ 3078958 w 3217557"/>
              <a:gd name="connsiteY35" fmla="*/ 2077967 h 2702049"/>
              <a:gd name="connsiteX36" fmla="*/ 2505887 w 3217557"/>
              <a:gd name="connsiteY36" fmla="*/ 1713434 h 2702049"/>
              <a:gd name="connsiteX37" fmla="*/ 2886641 w 3217557"/>
              <a:gd name="connsiteY37" fmla="*/ 1713434 h 2702049"/>
              <a:gd name="connsiteX38" fmla="*/ 3217557 w 3217557"/>
              <a:gd name="connsiteY38" fmla="*/ 1382518 h 2702049"/>
              <a:gd name="connsiteX39" fmla="*/ 3217557 w 3217557"/>
              <a:gd name="connsiteY39" fmla="*/ 330916 h 2702049"/>
              <a:gd name="connsiteX40" fmla="*/ 2886641 w 3217557"/>
              <a:gd name="connsiteY40" fmla="*/ 0 h 2702049"/>
              <a:gd name="connsiteX0" fmla="*/ 1384251 w 3217557"/>
              <a:gd name="connsiteY0" fmla="*/ 661544 h 2633810"/>
              <a:gd name="connsiteX1" fmla="*/ 1574067 w 3217557"/>
              <a:gd name="connsiteY1" fmla="*/ 851360 h 2633810"/>
              <a:gd name="connsiteX2" fmla="*/ 1384251 w 3217557"/>
              <a:gd name="connsiteY2" fmla="*/ 1041176 h 2633810"/>
              <a:gd name="connsiteX3" fmla="*/ 1194435 w 3217557"/>
              <a:gd name="connsiteY3" fmla="*/ 851360 h 2633810"/>
              <a:gd name="connsiteX4" fmla="*/ 1384251 w 3217557"/>
              <a:gd name="connsiteY4" fmla="*/ 661544 h 2633810"/>
              <a:gd name="connsiteX5" fmla="*/ 1993421 w 3217557"/>
              <a:gd name="connsiteY5" fmla="*/ 661544 h 2633810"/>
              <a:gd name="connsiteX6" fmla="*/ 2183237 w 3217557"/>
              <a:gd name="connsiteY6" fmla="*/ 851360 h 2633810"/>
              <a:gd name="connsiteX7" fmla="*/ 1993421 w 3217557"/>
              <a:gd name="connsiteY7" fmla="*/ 1041176 h 2633810"/>
              <a:gd name="connsiteX8" fmla="*/ 1803605 w 3217557"/>
              <a:gd name="connsiteY8" fmla="*/ 851360 h 2633810"/>
              <a:gd name="connsiteX9" fmla="*/ 1993421 w 3217557"/>
              <a:gd name="connsiteY9" fmla="*/ 661544 h 2633810"/>
              <a:gd name="connsiteX10" fmla="*/ 2602591 w 3217557"/>
              <a:gd name="connsiteY10" fmla="*/ 661544 h 2633810"/>
              <a:gd name="connsiteX11" fmla="*/ 2792407 w 3217557"/>
              <a:gd name="connsiteY11" fmla="*/ 851360 h 2633810"/>
              <a:gd name="connsiteX12" fmla="*/ 2602591 w 3217557"/>
              <a:gd name="connsiteY12" fmla="*/ 1041176 h 2633810"/>
              <a:gd name="connsiteX13" fmla="*/ 2412775 w 3217557"/>
              <a:gd name="connsiteY13" fmla="*/ 851360 h 2633810"/>
              <a:gd name="connsiteX14" fmla="*/ 2602591 w 3217557"/>
              <a:gd name="connsiteY14" fmla="*/ 661544 h 2633810"/>
              <a:gd name="connsiteX15" fmla="*/ 677114 w 3217557"/>
              <a:gd name="connsiteY15" fmla="*/ 569491 h 2633810"/>
              <a:gd name="connsiteX16" fmla="*/ 330916 w 3217557"/>
              <a:gd name="connsiteY16" fmla="*/ 569491 h 2633810"/>
              <a:gd name="connsiteX17" fmla="*/ 0 w 3217557"/>
              <a:gd name="connsiteY17" fmla="*/ 900407 h 2633810"/>
              <a:gd name="connsiteX18" fmla="*/ 0 w 3217557"/>
              <a:gd name="connsiteY18" fmla="*/ 1952009 h 2633810"/>
              <a:gd name="connsiteX19" fmla="*/ 330916 w 3217557"/>
              <a:gd name="connsiteY19" fmla="*/ 2282925 h 2633810"/>
              <a:gd name="connsiteX20" fmla="*/ 711670 w 3217557"/>
              <a:gd name="connsiteY20" fmla="*/ 2282925 h 2633810"/>
              <a:gd name="connsiteX21" fmla="*/ 165895 w 3217557"/>
              <a:gd name="connsiteY21" fmla="*/ 2633810 h 2633810"/>
              <a:gd name="connsiteX22" fmla="*/ 1294529 w 3217557"/>
              <a:gd name="connsiteY22" fmla="*/ 2282925 h 2633810"/>
              <a:gd name="connsiteX23" fmla="*/ 2117356 w 3217557"/>
              <a:gd name="connsiteY23" fmla="*/ 2282925 h 2633810"/>
              <a:gd name="connsiteX24" fmla="*/ 2418395 w 3217557"/>
              <a:gd name="connsiteY24" fmla="*/ 2087951 h 2633810"/>
              <a:gd name="connsiteX25" fmla="*/ 1830857 w 3217557"/>
              <a:gd name="connsiteY25" fmla="*/ 1799347 h 2633810"/>
              <a:gd name="connsiteX26" fmla="*/ 1008030 w 3217557"/>
              <a:gd name="connsiteY26" fmla="*/ 1799347 h 2633810"/>
              <a:gd name="connsiteX27" fmla="*/ 677114 w 3217557"/>
              <a:gd name="connsiteY27" fmla="*/ 1468431 h 2633810"/>
              <a:gd name="connsiteX28" fmla="*/ 677114 w 3217557"/>
              <a:gd name="connsiteY28" fmla="*/ 569491 h 2633810"/>
              <a:gd name="connsiteX29" fmla="*/ 2886641 w 3217557"/>
              <a:gd name="connsiteY29" fmla="*/ 0 h 2633810"/>
              <a:gd name="connsiteX30" fmla="*/ 1100201 w 3217557"/>
              <a:gd name="connsiteY30" fmla="*/ 0 h 2633810"/>
              <a:gd name="connsiteX31" fmla="*/ 769285 w 3217557"/>
              <a:gd name="connsiteY31" fmla="*/ 330916 h 2633810"/>
              <a:gd name="connsiteX32" fmla="*/ 769285 w 3217557"/>
              <a:gd name="connsiteY32" fmla="*/ 1382518 h 2633810"/>
              <a:gd name="connsiteX33" fmla="*/ 1100201 w 3217557"/>
              <a:gd name="connsiteY33" fmla="*/ 1713434 h 2633810"/>
              <a:gd name="connsiteX34" fmla="*/ 1923028 w 3217557"/>
              <a:gd name="connsiteY34" fmla="*/ 1713434 h 2633810"/>
              <a:gd name="connsiteX35" fmla="*/ 3078958 w 3217557"/>
              <a:gd name="connsiteY35" fmla="*/ 2077967 h 2633810"/>
              <a:gd name="connsiteX36" fmla="*/ 2505887 w 3217557"/>
              <a:gd name="connsiteY36" fmla="*/ 1713434 h 2633810"/>
              <a:gd name="connsiteX37" fmla="*/ 2886641 w 3217557"/>
              <a:gd name="connsiteY37" fmla="*/ 1713434 h 2633810"/>
              <a:gd name="connsiteX38" fmla="*/ 3217557 w 3217557"/>
              <a:gd name="connsiteY38" fmla="*/ 1382518 h 2633810"/>
              <a:gd name="connsiteX39" fmla="*/ 3217557 w 3217557"/>
              <a:gd name="connsiteY39" fmla="*/ 330916 h 2633810"/>
              <a:gd name="connsiteX40" fmla="*/ 2886641 w 3217557"/>
              <a:gd name="connsiteY40" fmla="*/ 0 h 2633810"/>
              <a:gd name="connsiteX0" fmla="*/ 1384251 w 3217557"/>
              <a:gd name="connsiteY0" fmla="*/ 661544 h 2633810"/>
              <a:gd name="connsiteX1" fmla="*/ 1574067 w 3217557"/>
              <a:gd name="connsiteY1" fmla="*/ 851360 h 2633810"/>
              <a:gd name="connsiteX2" fmla="*/ 1384251 w 3217557"/>
              <a:gd name="connsiteY2" fmla="*/ 1041176 h 2633810"/>
              <a:gd name="connsiteX3" fmla="*/ 1194435 w 3217557"/>
              <a:gd name="connsiteY3" fmla="*/ 851360 h 2633810"/>
              <a:gd name="connsiteX4" fmla="*/ 1384251 w 3217557"/>
              <a:gd name="connsiteY4" fmla="*/ 661544 h 2633810"/>
              <a:gd name="connsiteX5" fmla="*/ 1993421 w 3217557"/>
              <a:gd name="connsiteY5" fmla="*/ 661544 h 2633810"/>
              <a:gd name="connsiteX6" fmla="*/ 2183237 w 3217557"/>
              <a:gd name="connsiteY6" fmla="*/ 851360 h 2633810"/>
              <a:gd name="connsiteX7" fmla="*/ 1993421 w 3217557"/>
              <a:gd name="connsiteY7" fmla="*/ 1041176 h 2633810"/>
              <a:gd name="connsiteX8" fmla="*/ 1803605 w 3217557"/>
              <a:gd name="connsiteY8" fmla="*/ 851360 h 2633810"/>
              <a:gd name="connsiteX9" fmla="*/ 1993421 w 3217557"/>
              <a:gd name="connsiteY9" fmla="*/ 661544 h 2633810"/>
              <a:gd name="connsiteX10" fmla="*/ 2602591 w 3217557"/>
              <a:gd name="connsiteY10" fmla="*/ 661544 h 2633810"/>
              <a:gd name="connsiteX11" fmla="*/ 2792407 w 3217557"/>
              <a:gd name="connsiteY11" fmla="*/ 851360 h 2633810"/>
              <a:gd name="connsiteX12" fmla="*/ 2602591 w 3217557"/>
              <a:gd name="connsiteY12" fmla="*/ 1041176 h 2633810"/>
              <a:gd name="connsiteX13" fmla="*/ 2412775 w 3217557"/>
              <a:gd name="connsiteY13" fmla="*/ 851360 h 2633810"/>
              <a:gd name="connsiteX14" fmla="*/ 2602591 w 3217557"/>
              <a:gd name="connsiteY14" fmla="*/ 661544 h 2633810"/>
              <a:gd name="connsiteX15" fmla="*/ 677114 w 3217557"/>
              <a:gd name="connsiteY15" fmla="*/ 569491 h 2633810"/>
              <a:gd name="connsiteX16" fmla="*/ 330916 w 3217557"/>
              <a:gd name="connsiteY16" fmla="*/ 569491 h 2633810"/>
              <a:gd name="connsiteX17" fmla="*/ 0 w 3217557"/>
              <a:gd name="connsiteY17" fmla="*/ 900407 h 2633810"/>
              <a:gd name="connsiteX18" fmla="*/ 0 w 3217557"/>
              <a:gd name="connsiteY18" fmla="*/ 1952009 h 2633810"/>
              <a:gd name="connsiteX19" fmla="*/ 330916 w 3217557"/>
              <a:gd name="connsiteY19" fmla="*/ 2282925 h 2633810"/>
              <a:gd name="connsiteX20" fmla="*/ 711670 w 3217557"/>
              <a:gd name="connsiteY20" fmla="*/ 2282925 h 2633810"/>
              <a:gd name="connsiteX21" fmla="*/ 165895 w 3217557"/>
              <a:gd name="connsiteY21" fmla="*/ 2633810 h 2633810"/>
              <a:gd name="connsiteX22" fmla="*/ 1294529 w 3217557"/>
              <a:gd name="connsiteY22" fmla="*/ 2282925 h 2633810"/>
              <a:gd name="connsiteX23" fmla="*/ 2117356 w 3217557"/>
              <a:gd name="connsiteY23" fmla="*/ 2282925 h 2633810"/>
              <a:gd name="connsiteX24" fmla="*/ 2418395 w 3217557"/>
              <a:gd name="connsiteY24" fmla="*/ 2087951 h 2633810"/>
              <a:gd name="connsiteX25" fmla="*/ 1830857 w 3217557"/>
              <a:gd name="connsiteY25" fmla="*/ 1799347 h 2633810"/>
              <a:gd name="connsiteX26" fmla="*/ 1008030 w 3217557"/>
              <a:gd name="connsiteY26" fmla="*/ 1799347 h 2633810"/>
              <a:gd name="connsiteX27" fmla="*/ 677114 w 3217557"/>
              <a:gd name="connsiteY27" fmla="*/ 1468431 h 2633810"/>
              <a:gd name="connsiteX28" fmla="*/ 677114 w 3217557"/>
              <a:gd name="connsiteY28" fmla="*/ 569491 h 2633810"/>
              <a:gd name="connsiteX29" fmla="*/ 2886641 w 3217557"/>
              <a:gd name="connsiteY29" fmla="*/ 0 h 2633810"/>
              <a:gd name="connsiteX30" fmla="*/ 1100201 w 3217557"/>
              <a:gd name="connsiteY30" fmla="*/ 0 h 2633810"/>
              <a:gd name="connsiteX31" fmla="*/ 769285 w 3217557"/>
              <a:gd name="connsiteY31" fmla="*/ 330916 h 2633810"/>
              <a:gd name="connsiteX32" fmla="*/ 769285 w 3217557"/>
              <a:gd name="connsiteY32" fmla="*/ 1382518 h 2633810"/>
              <a:gd name="connsiteX33" fmla="*/ 1100201 w 3217557"/>
              <a:gd name="connsiteY33" fmla="*/ 1713434 h 2633810"/>
              <a:gd name="connsiteX34" fmla="*/ 1923028 w 3217557"/>
              <a:gd name="connsiteY34" fmla="*/ 1713434 h 2633810"/>
              <a:gd name="connsiteX35" fmla="*/ 3078958 w 3217557"/>
              <a:gd name="connsiteY35" fmla="*/ 2077967 h 2633810"/>
              <a:gd name="connsiteX36" fmla="*/ 2505887 w 3217557"/>
              <a:gd name="connsiteY36" fmla="*/ 1713434 h 2633810"/>
              <a:gd name="connsiteX37" fmla="*/ 2886641 w 3217557"/>
              <a:gd name="connsiteY37" fmla="*/ 1713434 h 2633810"/>
              <a:gd name="connsiteX38" fmla="*/ 3217557 w 3217557"/>
              <a:gd name="connsiteY38" fmla="*/ 1382518 h 2633810"/>
              <a:gd name="connsiteX39" fmla="*/ 3217557 w 3217557"/>
              <a:gd name="connsiteY39" fmla="*/ 330916 h 2633810"/>
              <a:gd name="connsiteX40" fmla="*/ 2886641 w 3217557"/>
              <a:gd name="connsiteY40" fmla="*/ 0 h 2633810"/>
              <a:gd name="connsiteX0" fmla="*/ 1384251 w 3217557"/>
              <a:gd name="connsiteY0" fmla="*/ 661544 h 2633810"/>
              <a:gd name="connsiteX1" fmla="*/ 1574067 w 3217557"/>
              <a:gd name="connsiteY1" fmla="*/ 851360 h 2633810"/>
              <a:gd name="connsiteX2" fmla="*/ 1384251 w 3217557"/>
              <a:gd name="connsiteY2" fmla="*/ 1041176 h 2633810"/>
              <a:gd name="connsiteX3" fmla="*/ 1194435 w 3217557"/>
              <a:gd name="connsiteY3" fmla="*/ 851360 h 2633810"/>
              <a:gd name="connsiteX4" fmla="*/ 1384251 w 3217557"/>
              <a:gd name="connsiteY4" fmla="*/ 661544 h 2633810"/>
              <a:gd name="connsiteX5" fmla="*/ 1993421 w 3217557"/>
              <a:gd name="connsiteY5" fmla="*/ 661544 h 2633810"/>
              <a:gd name="connsiteX6" fmla="*/ 2183237 w 3217557"/>
              <a:gd name="connsiteY6" fmla="*/ 851360 h 2633810"/>
              <a:gd name="connsiteX7" fmla="*/ 1993421 w 3217557"/>
              <a:gd name="connsiteY7" fmla="*/ 1041176 h 2633810"/>
              <a:gd name="connsiteX8" fmla="*/ 1803605 w 3217557"/>
              <a:gd name="connsiteY8" fmla="*/ 851360 h 2633810"/>
              <a:gd name="connsiteX9" fmla="*/ 1993421 w 3217557"/>
              <a:gd name="connsiteY9" fmla="*/ 661544 h 2633810"/>
              <a:gd name="connsiteX10" fmla="*/ 2602591 w 3217557"/>
              <a:gd name="connsiteY10" fmla="*/ 661544 h 2633810"/>
              <a:gd name="connsiteX11" fmla="*/ 2792407 w 3217557"/>
              <a:gd name="connsiteY11" fmla="*/ 851360 h 2633810"/>
              <a:gd name="connsiteX12" fmla="*/ 2602591 w 3217557"/>
              <a:gd name="connsiteY12" fmla="*/ 1041176 h 2633810"/>
              <a:gd name="connsiteX13" fmla="*/ 2412775 w 3217557"/>
              <a:gd name="connsiteY13" fmla="*/ 851360 h 2633810"/>
              <a:gd name="connsiteX14" fmla="*/ 2602591 w 3217557"/>
              <a:gd name="connsiteY14" fmla="*/ 661544 h 2633810"/>
              <a:gd name="connsiteX15" fmla="*/ 677114 w 3217557"/>
              <a:gd name="connsiteY15" fmla="*/ 569491 h 2633810"/>
              <a:gd name="connsiteX16" fmla="*/ 330916 w 3217557"/>
              <a:gd name="connsiteY16" fmla="*/ 569491 h 2633810"/>
              <a:gd name="connsiteX17" fmla="*/ 0 w 3217557"/>
              <a:gd name="connsiteY17" fmla="*/ 900407 h 2633810"/>
              <a:gd name="connsiteX18" fmla="*/ 0 w 3217557"/>
              <a:gd name="connsiteY18" fmla="*/ 1952009 h 2633810"/>
              <a:gd name="connsiteX19" fmla="*/ 330916 w 3217557"/>
              <a:gd name="connsiteY19" fmla="*/ 2282925 h 2633810"/>
              <a:gd name="connsiteX20" fmla="*/ 711670 w 3217557"/>
              <a:gd name="connsiteY20" fmla="*/ 2282925 h 2633810"/>
              <a:gd name="connsiteX21" fmla="*/ 165895 w 3217557"/>
              <a:gd name="connsiteY21" fmla="*/ 2633810 h 2633810"/>
              <a:gd name="connsiteX22" fmla="*/ 1294529 w 3217557"/>
              <a:gd name="connsiteY22" fmla="*/ 2282925 h 2633810"/>
              <a:gd name="connsiteX23" fmla="*/ 2117356 w 3217557"/>
              <a:gd name="connsiteY23" fmla="*/ 2282925 h 2633810"/>
              <a:gd name="connsiteX24" fmla="*/ 2418395 w 3217557"/>
              <a:gd name="connsiteY24" fmla="*/ 2087951 h 2633810"/>
              <a:gd name="connsiteX25" fmla="*/ 1830857 w 3217557"/>
              <a:gd name="connsiteY25" fmla="*/ 1799347 h 2633810"/>
              <a:gd name="connsiteX26" fmla="*/ 1008030 w 3217557"/>
              <a:gd name="connsiteY26" fmla="*/ 1799347 h 2633810"/>
              <a:gd name="connsiteX27" fmla="*/ 677114 w 3217557"/>
              <a:gd name="connsiteY27" fmla="*/ 1468431 h 2633810"/>
              <a:gd name="connsiteX28" fmla="*/ 677114 w 3217557"/>
              <a:gd name="connsiteY28" fmla="*/ 569491 h 2633810"/>
              <a:gd name="connsiteX29" fmla="*/ 2886641 w 3217557"/>
              <a:gd name="connsiteY29" fmla="*/ 0 h 2633810"/>
              <a:gd name="connsiteX30" fmla="*/ 1100201 w 3217557"/>
              <a:gd name="connsiteY30" fmla="*/ 0 h 2633810"/>
              <a:gd name="connsiteX31" fmla="*/ 769285 w 3217557"/>
              <a:gd name="connsiteY31" fmla="*/ 330916 h 2633810"/>
              <a:gd name="connsiteX32" fmla="*/ 769285 w 3217557"/>
              <a:gd name="connsiteY32" fmla="*/ 1382518 h 2633810"/>
              <a:gd name="connsiteX33" fmla="*/ 1100201 w 3217557"/>
              <a:gd name="connsiteY33" fmla="*/ 1713434 h 2633810"/>
              <a:gd name="connsiteX34" fmla="*/ 1923028 w 3217557"/>
              <a:gd name="connsiteY34" fmla="*/ 1713434 h 2633810"/>
              <a:gd name="connsiteX35" fmla="*/ 3078958 w 3217557"/>
              <a:gd name="connsiteY35" fmla="*/ 2077967 h 2633810"/>
              <a:gd name="connsiteX36" fmla="*/ 2505887 w 3217557"/>
              <a:gd name="connsiteY36" fmla="*/ 1713434 h 2633810"/>
              <a:gd name="connsiteX37" fmla="*/ 2886641 w 3217557"/>
              <a:gd name="connsiteY37" fmla="*/ 1713434 h 2633810"/>
              <a:gd name="connsiteX38" fmla="*/ 3217557 w 3217557"/>
              <a:gd name="connsiteY38" fmla="*/ 1382518 h 2633810"/>
              <a:gd name="connsiteX39" fmla="*/ 3217557 w 3217557"/>
              <a:gd name="connsiteY39" fmla="*/ 330916 h 2633810"/>
              <a:gd name="connsiteX40" fmla="*/ 2886641 w 3217557"/>
              <a:gd name="connsiteY40" fmla="*/ 0 h 2633810"/>
              <a:gd name="connsiteX0" fmla="*/ 1384251 w 3217557"/>
              <a:gd name="connsiteY0" fmla="*/ 661544 h 2654282"/>
              <a:gd name="connsiteX1" fmla="*/ 1574067 w 3217557"/>
              <a:gd name="connsiteY1" fmla="*/ 851360 h 2654282"/>
              <a:gd name="connsiteX2" fmla="*/ 1384251 w 3217557"/>
              <a:gd name="connsiteY2" fmla="*/ 1041176 h 2654282"/>
              <a:gd name="connsiteX3" fmla="*/ 1194435 w 3217557"/>
              <a:gd name="connsiteY3" fmla="*/ 851360 h 2654282"/>
              <a:gd name="connsiteX4" fmla="*/ 1384251 w 3217557"/>
              <a:gd name="connsiteY4" fmla="*/ 661544 h 2654282"/>
              <a:gd name="connsiteX5" fmla="*/ 1993421 w 3217557"/>
              <a:gd name="connsiteY5" fmla="*/ 661544 h 2654282"/>
              <a:gd name="connsiteX6" fmla="*/ 2183237 w 3217557"/>
              <a:gd name="connsiteY6" fmla="*/ 851360 h 2654282"/>
              <a:gd name="connsiteX7" fmla="*/ 1993421 w 3217557"/>
              <a:gd name="connsiteY7" fmla="*/ 1041176 h 2654282"/>
              <a:gd name="connsiteX8" fmla="*/ 1803605 w 3217557"/>
              <a:gd name="connsiteY8" fmla="*/ 851360 h 2654282"/>
              <a:gd name="connsiteX9" fmla="*/ 1993421 w 3217557"/>
              <a:gd name="connsiteY9" fmla="*/ 661544 h 2654282"/>
              <a:gd name="connsiteX10" fmla="*/ 2602591 w 3217557"/>
              <a:gd name="connsiteY10" fmla="*/ 661544 h 2654282"/>
              <a:gd name="connsiteX11" fmla="*/ 2792407 w 3217557"/>
              <a:gd name="connsiteY11" fmla="*/ 851360 h 2654282"/>
              <a:gd name="connsiteX12" fmla="*/ 2602591 w 3217557"/>
              <a:gd name="connsiteY12" fmla="*/ 1041176 h 2654282"/>
              <a:gd name="connsiteX13" fmla="*/ 2412775 w 3217557"/>
              <a:gd name="connsiteY13" fmla="*/ 851360 h 2654282"/>
              <a:gd name="connsiteX14" fmla="*/ 2602591 w 3217557"/>
              <a:gd name="connsiteY14" fmla="*/ 661544 h 2654282"/>
              <a:gd name="connsiteX15" fmla="*/ 677114 w 3217557"/>
              <a:gd name="connsiteY15" fmla="*/ 569491 h 2654282"/>
              <a:gd name="connsiteX16" fmla="*/ 330916 w 3217557"/>
              <a:gd name="connsiteY16" fmla="*/ 569491 h 2654282"/>
              <a:gd name="connsiteX17" fmla="*/ 0 w 3217557"/>
              <a:gd name="connsiteY17" fmla="*/ 900407 h 2654282"/>
              <a:gd name="connsiteX18" fmla="*/ 0 w 3217557"/>
              <a:gd name="connsiteY18" fmla="*/ 1952009 h 2654282"/>
              <a:gd name="connsiteX19" fmla="*/ 330916 w 3217557"/>
              <a:gd name="connsiteY19" fmla="*/ 2282925 h 2654282"/>
              <a:gd name="connsiteX20" fmla="*/ 711670 w 3217557"/>
              <a:gd name="connsiteY20" fmla="*/ 2282925 h 2654282"/>
              <a:gd name="connsiteX21" fmla="*/ 275077 w 3217557"/>
              <a:gd name="connsiteY21" fmla="*/ 2654282 h 2654282"/>
              <a:gd name="connsiteX22" fmla="*/ 1294529 w 3217557"/>
              <a:gd name="connsiteY22" fmla="*/ 2282925 h 2654282"/>
              <a:gd name="connsiteX23" fmla="*/ 2117356 w 3217557"/>
              <a:gd name="connsiteY23" fmla="*/ 2282925 h 2654282"/>
              <a:gd name="connsiteX24" fmla="*/ 2418395 w 3217557"/>
              <a:gd name="connsiteY24" fmla="*/ 2087951 h 2654282"/>
              <a:gd name="connsiteX25" fmla="*/ 1830857 w 3217557"/>
              <a:gd name="connsiteY25" fmla="*/ 1799347 h 2654282"/>
              <a:gd name="connsiteX26" fmla="*/ 1008030 w 3217557"/>
              <a:gd name="connsiteY26" fmla="*/ 1799347 h 2654282"/>
              <a:gd name="connsiteX27" fmla="*/ 677114 w 3217557"/>
              <a:gd name="connsiteY27" fmla="*/ 1468431 h 2654282"/>
              <a:gd name="connsiteX28" fmla="*/ 677114 w 3217557"/>
              <a:gd name="connsiteY28" fmla="*/ 569491 h 2654282"/>
              <a:gd name="connsiteX29" fmla="*/ 2886641 w 3217557"/>
              <a:gd name="connsiteY29" fmla="*/ 0 h 2654282"/>
              <a:gd name="connsiteX30" fmla="*/ 1100201 w 3217557"/>
              <a:gd name="connsiteY30" fmla="*/ 0 h 2654282"/>
              <a:gd name="connsiteX31" fmla="*/ 769285 w 3217557"/>
              <a:gd name="connsiteY31" fmla="*/ 330916 h 2654282"/>
              <a:gd name="connsiteX32" fmla="*/ 769285 w 3217557"/>
              <a:gd name="connsiteY32" fmla="*/ 1382518 h 2654282"/>
              <a:gd name="connsiteX33" fmla="*/ 1100201 w 3217557"/>
              <a:gd name="connsiteY33" fmla="*/ 1713434 h 2654282"/>
              <a:gd name="connsiteX34" fmla="*/ 1923028 w 3217557"/>
              <a:gd name="connsiteY34" fmla="*/ 1713434 h 2654282"/>
              <a:gd name="connsiteX35" fmla="*/ 3078958 w 3217557"/>
              <a:gd name="connsiteY35" fmla="*/ 2077967 h 2654282"/>
              <a:gd name="connsiteX36" fmla="*/ 2505887 w 3217557"/>
              <a:gd name="connsiteY36" fmla="*/ 1713434 h 2654282"/>
              <a:gd name="connsiteX37" fmla="*/ 2886641 w 3217557"/>
              <a:gd name="connsiteY37" fmla="*/ 1713434 h 2654282"/>
              <a:gd name="connsiteX38" fmla="*/ 3217557 w 3217557"/>
              <a:gd name="connsiteY38" fmla="*/ 1382518 h 2654282"/>
              <a:gd name="connsiteX39" fmla="*/ 3217557 w 3217557"/>
              <a:gd name="connsiteY39" fmla="*/ 330916 h 2654282"/>
              <a:gd name="connsiteX40" fmla="*/ 2886641 w 3217557"/>
              <a:gd name="connsiteY40" fmla="*/ 0 h 2654282"/>
              <a:gd name="connsiteX0" fmla="*/ 1384251 w 3217557"/>
              <a:gd name="connsiteY0" fmla="*/ 661544 h 2654282"/>
              <a:gd name="connsiteX1" fmla="*/ 1574067 w 3217557"/>
              <a:gd name="connsiteY1" fmla="*/ 851360 h 2654282"/>
              <a:gd name="connsiteX2" fmla="*/ 1384251 w 3217557"/>
              <a:gd name="connsiteY2" fmla="*/ 1041176 h 2654282"/>
              <a:gd name="connsiteX3" fmla="*/ 1194435 w 3217557"/>
              <a:gd name="connsiteY3" fmla="*/ 851360 h 2654282"/>
              <a:gd name="connsiteX4" fmla="*/ 1384251 w 3217557"/>
              <a:gd name="connsiteY4" fmla="*/ 661544 h 2654282"/>
              <a:gd name="connsiteX5" fmla="*/ 1993421 w 3217557"/>
              <a:gd name="connsiteY5" fmla="*/ 661544 h 2654282"/>
              <a:gd name="connsiteX6" fmla="*/ 2183237 w 3217557"/>
              <a:gd name="connsiteY6" fmla="*/ 851360 h 2654282"/>
              <a:gd name="connsiteX7" fmla="*/ 1993421 w 3217557"/>
              <a:gd name="connsiteY7" fmla="*/ 1041176 h 2654282"/>
              <a:gd name="connsiteX8" fmla="*/ 1803605 w 3217557"/>
              <a:gd name="connsiteY8" fmla="*/ 851360 h 2654282"/>
              <a:gd name="connsiteX9" fmla="*/ 1993421 w 3217557"/>
              <a:gd name="connsiteY9" fmla="*/ 661544 h 2654282"/>
              <a:gd name="connsiteX10" fmla="*/ 2602591 w 3217557"/>
              <a:gd name="connsiteY10" fmla="*/ 661544 h 2654282"/>
              <a:gd name="connsiteX11" fmla="*/ 2792407 w 3217557"/>
              <a:gd name="connsiteY11" fmla="*/ 851360 h 2654282"/>
              <a:gd name="connsiteX12" fmla="*/ 2602591 w 3217557"/>
              <a:gd name="connsiteY12" fmla="*/ 1041176 h 2654282"/>
              <a:gd name="connsiteX13" fmla="*/ 2412775 w 3217557"/>
              <a:gd name="connsiteY13" fmla="*/ 851360 h 2654282"/>
              <a:gd name="connsiteX14" fmla="*/ 2602591 w 3217557"/>
              <a:gd name="connsiteY14" fmla="*/ 661544 h 2654282"/>
              <a:gd name="connsiteX15" fmla="*/ 677114 w 3217557"/>
              <a:gd name="connsiteY15" fmla="*/ 569491 h 2654282"/>
              <a:gd name="connsiteX16" fmla="*/ 330916 w 3217557"/>
              <a:gd name="connsiteY16" fmla="*/ 569491 h 2654282"/>
              <a:gd name="connsiteX17" fmla="*/ 0 w 3217557"/>
              <a:gd name="connsiteY17" fmla="*/ 900407 h 2654282"/>
              <a:gd name="connsiteX18" fmla="*/ 0 w 3217557"/>
              <a:gd name="connsiteY18" fmla="*/ 1952009 h 2654282"/>
              <a:gd name="connsiteX19" fmla="*/ 330916 w 3217557"/>
              <a:gd name="connsiteY19" fmla="*/ 2282925 h 2654282"/>
              <a:gd name="connsiteX20" fmla="*/ 711670 w 3217557"/>
              <a:gd name="connsiteY20" fmla="*/ 2282925 h 2654282"/>
              <a:gd name="connsiteX21" fmla="*/ 275077 w 3217557"/>
              <a:gd name="connsiteY21" fmla="*/ 2654282 h 2654282"/>
              <a:gd name="connsiteX22" fmla="*/ 1294529 w 3217557"/>
              <a:gd name="connsiteY22" fmla="*/ 2282925 h 2654282"/>
              <a:gd name="connsiteX23" fmla="*/ 2117356 w 3217557"/>
              <a:gd name="connsiteY23" fmla="*/ 2282925 h 2654282"/>
              <a:gd name="connsiteX24" fmla="*/ 2418395 w 3217557"/>
              <a:gd name="connsiteY24" fmla="*/ 2087951 h 2654282"/>
              <a:gd name="connsiteX25" fmla="*/ 1830857 w 3217557"/>
              <a:gd name="connsiteY25" fmla="*/ 1799347 h 2654282"/>
              <a:gd name="connsiteX26" fmla="*/ 1008030 w 3217557"/>
              <a:gd name="connsiteY26" fmla="*/ 1799347 h 2654282"/>
              <a:gd name="connsiteX27" fmla="*/ 677114 w 3217557"/>
              <a:gd name="connsiteY27" fmla="*/ 1468431 h 2654282"/>
              <a:gd name="connsiteX28" fmla="*/ 677114 w 3217557"/>
              <a:gd name="connsiteY28" fmla="*/ 569491 h 2654282"/>
              <a:gd name="connsiteX29" fmla="*/ 2886641 w 3217557"/>
              <a:gd name="connsiteY29" fmla="*/ 0 h 2654282"/>
              <a:gd name="connsiteX30" fmla="*/ 1100201 w 3217557"/>
              <a:gd name="connsiteY30" fmla="*/ 0 h 2654282"/>
              <a:gd name="connsiteX31" fmla="*/ 769285 w 3217557"/>
              <a:gd name="connsiteY31" fmla="*/ 330916 h 2654282"/>
              <a:gd name="connsiteX32" fmla="*/ 769285 w 3217557"/>
              <a:gd name="connsiteY32" fmla="*/ 1382518 h 2654282"/>
              <a:gd name="connsiteX33" fmla="*/ 1100201 w 3217557"/>
              <a:gd name="connsiteY33" fmla="*/ 1713434 h 2654282"/>
              <a:gd name="connsiteX34" fmla="*/ 1923028 w 3217557"/>
              <a:gd name="connsiteY34" fmla="*/ 1713434 h 2654282"/>
              <a:gd name="connsiteX35" fmla="*/ 3078958 w 3217557"/>
              <a:gd name="connsiteY35" fmla="*/ 2077967 h 2654282"/>
              <a:gd name="connsiteX36" fmla="*/ 2505887 w 3217557"/>
              <a:gd name="connsiteY36" fmla="*/ 1713434 h 2654282"/>
              <a:gd name="connsiteX37" fmla="*/ 2886641 w 3217557"/>
              <a:gd name="connsiteY37" fmla="*/ 1713434 h 2654282"/>
              <a:gd name="connsiteX38" fmla="*/ 3217557 w 3217557"/>
              <a:gd name="connsiteY38" fmla="*/ 1382518 h 2654282"/>
              <a:gd name="connsiteX39" fmla="*/ 3217557 w 3217557"/>
              <a:gd name="connsiteY39" fmla="*/ 330916 h 2654282"/>
              <a:gd name="connsiteX40" fmla="*/ 2886641 w 3217557"/>
              <a:gd name="connsiteY40" fmla="*/ 0 h 2654282"/>
              <a:gd name="connsiteX0" fmla="*/ 1384251 w 3217557"/>
              <a:gd name="connsiteY0" fmla="*/ 661544 h 2654282"/>
              <a:gd name="connsiteX1" fmla="*/ 1574067 w 3217557"/>
              <a:gd name="connsiteY1" fmla="*/ 851360 h 2654282"/>
              <a:gd name="connsiteX2" fmla="*/ 1384251 w 3217557"/>
              <a:gd name="connsiteY2" fmla="*/ 1041176 h 2654282"/>
              <a:gd name="connsiteX3" fmla="*/ 1194435 w 3217557"/>
              <a:gd name="connsiteY3" fmla="*/ 851360 h 2654282"/>
              <a:gd name="connsiteX4" fmla="*/ 1384251 w 3217557"/>
              <a:gd name="connsiteY4" fmla="*/ 661544 h 2654282"/>
              <a:gd name="connsiteX5" fmla="*/ 1993421 w 3217557"/>
              <a:gd name="connsiteY5" fmla="*/ 661544 h 2654282"/>
              <a:gd name="connsiteX6" fmla="*/ 2183237 w 3217557"/>
              <a:gd name="connsiteY6" fmla="*/ 851360 h 2654282"/>
              <a:gd name="connsiteX7" fmla="*/ 1993421 w 3217557"/>
              <a:gd name="connsiteY7" fmla="*/ 1041176 h 2654282"/>
              <a:gd name="connsiteX8" fmla="*/ 1803605 w 3217557"/>
              <a:gd name="connsiteY8" fmla="*/ 851360 h 2654282"/>
              <a:gd name="connsiteX9" fmla="*/ 1993421 w 3217557"/>
              <a:gd name="connsiteY9" fmla="*/ 661544 h 2654282"/>
              <a:gd name="connsiteX10" fmla="*/ 2602591 w 3217557"/>
              <a:gd name="connsiteY10" fmla="*/ 661544 h 2654282"/>
              <a:gd name="connsiteX11" fmla="*/ 2792407 w 3217557"/>
              <a:gd name="connsiteY11" fmla="*/ 851360 h 2654282"/>
              <a:gd name="connsiteX12" fmla="*/ 2602591 w 3217557"/>
              <a:gd name="connsiteY12" fmla="*/ 1041176 h 2654282"/>
              <a:gd name="connsiteX13" fmla="*/ 2412775 w 3217557"/>
              <a:gd name="connsiteY13" fmla="*/ 851360 h 2654282"/>
              <a:gd name="connsiteX14" fmla="*/ 2602591 w 3217557"/>
              <a:gd name="connsiteY14" fmla="*/ 661544 h 2654282"/>
              <a:gd name="connsiteX15" fmla="*/ 677114 w 3217557"/>
              <a:gd name="connsiteY15" fmla="*/ 569491 h 2654282"/>
              <a:gd name="connsiteX16" fmla="*/ 330916 w 3217557"/>
              <a:gd name="connsiteY16" fmla="*/ 569491 h 2654282"/>
              <a:gd name="connsiteX17" fmla="*/ 0 w 3217557"/>
              <a:gd name="connsiteY17" fmla="*/ 900407 h 2654282"/>
              <a:gd name="connsiteX18" fmla="*/ 0 w 3217557"/>
              <a:gd name="connsiteY18" fmla="*/ 1952009 h 2654282"/>
              <a:gd name="connsiteX19" fmla="*/ 330916 w 3217557"/>
              <a:gd name="connsiteY19" fmla="*/ 2282925 h 2654282"/>
              <a:gd name="connsiteX20" fmla="*/ 711670 w 3217557"/>
              <a:gd name="connsiteY20" fmla="*/ 2282925 h 2654282"/>
              <a:gd name="connsiteX21" fmla="*/ 275077 w 3217557"/>
              <a:gd name="connsiteY21" fmla="*/ 2654282 h 2654282"/>
              <a:gd name="connsiteX22" fmla="*/ 1294529 w 3217557"/>
              <a:gd name="connsiteY22" fmla="*/ 2282925 h 2654282"/>
              <a:gd name="connsiteX23" fmla="*/ 2117356 w 3217557"/>
              <a:gd name="connsiteY23" fmla="*/ 2282925 h 2654282"/>
              <a:gd name="connsiteX24" fmla="*/ 2418395 w 3217557"/>
              <a:gd name="connsiteY24" fmla="*/ 2087951 h 2654282"/>
              <a:gd name="connsiteX25" fmla="*/ 1830857 w 3217557"/>
              <a:gd name="connsiteY25" fmla="*/ 1799347 h 2654282"/>
              <a:gd name="connsiteX26" fmla="*/ 1008030 w 3217557"/>
              <a:gd name="connsiteY26" fmla="*/ 1799347 h 2654282"/>
              <a:gd name="connsiteX27" fmla="*/ 677114 w 3217557"/>
              <a:gd name="connsiteY27" fmla="*/ 1468431 h 2654282"/>
              <a:gd name="connsiteX28" fmla="*/ 677114 w 3217557"/>
              <a:gd name="connsiteY28" fmla="*/ 569491 h 2654282"/>
              <a:gd name="connsiteX29" fmla="*/ 2886641 w 3217557"/>
              <a:gd name="connsiteY29" fmla="*/ 0 h 2654282"/>
              <a:gd name="connsiteX30" fmla="*/ 1100201 w 3217557"/>
              <a:gd name="connsiteY30" fmla="*/ 0 h 2654282"/>
              <a:gd name="connsiteX31" fmla="*/ 769285 w 3217557"/>
              <a:gd name="connsiteY31" fmla="*/ 330916 h 2654282"/>
              <a:gd name="connsiteX32" fmla="*/ 769285 w 3217557"/>
              <a:gd name="connsiteY32" fmla="*/ 1382518 h 2654282"/>
              <a:gd name="connsiteX33" fmla="*/ 1100201 w 3217557"/>
              <a:gd name="connsiteY33" fmla="*/ 1713434 h 2654282"/>
              <a:gd name="connsiteX34" fmla="*/ 1923028 w 3217557"/>
              <a:gd name="connsiteY34" fmla="*/ 1713434 h 2654282"/>
              <a:gd name="connsiteX35" fmla="*/ 3078958 w 3217557"/>
              <a:gd name="connsiteY35" fmla="*/ 2077967 h 2654282"/>
              <a:gd name="connsiteX36" fmla="*/ 2505887 w 3217557"/>
              <a:gd name="connsiteY36" fmla="*/ 1713434 h 2654282"/>
              <a:gd name="connsiteX37" fmla="*/ 2886641 w 3217557"/>
              <a:gd name="connsiteY37" fmla="*/ 1713434 h 2654282"/>
              <a:gd name="connsiteX38" fmla="*/ 3217557 w 3217557"/>
              <a:gd name="connsiteY38" fmla="*/ 1382518 h 2654282"/>
              <a:gd name="connsiteX39" fmla="*/ 3217557 w 3217557"/>
              <a:gd name="connsiteY39" fmla="*/ 330916 h 2654282"/>
              <a:gd name="connsiteX40" fmla="*/ 2886641 w 3217557"/>
              <a:gd name="connsiteY40" fmla="*/ 0 h 2654282"/>
              <a:gd name="connsiteX0" fmla="*/ 1384251 w 3217557"/>
              <a:gd name="connsiteY0" fmla="*/ 661544 h 2654282"/>
              <a:gd name="connsiteX1" fmla="*/ 1574067 w 3217557"/>
              <a:gd name="connsiteY1" fmla="*/ 851360 h 2654282"/>
              <a:gd name="connsiteX2" fmla="*/ 1384251 w 3217557"/>
              <a:gd name="connsiteY2" fmla="*/ 1041176 h 2654282"/>
              <a:gd name="connsiteX3" fmla="*/ 1194435 w 3217557"/>
              <a:gd name="connsiteY3" fmla="*/ 851360 h 2654282"/>
              <a:gd name="connsiteX4" fmla="*/ 1384251 w 3217557"/>
              <a:gd name="connsiteY4" fmla="*/ 661544 h 2654282"/>
              <a:gd name="connsiteX5" fmla="*/ 1993421 w 3217557"/>
              <a:gd name="connsiteY5" fmla="*/ 661544 h 2654282"/>
              <a:gd name="connsiteX6" fmla="*/ 2183237 w 3217557"/>
              <a:gd name="connsiteY6" fmla="*/ 851360 h 2654282"/>
              <a:gd name="connsiteX7" fmla="*/ 1993421 w 3217557"/>
              <a:gd name="connsiteY7" fmla="*/ 1041176 h 2654282"/>
              <a:gd name="connsiteX8" fmla="*/ 1803605 w 3217557"/>
              <a:gd name="connsiteY8" fmla="*/ 851360 h 2654282"/>
              <a:gd name="connsiteX9" fmla="*/ 1993421 w 3217557"/>
              <a:gd name="connsiteY9" fmla="*/ 661544 h 2654282"/>
              <a:gd name="connsiteX10" fmla="*/ 2602591 w 3217557"/>
              <a:gd name="connsiteY10" fmla="*/ 661544 h 2654282"/>
              <a:gd name="connsiteX11" fmla="*/ 2792407 w 3217557"/>
              <a:gd name="connsiteY11" fmla="*/ 851360 h 2654282"/>
              <a:gd name="connsiteX12" fmla="*/ 2602591 w 3217557"/>
              <a:gd name="connsiteY12" fmla="*/ 1041176 h 2654282"/>
              <a:gd name="connsiteX13" fmla="*/ 2412775 w 3217557"/>
              <a:gd name="connsiteY13" fmla="*/ 851360 h 2654282"/>
              <a:gd name="connsiteX14" fmla="*/ 2602591 w 3217557"/>
              <a:gd name="connsiteY14" fmla="*/ 661544 h 2654282"/>
              <a:gd name="connsiteX15" fmla="*/ 677114 w 3217557"/>
              <a:gd name="connsiteY15" fmla="*/ 569491 h 2654282"/>
              <a:gd name="connsiteX16" fmla="*/ 330916 w 3217557"/>
              <a:gd name="connsiteY16" fmla="*/ 569491 h 2654282"/>
              <a:gd name="connsiteX17" fmla="*/ 0 w 3217557"/>
              <a:gd name="connsiteY17" fmla="*/ 900407 h 2654282"/>
              <a:gd name="connsiteX18" fmla="*/ 0 w 3217557"/>
              <a:gd name="connsiteY18" fmla="*/ 1952009 h 2654282"/>
              <a:gd name="connsiteX19" fmla="*/ 330916 w 3217557"/>
              <a:gd name="connsiteY19" fmla="*/ 2282925 h 2654282"/>
              <a:gd name="connsiteX20" fmla="*/ 711670 w 3217557"/>
              <a:gd name="connsiteY20" fmla="*/ 2282925 h 2654282"/>
              <a:gd name="connsiteX21" fmla="*/ 275077 w 3217557"/>
              <a:gd name="connsiteY21" fmla="*/ 2654282 h 2654282"/>
              <a:gd name="connsiteX22" fmla="*/ 1294529 w 3217557"/>
              <a:gd name="connsiteY22" fmla="*/ 2282925 h 2654282"/>
              <a:gd name="connsiteX23" fmla="*/ 2117356 w 3217557"/>
              <a:gd name="connsiteY23" fmla="*/ 2282925 h 2654282"/>
              <a:gd name="connsiteX24" fmla="*/ 2418395 w 3217557"/>
              <a:gd name="connsiteY24" fmla="*/ 2087951 h 2654282"/>
              <a:gd name="connsiteX25" fmla="*/ 1830857 w 3217557"/>
              <a:gd name="connsiteY25" fmla="*/ 1799347 h 2654282"/>
              <a:gd name="connsiteX26" fmla="*/ 1008030 w 3217557"/>
              <a:gd name="connsiteY26" fmla="*/ 1799347 h 2654282"/>
              <a:gd name="connsiteX27" fmla="*/ 677114 w 3217557"/>
              <a:gd name="connsiteY27" fmla="*/ 1468431 h 2654282"/>
              <a:gd name="connsiteX28" fmla="*/ 677114 w 3217557"/>
              <a:gd name="connsiteY28" fmla="*/ 569491 h 2654282"/>
              <a:gd name="connsiteX29" fmla="*/ 2886641 w 3217557"/>
              <a:gd name="connsiteY29" fmla="*/ 0 h 2654282"/>
              <a:gd name="connsiteX30" fmla="*/ 1100201 w 3217557"/>
              <a:gd name="connsiteY30" fmla="*/ 0 h 2654282"/>
              <a:gd name="connsiteX31" fmla="*/ 769285 w 3217557"/>
              <a:gd name="connsiteY31" fmla="*/ 330916 h 2654282"/>
              <a:gd name="connsiteX32" fmla="*/ 769285 w 3217557"/>
              <a:gd name="connsiteY32" fmla="*/ 1382518 h 2654282"/>
              <a:gd name="connsiteX33" fmla="*/ 1100201 w 3217557"/>
              <a:gd name="connsiteY33" fmla="*/ 1713434 h 2654282"/>
              <a:gd name="connsiteX34" fmla="*/ 1923028 w 3217557"/>
              <a:gd name="connsiteY34" fmla="*/ 1713434 h 2654282"/>
              <a:gd name="connsiteX35" fmla="*/ 3078958 w 3217557"/>
              <a:gd name="connsiteY35" fmla="*/ 2077967 h 2654282"/>
              <a:gd name="connsiteX36" fmla="*/ 2505887 w 3217557"/>
              <a:gd name="connsiteY36" fmla="*/ 1713434 h 2654282"/>
              <a:gd name="connsiteX37" fmla="*/ 2886641 w 3217557"/>
              <a:gd name="connsiteY37" fmla="*/ 1713434 h 2654282"/>
              <a:gd name="connsiteX38" fmla="*/ 3217557 w 3217557"/>
              <a:gd name="connsiteY38" fmla="*/ 1382518 h 2654282"/>
              <a:gd name="connsiteX39" fmla="*/ 3217557 w 3217557"/>
              <a:gd name="connsiteY39" fmla="*/ 330916 h 2654282"/>
              <a:gd name="connsiteX40" fmla="*/ 2886641 w 3217557"/>
              <a:gd name="connsiteY40" fmla="*/ 0 h 2654282"/>
              <a:gd name="connsiteX0" fmla="*/ 1384251 w 3217557"/>
              <a:gd name="connsiteY0" fmla="*/ 661544 h 2654282"/>
              <a:gd name="connsiteX1" fmla="*/ 1574067 w 3217557"/>
              <a:gd name="connsiteY1" fmla="*/ 851360 h 2654282"/>
              <a:gd name="connsiteX2" fmla="*/ 1384251 w 3217557"/>
              <a:gd name="connsiteY2" fmla="*/ 1041176 h 2654282"/>
              <a:gd name="connsiteX3" fmla="*/ 1194435 w 3217557"/>
              <a:gd name="connsiteY3" fmla="*/ 851360 h 2654282"/>
              <a:gd name="connsiteX4" fmla="*/ 1384251 w 3217557"/>
              <a:gd name="connsiteY4" fmla="*/ 661544 h 2654282"/>
              <a:gd name="connsiteX5" fmla="*/ 1993421 w 3217557"/>
              <a:gd name="connsiteY5" fmla="*/ 661544 h 2654282"/>
              <a:gd name="connsiteX6" fmla="*/ 2183237 w 3217557"/>
              <a:gd name="connsiteY6" fmla="*/ 851360 h 2654282"/>
              <a:gd name="connsiteX7" fmla="*/ 1993421 w 3217557"/>
              <a:gd name="connsiteY7" fmla="*/ 1041176 h 2654282"/>
              <a:gd name="connsiteX8" fmla="*/ 1803605 w 3217557"/>
              <a:gd name="connsiteY8" fmla="*/ 851360 h 2654282"/>
              <a:gd name="connsiteX9" fmla="*/ 1993421 w 3217557"/>
              <a:gd name="connsiteY9" fmla="*/ 661544 h 2654282"/>
              <a:gd name="connsiteX10" fmla="*/ 2602591 w 3217557"/>
              <a:gd name="connsiteY10" fmla="*/ 661544 h 2654282"/>
              <a:gd name="connsiteX11" fmla="*/ 2792407 w 3217557"/>
              <a:gd name="connsiteY11" fmla="*/ 851360 h 2654282"/>
              <a:gd name="connsiteX12" fmla="*/ 2602591 w 3217557"/>
              <a:gd name="connsiteY12" fmla="*/ 1041176 h 2654282"/>
              <a:gd name="connsiteX13" fmla="*/ 2412775 w 3217557"/>
              <a:gd name="connsiteY13" fmla="*/ 851360 h 2654282"/>
              <a:gd name="connsiteX14" fmla="*/ 2602591 w 3217557"/>
              <a:gd name="connsiteY14" fmla="*/ 661544 h 2654282"/>
              <a:gd name="connsiteX15" fmla="*/ 677114 w 3217557"/>
              <a:gd name="connsiteY15" fmla="*/ 569491 h 2654282"/>
              <a:gd name="connsiteX16" fmla="*/ 330916 w 3217557"/>
              <a:gd name="connsiteY16" fmla="*/ 569491 h 2654282"/>
              <a:gd name="connsiteX17" fmla="*/ 0 w 3217557"/>
              <a:gd name="connsiteY17" fmla="*/ 900407 h 2654282"/>
              <a:gd name="connsiteX18" fmla="*/ 0 w 3217557"/>
              <a:gd name="connsiteY18" fmla="*/ 1952009 h 2654282"/>
              <a:gd name="connsiteX19" fmla="*/ 330916 w 3217557"/>
              <a:gd name="connsiteY19" fmla="*/ 2282925 h 2654282"/>
              <a:gd name="connsiteX20" fmla="*/ 711670 w 3217557"/>
              <a:gd name="connsiteY20" fmla="*/ 2282925 h 2654282"/>
              <a:gd name="connsiteX21" fmla="*/ 275077 w 3217557"/>
              <a:gd name="connsiteY21" fmla="*/ 2654282 h 2654282"/>
              <a:gd name="connsiteX22" fmla="*/ 1294529 w 3217557"/>
              <a:gd name="connsiteY22" fmla="*/ 2282925 h 2654282"/>
              <a:gd name="connsiteX23" fmla="*/ 2117356 w 3217557"/>
              <a:gd name="connsiteY23" fmla="*/ 2282925 h 2654282"/>
              <a:gd name="connsiteX24" fmla="*/ 2418395 w 3217557"/>
              <a:gd name="connsiteY24" fmla="*/ 2087951 h 2654282"/>
              <a:gd name="connsiteX25" fmla="*/ 1830857 w 3217557"/>
              <a:gd name="connsiteY25" fmla="*/ 1799347 h 2654282"/>
              <a:gd name="connsiteX26" fmla="*/ 1008030 w 3217557"/>
              <a:gd name="connsiteY26" fmla="*/ 1799347 h 2654282"/>
              <a:gd name="connsiteX27" fmla="*/ 677114 w 3217557"/>
              <a:gd name="connsiteY27" fmla="*/ 1468431 h 2654282"/>
              <a:gd name="connsiteX28" fmla="*/ 677114 w 3217557"/>
              <a:gd name="connsiteY28" fmla="*/ 569491 h 2654282"/>
              <a:gd name="connsiteX29" fmla="*/ 2886641 w 3217557"/>
              <a:gd name="connsiteY29" fmla="*/ 0 h 2654282"/>
              <a:gd name="connsiteX30" fmla="*/ 1100201 w 3217557"/>
              <a:gd name="connsiteY30" fmla="*/ 0 h 2654282"/>
              <a:gd name="connsiteX31" fmla="*/ 769285 w 3217557"/>
              <a:gd name="connsiteY31" fmla="*/ 330916 h 2654282"/>
              <a:gd name="connsiteX32" fmla="*/ 769285 w 3217557"/>
              <a:gd name="connsiteY32" fmla="*/ 1382518 h 2654282"/>
              <a:gd name="connsiteX33" fmla="*/ 1100201 w 3217557"/>
              <a:gd name="connsiteY33" fmla="*/ 1713434 h 2654282"/>
              <a:gd name="connsiteX34" fmla="*/ 1923028 w 3217557"/>
              <a:gd name="connsiteY34" fmla="*/ 1713434 h 2654282"/>
              <a:gd name="connsiteX35" fmla="*/ 3078958 w 3217557"/>
              <a:gd name="connsiteY35" fmla="*/ 2077967 h 2654282"/>
              <a:gd name="connsiteX36" fmla="*/ 2505887 w 3217557"/>
              <a:gd name="connsiteY36" fmla="*/ 1713434 h 2654282"/>
              <a:gd name="connsiteX37" fmla="*/ 2886641 w 3217557"/>
              <a:gd name="connsiteY37" fmla="*/ 1713434 h 2654282"/>
              <a:gd name="connsiteX38" fmla="*/ 3217557 w 3217557"/>
              <a:gd name="connsiteY38" fmla="*/ 1382518 h 2654282"/>
              <a:gd name="connsiteX39" fmla="*/ 3217557 w 3217557"/>
              <a:gd name="connsiteY39" fmla="*/ 330916 h 2654282"/>
              <a:gd name="connsiteX40" fmla="*/ 2886641 w 3217557"/>
              <a:gd name="connsiteY40" fmla="*/ 0 h 26542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3217557" h="2654282">
                <a:moveTo>
                  <a:pt x="1384251" y="661544"/>
                </a:moveTo>
                <a:cubicBezTo>
                  <a:pt x="1489083" y="661544"/>
                  <a:pt x="1574067" y="746528"/>
                  <a:pt x="1574067" y="851360"/>
                </a:cubicBezTo>
                <a:cubicBezTo>
                  <a:pt x="1574067" y="956192"/>
                  <a:pt x="1489083" y="1041176"/>
                  <a:pt x="1384251" y="1041176"/>
                </a:cubicBezTo>
                <a:cubicBezTo>
                  <a:pt x="1279419" y="1041176"/>
                  <a:pt x="1194435" y="956192"/>
                  <a:pt x="1194435" y="851360"/>
                </a:cubicBezTo>
                <a:cubicBezTo>
                  <a:pt x="1194435" y="746528"/>
                  <a:pt x="1279419" y="661544"/>
                  <a:pt x="1384251" y="661544"/>
                </a:cubicBezTo>
                <a:close/>
                <a:moveTo>
                  <a:pt x="1993421" y="661544"/>
                </a:moveTo>
                <a:cubicBezTo>
                  <a:pt x="2098253" y="661544"/>
                  <a:pt x="2183237" y="746528"/>
                  <a:pt x="2183237" y="851360"/>
                </a:cubicBezTo>
                <a:cubicBezTo>
                  <a:pt x="2183237" y="956192"/>
                  <a:pt x="2098253" y="1041176"/>
                  <a:pt x="1993421" y="1041176"/>
                </a:cubicBezTo>
                <a:cubicBezTo>
                  <a:pt x="1888589" y="1041176"/>
                  <a:pt x="1803605" y="956192"/>
                  <a:pt x="1803605" y="851360"/>
                </a:cubicBezTo>
                <a:cubicBezTo>
                  <a:pt x="1803605" y="746528"/>
                  <a:pt x="1888589" y="661544"/>
                  <a:pt x="1993421" y="661544"/>
                </a:cubicBezTo>
                <a:close/>
                <a:moveTo>
                  <a:pt x="2602591" y="661544"/>
                </a:moveTo>
                <a:cubicBezTo>
                  <a:pt x="2707423" y="661544"/>
                  <a:pt x="2792407" y="746528"/>
                  <a:pt x="2792407" y="851360"/>
                </a:cubicBezTo>
                <a:cubicBezTo>
                  <a:pt x="2792407" y="956192"/>
                  <a:pt x="2707423" y="1041176"/>
                  <a:pt x="2602591" y="1041176"/>
                </a:cubicBezTo>
                <a:cubicBezTo>
                  <a:pt x="2497759" y="1041176"/>
                  <a:pt x="2412775" y="956192"/>
                  <a:pt x="2412775" y="851360"/>
                </a:cubicBezTo>
                <a:cubicBezTo>
                  <a:pt x="2412775" y="746528"/>
                  <a:pt x="2497759" y="661544"/>
                  <a:pt x="2602591" y="661544"/>
                </a:cubicBezTo>
                <a:close/>
                <a:moveTo>
                  <a:pt x="677114" y="569491"/>
                </a:moveTo>
                <a:lnTo>
                  <a:pt x="330916" y="569491"/>
                </a:lnTo>
                <a:cubicBezTo>
                  <a:pt x="148156" y="569491"/>
                  <a:pt x="0" y="717647"/>
                  <a:pt x="0" y="900407"/>
                </a:cubicBezTo>
                <a:lnTo>
                  <a:pt x="0" y="1952009"/>
                </a:lnTo>
                <a:cubicBezTo>
                  <a:pt x="0" y="2134769"/>
                  <a:pt x="148156" y="2282925"/>
                  <a:pt x="330916" y="2282925"/>
                </a:cubicBezTo>
                <a:lnTo>
                  <a:pt x="711670" y="2282925"/>
                </a:lnTo>
                <a:cubicBezTo>
                  <a:pt x="639726" y="2394386"/>
                  <a:pt x="647101" y="2475544"/>
                  <a:pt x="275077" y="2654282"/>
                </a:cubicBezTo>
                <a:cubicBezTo>
                  <a:pt x="900998" y="2583693"/>
                  <a:pt x="998412" y="2552618"/>
                  <a:pt x="1294529" y="2282925"/>
                </a:cubicBezTo>
                <a:lnTo>
                  <a:pt x="2117356" y="2282925"/>
                </a:lnTo>
                <a:cubicBezTo>
                  <a:pt x="2251554" y="2282925"/>
                  <a:pt x="2367095" y="2203043"/>
                  <a:pt x="2418395" y="2087951"/>
                </a:cubicBezTo>
                <a:cubicBezTo>
                  <a:pt x="2205538" y="2022975"/>
                  <a:pt x="2032941" y="1932583"/>
                  <a:pt x="1830857" y="1799347"/>
                </a:cubicBezTo>
                <a:lnTo>
                  <a:pt x="1008030" y="1799347"/>
                </a:lnTo>
                <a:cubicBezTo>
                  <a:pt x="825270" y="1799347"/>
                  <a:pt x="677114" y="1651191"/>
                  <a:pt x="677114" y="1468431"/>
                </a:cubicBezTo>
                <a:lnTo>
                  <a:pt x="677114" y="569491"/>
                </a:lnTo>
                <a:close/>
                <a:moveTo>
                  <a:pt x="2886641" y="0"/>
                </a:moveTo>
                <a:lnTo>
                  <a:pt x="1100201" y="0"/>
                </a:lnTo>
                <a:cubicBezTo>
                  <a:pt x="917441" y="0"/>
                  <a:pt x="769285" y="148156"/>
                  <a:pt x="769285" y="330916"/>
                </a:cubicBezTo>
                <a:lnTo>
                  <a:pt x="769285" y="1382518"/>
                </a:lnTo>
                <a:cubicBezTo>
                  <a:pt x="769285" y="1565278"/>
                  <a:pt x="917441" y="1713434"/>
                  <a:pt x="1100201" y="1713434"/>
                </a:cubicBezTo>
                <a:lnTo>
                  <a:pt x="1923028" y="1713434"/>
                </a:lnTo>
                <a:cubicBezTo>
                  <a:pt x="2301032" y="1962656"/>
                  <a:pt x="2453037" y="2007378"/>
                  <a:pt x="3078958" y="2077967"/>
                </a:cubicBezTo>
                <a:cubicBezTo>
                  <a:pt x="2713759" y="1878758"/>
                  <a:pt x="2673367" y="1899957"/>
                  <a:pt x="2505887" y="1713434"/>
                </a:cubicBezTo>
                <a:lnTo>
                  <a:pt x="2886641" y="1713434"/>
                </a:lnTo>
                <a:cubicBezTo>
                  <a:pt x="3069401" y="1713434"/>
                  <a:pt x="3217557" y="1565278"/>
                  <a:pt x="3217557" y="1382518"/>
                </a:cubicBezTo>
                <a:lnTo>
                  <a:pt x="3217557" y="330916"/>
                </a:lnTo>
                <a:cubicBezTo>
                  <a:pt x="3217557" y="148156"/>
                  <a:pt x="3069401" y="0"/>
                  <a:pt x="2886641"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sz="1814" dirty="0"/>
          </a:p>
        </p:txBody>
      </p:sp>
      <p:sp>
        <p:nvSpPr>
          <p:cNvPr id="29" name="Rectangle 9">
            <a:extLst>
              <a:ext uri="{FF2B5EF4-FFF2-40B4-BE49-F238E27FC236}">
                <a16:creationId xmlns:a16="http://schemas.microsoft.com/office/drawing/2014/main" id="{5C4FC670-EADF-41C0-86CC-2BD7D62106BC}"/>
              </a:ext>
            </a:extLst>
          </p:cNvPr>
          <p:cNvSpPr/>
          <p:nvPr/>
        </p:nvSpPr>
        <p:spPr>
          <a:xfrm>
            <a:off x="6299035" y="1249094"/>
            <a:ext cx="534010" cy="533141"/>
          </a:xfrm>
          <a:custGeom>
            <a:avLst/>
            <a:gdLst/>
            <a:ahLst/>
            <a:cxnLst/>
            <a:rect l="l" t="t" r="r" b="b"/>
            <a:pathLst>
              <a:path w="3228210" h="3222968">
                <a:moveTo>
                  <a:pt x="1619999" y="642446"/>
                </a:moveTo>
                <a:lnTo>
                  <a:pt x="2664115" y="1686562"/>
                </a:lnTo>
                <a:lnTo>
                  <a:pt x="2664116" y="1686562"/>
                </a:lnTo>
                <a:lnTo>
                  <a:pt x="2664116" y="3222968"/>
                </a:lnTo>
                <a:lnTo>
                  <a:pt x="2015013" y="3222968"/>
                </a:lnTo>
                <a:lnTo>
                  <a:pt x="2015013" y="2511495"/>
                </a:lnTo>
                <a:cubicBezTo>
                  <a:pt x="2015013" y="2399422"/>
                  <a:pt x="1924159" y="2308568"/>
                  <a:pt x="1812086" y="2308568"/>
                </a:cubicBezTo>
                <a:lnTo>
                  <a:pt x="1427912" y="2308568"/>
                </a:lnTo>
                <a:cubicBezTo>
                  <a:pt x="1315839" y="2308568"/>
                  <a:pt x="1224985" y="2399422"/>
                  <a:pt x="1224985" y="2511495"/>
                </a:cubicBezTo>
                <a:lnTo>
                  <a:pt x="1224985" y="3222968"/>
                </a:lnTo>
                <a:lnTo>
                  <a:pt x="575882" y="3222968"/>
                </a:lnTo>
                <a:lnTo>
                  <a:pt x="575882" y="1686562"/>
                </a:lnTo>
                <a:lnTo>
                  <a:pt x="575884" y="1686562"/>
                </a:lnTo>
                <a:close/>
                <a:moveTo>
                  <a:pt x="509997" y="122689"/>
                </a:moveTo>
                <a:lnTo>
                  <a:pt x="942045" y="122689"/>
                </a:lnTo>
                <a:lnTo>
                  <a:pt x="942045" y="542556"/>
                </a:lnTo>
                <a:lnTo>
                  <a:pt x="509997" y="974604"/>
                </a:lnTo>
                <a:close/>
                <a:moveTo>
                  <a:pt x="1620001" y="7099"/>
                </a:moveTo>
                <a:lnTo>
                  <a:pt x="3228210" y="1686560"/>
                </a:lnTo>
                <a:lnTo>
                  <a:pt x="2900441" y="1686560"/>
                </a:lnTo>
                <a:lnTo>
                  <a:pt x="1620001" y="349390"/>
                </a:lnTo>
                <a:close/>
                <a:moveTo>
                  <a:pt x="1619999" y="0"/>
                </a:moveTo>
                <a:lnTo>
                  <a:pt x="1619999" y="342291"/>
                </a:lnTo>
                <a:lnTo>
                  <a:pt x="330172" y="1679462"/>
                </a:lnTo>
                <a:lnTo>
                  <a:pt x="0" y="1679462"/>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2160" tIns="46080" rIns="92160" bIns="46080" numCol="1" spcCol="0" rtlCol="0" fromWordArt="0" anchor="ctr" anchorCtr="0" forceAA="0" compatLnSpc="1">
            <a:prstTxWarp prst="textNoShape">
              <a:avLst/>
            </a:prstTxWarp>
            <a:noAutofit/>
          </a:bodyP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sz="1814" dirty="0"/>
          </a:p>
        </p:txBody>
      </p:sp>
      <p:sp>
        <p:nvSpPr>
          <p:cNvPr id="30" name="Block Arc 25">
            <a:extLst>
              <a:ext uri="{FF2B5EF4-FFF2-40B4-BE49-F238E27FC236}">
                <a16:creationId xmlns:a16="http://schemas.microsoft.com/office/drawing/2014/main" id="{E7312425-BD41-4CDA-BB05-26B070D28B8E}"/>
              </a:ext>
            </a:extLst>
          </p:cNvPr>
          <p:cNvSpPr/>
          <p:nvPr/>
        </p:nvSpPr>
        <p:spPr>
          <a:xfrm>
            <a:off x="3716367" y="1244063"/>
            <a:ext cx="375998" cy="543202"/>
          </a:xfrm>
          <a:custGeom>
            <a:avLst/>
            <a:gdLst/>
            <a:ahLst/>
            <a:cxnLst/>
            <a:rect l="l" t="t" r="r" b="b"/>
            <a:pathLst>
              <a:path w="2215656" h="3200962">
                <a:moveTo>
                  <a:pt x="1107829" y="2097026"/>
                </a:moveTo>
                <a:cubicBezTo>
                  <a:pt x="1025315" y="2097026"/>
                  <a:pt x="958423" y="2163918"/>
                  <a:pt x="958423" y="2246432"/>
                </a:cubicBezTo>
                <a:cubicBezTo>
                  <a:pt x="958423" y="2302715"/>
                  <a:pt x="989546" y="2351730"/>
                  <a:pt x="1036590" y="2375275"/>
                </a:cubicBezTo>
                <a:lnTo>
                  <a:pt x="985422" y="2684898"/>
                </a:lnTo>
                <a:lnTo>
                  <a:pt x="1230236" y="2684898"/>
                </a:lnTo>
                <a:lnTo>
                  <a:pt x="1179068" y="2375275"/>
                </a:lnTo>
                <a:cubicBezTo>
                  <a:pt x="1226112" y="2351730"/>
                  <a:pt x="1257234" y="2302715"/>
                  <a:pt x="1257234" y="2246432"/>
                </a:cubicBezTo>
                <a:cubicBezTo>
                  <a:pt x="1257234" y="2163918"/>
                  <a:pt x="1190343" y="2097026"/>
                  <a:pt x="1107829" y="2097026"/>
                </a:cubicBezTo>
                <a:close/>
                <a:moveTo>
                  <a:pt x="1102513" y="266871"/>
                </a:moveTo>
                <a:cubicBezTo>
                  <a:pt x="874876" y="269781"/>
                  <a:pt x="691868" y="455143"/>
                  <a:pt x="691868" y="682798"/>
                </a:cubicBezTo>
                <a:lnTo>
                  <a:pt x="690469" y="682798"/>
                </a:lnTo>
                <a:lnTo>
                  <a:pt x="690469" y="1580962"/>
                </a:lnTo>
                <a:lnTo>
                  <a:pt x="1525188" y="1580962"/>
                </a:lnTo>
                <a:lnTo>
                  <a:pt x="1525188" y="672127"/>
                </a:lnTo>
                <a:lnTo>
                  <a:pt x="1523654" y="672166"/>
                </a:lnTo>
                <a:cubicBezTo>
                  <a:pt x="1517835" y="444585"/>
                  <a:pt x="1330149" y="263961"/>
                  <a:pt x="1102513" y="266871"/>
                </a:cubicBezTo>
                <a:close/>
                <a:moveTo>
                  <a:pt x="1099102" y="56"/>
                </a:moveTo>
                <a:cubicBezTo>
                  <a:pt x="1472767" y="-4720"/>
                  <a:pt x="1780852" y="291773"/>
                  <a:pt x="1790404" y="665346"/>
                </a:cubicBezTo>
                <a:lnTo>
                  <a:pt x="1742843" y="666562"/>
                </a:lnTo>
                <a:lnTo>
                  <a:pt x="1790627" y="666562"/>
                </a:lnTo>
                <a:lnTo>
                  <a:pt x="1790627" y="1580962"/>
                </a:lnTo>
                <a:lnTo>
                  <a:pt x="2041344" y="1580962"/>
                </a:lnTo>
                <a:cubicBezTo>
                  <a:pt x="2137614" y="1580962"/>
                  <a:pt x="2215656" y="1659004"/>
                  <a:pt x="2215656" y="1755274"/>
                </a:cubicBezTo>
                <a:lnTo>
                  <a:pt x="2215656" y="3026650"/>
                </a:lnTo>
                <a:cubicBezTo>
                  <a:pt x="2215656" y="3122920"/>
                  <a:pt x="2137614" y="3200962"/>
                  <a:pt x="2041344" y="3200962"/>
                </a:cubicBezTo>
                <a:lnTo>
                  <a:pt x="174312" y="3200962"/>
                </a:lnTo>
                <a:cubicBezTo>
                  <a:pt x="78042" y="3200962"/>
                  <a:pt x="0" y="3122920"/>
                  <a:pt x="0" y="3026650"/>
                </a:cubicBezTo>
                <a:lnTo>
                  <a:pt x="0" y="1755274"/>
                </a:lnTo>
                <a:cubicBezTo>
                  <a:pt x="0" y="1659004"/>
                  <a:pt x="78042" y="1580962"/>
                  <a:pt x="174312" y="1580962"/>
                </a:cubicBezTo>
                <a:lnTo>
                  <a:pt x="425030" y="1580962"/>
                </a:lnTo>
                <a:lnTo>
                  <a:pt x="425030" y="676764"/>
                </a:lnTo>
                <a:lnTo>
                  <a:pt x="425634" y="676764"/>
                </a:lnTo>
                <a:cubicBezTo>
                  <a:pt x="428273" y="305830"/>
                  <a:pt x="727452" y="4806"/>
                  <a:pt x="1099102" y="56"/>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sz="1814" dirty="0">
              <a:solidFill>
                <a:schemeClr val="tx1"/>
              </a:solidFill>
            </a:endParaRPr>
          </a:p>
        </p:txBody>
      </p:sp>
      <p:sp>
        <p:nvSpPr>
          <p:cNvPr id="31" name="Oval 32">
            <a:extLst>
              <a:ext uri="{FF2B5EF4-FFF2-40B4-BE49-F238E27FC236}">
                <a16:creationId xmlns:a16="http://schemas.microsoft.com/office/drawing/2014/main" id="{2C22845F-0E46-4397-A0C1-897C2D74D8C3}"/>
              </a:ext>
            </a:extLst>
          </p:cNvPr>
          <p:cNvSpPr/>
          <p:nvPr/>
        </p:nvSpPr>
        <p:spPr>
          <a:xfrm>
            <a:off x="9039714" y="1249010"/>
            <a:ext cx="534010" cy="533310"/>
          </a:xfrm>
          <a:custGeom>
            <a:avLst/>
            <a:gdLst/>
            <a:ahLst/>
            <a:cxnLst/>
            <a:rect l="l" t="t" r="r" b="b"/>
            <a:pathLst>
              <a:path w="2671236" h="3213546">
                <a:moveTo>
                  <a:pt x="1336943" y="151152"/>
                </a:moveTo>
                <a:cubicBezTo>
                  <a:pt x="1223677" y="151152"/>
                  <a:pt x="1131857" y="242973"/>
                  <a:pt x="1131857" y="356239"/>
                </a:cubicBezTo>
                <a:cubicBezTo>
                  <a:pt x="1131857" y="469506"/>
                  <a:pt x="1223677" y="561326"/>
                  <a:pt x="1336943" y="561326"/>
                </a:cubicBezTo>
                <a:cubicBezTo>
                  <a:pt x="1450210" y="561326"/>
                  <a:pt x="1542030" y="469506"/>
                  <a:pt x="1542030" y="356239"/>
                </a:cubicBezTo>
                <a:cubicBezTo>
                  <a:pt x="1542030" y="242973"/>
                  <a:pt x="1450210" y="151152"/>
                  <a:pt x="1336943" y="151152"/>
                </a:cubicBezTo>
                <a:close/>
                <a:moveTo>
                  <a:pt x="1336943" y="0"/>
                </a:moveTo>
                <a:cubicBezTo>
                  <a:pt x="1533689" y="0"/>
                  <a:pt x="1693182" y="159493"/>
                  <a:pt x="1693182" y="356239"/>
                </a:cubicBezTo>
                <a:cubicBezTo>
                  <a:pt x="1693182" y="499348"/>
                  <a:pt x="1608797" y="622748"/>
                  <a:pt x="1486649" y="678491"/>
                </a:cubicBezTo>
                <a:lnTo>
                  <a:pt x="1504985" y="861628"/>
                </a:lnTo>
                <a:lnTo>
                  <a:pt x="2050955" y="861628"/>
                </a:lnTo>
                <a:cubicBezTo>
                  <a:pt x="2073924" y="808095"/>
                  <a:pt x="2127168" y="770742"/>
                  <a:pt x="2189136" y="770742"/>
                </a:cubicBezTo>
                <a:cubicBezTo>
                  <a:pt x="2272476" y="770742"/>
                  <a:pt x="2340037" y="838303"/>
                  <a:pt x="2340037" y="921643"/>
                </a:cubicBezTo>
                <a:cubicBezTo>
                  <a:pt x="2340037" y="1004983"/>
                  <a:pt x="2272476" y="1072544"/>
                  <a:pt x="2189136" y="1072544"/>
                </a:cubicBezTo>
                <a:cubicBezTo>
                  <a:pt x="2127168" y="1072544"/>
                  <a:pt x="2073924" y="1035191"/>
                  <a:pt x="2050955" y="981658"/>
                </a:cubicBezTo>
                <a:lnTo>
                  <a:pt x="1517002" y="981658"/>
                </a:lnTo>
                <a:lnTo>
                  <a:pt x="1678124" y="2590970"/>
                </a:lnTo>
                <a:cubicBezTo>
                  <a:pt x="2063444" y="2451708"/>
                  <a:pt x="2360829" y="2287813"/>
                  <a:pt x="2381761" y="1860600"/>
                </a:cubicBezTo>
                <a:cubicBezTo>
                  <a:pt x="2329006" y="1862811"/>
                  <a:pt x="2276981" y="1871755"/>
                  <a:pt x="2228094" y="1886075"/>
                </a:cubicBezTo>
                <a:cubicBezTo>
                  <a:pt x="2324645" y="1771974"/>
                  <a:pt x="2415523" y="1665436"/>
                  <a:pt x="2449665" y="1504055"/>
                </a:cubicBezTo>
                <a:cubicBezTo>
                  <a:pt x="2485699" y="1663545"/>
                  <a:pt x="2574685" y="1764408"/>
                  <a:pt x="2671236" y="1886075"/>
                </a:cubicBezTo>
                <a:cubicBezTo>
                  <a:pt x="2622475" y="1872164"/>
                  <a:pt x="2568855" y="1862858"/>
                  <a:pt x="2513341" y="1860541"/>
                </a:cubicBezTo>
                <a:cubicBezTo>
                  <a:pt x="2486075" y="2436981"/>
                  <a:pt x="2151724" y="2992040"/>
                  <a:pt x="1522375" y="3040581"/>
                </a:cubicBezTo>
                <a:cubicBezTo>
                  <a:pt x="1427529" y="3119259"/>
                  <a:pt x="1392747" y="3155891"/>
                  <a:pt x="1336943" y="3213546"/>
                </a:cubicBezTo>
                <a:cubicBezTo>
                  <a:pt x="1284048" y="3153728"/>
                  <a:pt x="1252174" y="3120936"/>
                  <a:pt x="1157234" y="3046101"/>
                </a:cubicBezTo>
                <a:cubicBezTo>
                  <a:pt x="592479" y="2980043"/>
                  <a:pt x="187829" y="2438320"/>
                  <a:pt x="160409" y="1860193"/>
                </a:cubicBezTo>
                <a:cubicBezTo>
                  <a:pt x="105366" y="1862056"/>
                  <a:pt x="50978" y="1871143"/>
                  <a:pt x="0" y="1886075"/>
                </a:cubicBezTo>
                <a:cubicBezTo>
                  <a:pt x="96552" y="1771974"/>
                  <a:pt x="187429" y="1665436"/>
                  <a:pt x="221571" y="1504055"/>
                </a:cubicBezTo>
                <a:cubicBezTo>
                  <a:pt x="257605" y="1663545"/>
                  <a:pt x="346591" y="1764408"/>
                  <a:pt x="443143" y="1886075"/>
                </a:cubicBezTo>
                <a:cubicBezTo>
                  <a:pt x="396276" y="1872705"/>
                  <a:pt x="344922" y="1863589"/>
                  <a:pt x="291687" y="1860996"/>
                </a:cubicBezTo>
                <a:cubicBezTo>
                  <a:pt x="313360" y="2289054"/>
                  <a:pt x="617325" y="2454996"/>
                  <a:pt x="1001768" y="2593980"/>
                </a:cubicBezTo>
                <a:lnTo>
                  <a:pt x="1157883" y="981658"/>
                </a:lnTo>
                <a:lnTo>
                  <a:pt x="666108" y="981658"/>
                </a:lnTo>
                <a:cubicBezTo>
                  <a:pt x="643139" y="1035191"/>
                  <a:pt x="589896" y="1072543"/>
                  <a:pt x="527928" y="1072543"/>
                </a:cubicBezTo>
                <a:cubicBezTo>
                  <a:pt x="444588" y="1072543"/>
                  <a:pt x="377027" y="1004982"/>
                  <a:pt x="377027" y="921642"/>
                </a:cubicBezTo>
                <a:cubicBezTo>
                  <a:pt x="377027" y="838302"/>
                  <a:pt x="444588" y="770741"/>
                  <a:pt x="527928" y="770741"/>
                </a:cubicBezTo>
                <a:cubicBezTo>
                  <a:pt x="589896" y="770741"/>
                  <a:pt x="643141" y="808095"/>
                  <a:pt x="666110" y="861628"/>
                </a:cubicBezTo>
                <a:lnTo>
                  <a:pt x="1169505" y="861628"/>
                </a:lnTo>
                <a:lnTo>
                  <a:pt x="1187237" y="678491"/>
                </a:lnTo>
                <a:cubicBezTo>
                  <a:pt x="1065090" y="622748"/>
                  <a:pt x="980704" y="499348"/>
                  <a:pt x="980704" y="356239"/>
                </a:cubicBezTo>
                <a:cubicBezTo>
                  <a:pt x="980704" y="159493"/>
                  <a:pt x="1140198" y="0"/>
                  <a:pt x="1336943"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2160" tIns="46080" rIns="92160" bIns="46080" numCol="1" spcCol="0" rtlCol="0" fromWordArt="0" anchor="ctr" anchorCtr="0" forceAA="0" compatLnSpc="1">
            <a:prstTxWarp prst="textNoShape">
              <a:avLst/>
            </a:prstTxWarp>
            <a:noAutofit/>
          </a:bodyP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sz="1814" dirty="0"/>
          </a:p>
        </p:txBody>
      </p:sp>
      <p:sp>
        <p:nvSpPr>
          <p:cNvPr id="45" name="Rectangle 44"/>
          <p:cNvSpPr/>
          <p:nvPr/>
        </p:nvSpPr>
        <p:spPr>
          <a:xfrm>
            <a:off x="1274542" y="2446705"/>
            <a:ext cx="3332296" cy="2264452"/>
          </a:xfrm>
          <a:prstGeom prst="rect">
            <a:avLst/>
          </a:prstGeom>
        </p:spPr>
        <p:txBody>
          <a:bodyPr wrap="square">
            <a:spAutoFit/>
          </a:bodyPr>
          <a:lstStyle/>
          <a:p>
            <a:pPr marL="1209631" lvl="2" indent="-288007" algn="r" rtl="1">
              <a:buFont typeface="Arial" panose="020B0604020202020204" pitchFamily="34" charset="0"/>
              <a:buChar char="•"/>
            </a:pPr>
            <a:r>
              <a:rPr lang="ar-SA" sz="1411" dirty="0">
                <a:solidFill>
                  <a:srgbClr val="374151"/>
                </a:solidFill>
                <a:latin typeface="Söhne"/>
              </a:rPr>
              <a:t>تشجيع استخدام استراتيجيات التصميم السلبي لتحسين الإضاءة الطبيعية والتهوية. </a:t>
            </a:r>
          </a:p>
          <a:p>
            <a:pPr marL="1209631" lvl="2" indent="-288007" algn="r" rtl="1">
              <a:buFont typeface="Arial" panose="020B0604020202020204" pitchFamily="34" charset="0"/>
              <a:buChar char="•"/>
            </a:pPr>
            <a:r>
              <a:rPr lang="ar-SA" sz="1411" dirty="0">
                <a:solidFill>
                  <a:srgbClr val="374151"/>
                </a:solidFill>
                <a:latin typeface="Söhne"/>
              </a:rPr>
              <a:t>تحديد مبادئ التصميم لواجهات المباني لإنشاء بيئة حضرية متجانسة وجذابة</a:t>
            </a:r>
          </a:p>
          <a:p>
            <a:pPr marL="1209631" lvl="2" indent="-288007" algn="r" rtl="1">
              <a:buFont typeface="Arial" panose="020B0604020202020204" pitchFamily="34" charset="0"/>
              <a:buChar char="•"/>
            </a:pPr>
            <a:r>
              <a:rPr lang="ar-SA" sz="1411" dirty="0">
                <a:solidFill>
                  <a:srgbClr val="374151"/>
                </a:solidFill>
                <a:latin typeface="Söhne"/>
              </a:rPr>
              <a:t>. ضمان إمكانية الوصول والشمولية في تصميم المباني عن طريق الالتزام بمبادئ التصميم العالمية</a:t>
            </a:r>
          </a:p>
        </p:txBody>
      </p:sp>
      <p:sp>
        <p:nvSpPr>
          <p:cNvPr id="46" name="Rectangle 45"/>
          <p:cNvSpPr/>
          <p:nvPr/>
        </p:nvSpPr>
        <p:spPr>
          <a:xfrm>
            <a:off x="1242692" y="1820149"/>
            <a:ext cx="2658016" cy="381415"/>
          </a:xfrm>
          <a:prstGeom prst="rect">
            <a:avLst/>
          </a:prstGeom>
        </p:spPr>
        <p:txBody>
          <a:bodyPr wrap="none">
            <a:spAutoFit/>
          </a:bodyPr>
          <a:lstStyle/>
          <a:p>
            <a:r>
              <a:rPr lang="ar-SA" sz="1859" b="1" dirty="0">
                <a:solidFill>
                  <a:srgbClr val="374151"/>
                </a:solidFill>
                <a:latin typeface="Söhne"/>
              </a:rPr>
              <a:t>تعزيز التصميم المعماري المبتكر</a:t>
            </a:r>
            <a:endParaRPr lang="en-US" sz="1859" b="1" dirty="0"/>
          </a:p>
        </p:txBody>
      </p:sp>
      <p:sp>
        <p:nvSpPr>
          <p:cNvPr id="47" name="Rectangle 46"/>
          <p:cNvSpPr/>
          <p:nvPr/>
        </p:nvSpPr>
        <p:spPr>
          <a:xfrm>
            <a:off x="6833045" y="2421389"/>
            <a:ext cx="3135782" cy="1395895"/>
          </a:xfrm>
          <a:prstGeom prst="rect">
            <a:avLst/>
          </a:prstGeom>
        </p:spPr>
        <p:txBody>
          <a:bodyPr wrap="square">
            <a:spAutoFit/>
          </a:bodyPr>
          <a:lstStyle/>
          <a:p>
            <a:pPr marL="1209631" lvl="2" indent="-288007" algn="r" rtl="1">
              <a:buFont typeface="Arial" panose="020B0604020202020204" pitchFamily="34" charset="0"/>
              <a:buChar char="•"/>
            </a:pPr>
            <a:r>
              <a:rPr lang="ar-SA" sz="1411" dirty="0">
                <a:solidFill>
                  <a:srgbClr val="374151"/>
                </a:solidFill>
                <a:latin typeface="Söhne"/>
              </a:rPr>
              <a:t> إنشاء مناطق ترقيم واضحة داخل المدينة، بما في ذلك المناطق السكنية والتجارية والصناعية والترفيهية، مع تحديد حدود واستخدامات الأراضي المسموح</a:t>
            </a:r>
            <a:endParaRPr lang="en-US" sz="1411" dirty="0"/>
          </a:p>
        </p:txBody>
      </p:sp>
      <p:sp>
        <p:nvSpPr>
          <p:cNvPr id="48" name="Rectangle 47"/>
          <p:cNvSpPr/>
          <p:nvPr/>
        </p:nvSpPr>
        <p:spPr>
          <a:xfrm>
            <a:off x="3146233" y="1877179"/>
            <a:ext cx="3137856" cy="381415"/>
          </a:xfrm>
          <a:prstGeom prst="rect">
            <a:avLst/>
          </a:prstGeom>
        </p:spPr>
        <p:txBody>
          <a:bodyPr wrap="none">
            <a:spAutoFit/>
          </a:bodyPr>
          <a:lstStyle/>
          <a:p>
            <a:pPr lvl="2" algn="r"/>
            <a:r>
              <a:rPr lang="ar-SA" sz="1859" b="1" dirty="0">
                <a:solidFill>
                  <a:srgbClr val="374151"/>
                </a:solidFill>
                <a:latin typeface="Söhne"/>
              </a:rPr>
              <a:t>الترقيم واستخدام الأراضي</a:t>
            </a:r>
          </a:p>
        </p:txBody>
      </p:sp>
      <p:sp>
        <p:nvSpPr>
          <p:cNvPr id="49" name="Rectangle 48"/>
          <p:cNvSpPr/>
          <p:nvPr/>
        </p:nvSpPr>
        <p:spPr>
          <a:xfrm>
            <a:off x="6608969" y="1856311"/>
            <a:ext cx="2808270" cy="381415"/>
          </a:xfrm>
          <a:prstGeom prst="rect">
            <a:avLst/>
          </a:prstGeom>
        </p:spPr>
        <p:txBody>
          <a:bodyPr wrap="none">
            <a:spAutoFit/>
          </a:bodyPr>
          <a:lstStyle/>
          <a:p>
            <a:r>
              <a:rPr lang="ar-SA" sz="1859" b="1" dirty="0">
                <a:solidFill>
                  <a:srgbClr val="374151"/>
                </a:solidFill>
                <a:latin typeface="Söhne"/>
              </a:rPr>
              <a:t>تشجيع التنمية المختلطة الاستخدام</a:t>
            </a:r>
            <a:endParaRPr lang="en-US" sz="1859" b="1" dirty="0"/>
          </a:p>
        </p:txBody>
      </p:sp>
      <p:sp>
        <p:nvSpPr>
          <p:cNvPr id="50" name="Rectangle 49"/>
          <p:cNvSpPr/>
          <p:nvPr/>
        </p:nvSpPr>
        <p:spPr>
          <a:xfrm>
            <a:off x="4092365" y="2422641"/>
            <a:ext cx="3192647" cy="1178756"/>
          </a:xfrm>
          <a:prstGeom prst="rect">
            <a:avLst/>
          </a:prstGeom>
        </p:spPr>
        <p:txBody>
          <a:bodyPr wrap="square">
            <a:spAutoFit/>
          </a:bodyPr>
          <a:lstStyle/>
          <a:p>
            <a:pPr marL="1209631" lvl="2" indent="-288007" algn="r" rtl="1">
              <a:buFont typeface="Arial" panose="020B0604020202020204" pitchFamily="34" charset="0"/>
              <a:buChar char="•"/>
            </a:pPr>
            <a:r>
              <a:rPr lang="ar-SA" sz="1411" dirty="0">
                <a:solidFill>
                  <a:srgbClr val="374151"/>
                </a:solidFill>
                <a:latin typeface="Söhne"/>
              </a:rPr>
              <a:t>تحديد حدود الارتفاع والانسحابات للمباني لضمان المقياس المناسب والتوافق مع المباني والمساحات العامة المحيطة. </a:t>
            </a:r>
          </a:p>
        </p:txBody>
      </p:sp>
      <p:sp>
        <p:nvSpPr>
          <p:cNvPr id="51" name="Rectangle 50"/>
          <p:cNvSpPr/>
          <p:nvPr/>
        </p:nvSpPr>
        <p:spPr>
          <a:xfrm>
            <a:off x="7936793" y="1611481"/>
            <a:ext cx="3273862" cy="669771"/>
          </a:xfrm>
          <a:prstGeom prst="rect">
            <a:avLst/>
          </a:prstGeom>
        </p:spPr>
        <p:txBody>
          <a:bodyPr wrap="square">
            <a:spAutoFit/>
          </a:bodyPr>
          <a:lstStyle/>
          <a:p>
            <a:pPr lvl="2" algn="r"/>
            <a:endParaRPr lang="ar-SA" sz="1859" dirty="0">
              <a:solidFill>
                <a:srgbClr val="374151"/>
              </a:solidFill>
              <a:latin typeface="Söhne"/>
            </a:endParaRPr>
          </a:p>
          <a:p>
            <a:pPr lvl="2" algn="r"/>
            <a:r>
              <a:rPr lang="ar-SA" sz="1859" b="1" dirty="0">
                <a:solidFill>
                  <a:srgbClr val="374151"/>
                </a:solidFill>
                <a:latin typeface="Söhne"/>
              </a:rPr>
              <a:t>معايير البناء والسلامة</a:t>
            </a:r>
            <a:endParaRPr lang="en-US" sz="1859" b="1" dirty="0"/>
          </a:p>
        </p:txBody>
      </p:sp>
      <p:sp>
        <p:nvSpPr>
          <p:cNvPr id="52" name="Rectangle 51"/>
          <p:cNvSpPr/>
          <p:nvPr/>
        </p:nvSpPr>
        <p:spPr>
          <a:xfrm>
            <a:off x="9448710" y="2420026"/>
            <a:ext cx="2051124" cy="1178756"/>
          </a:xfrm>
          <a:prstGeom prst="rect">
            <a:avLst/>
          </a:prstGeom>
        </p:spPr>
        <p:txBody>
          <a:bodyPr wrap="square">
            <a:spAutoFit/>
          </a:bodyPr>
          <a:lstStyle/>
          <a:p>
            <a:pPr marL="288007" indent="-288007" algn="r" rtl="1">
              <a:buFont typeface="Arial" panose="020B0604020202020204" pitchFamily="34" charset="0"/>
              <a:buChar char="•"/>
            </a:pPr>
            <a:r>
              <a:rPr lang="ar-SA" sz="1411" dirty="0"/>
              <a:t>وضع معايير البناء لضمان السلامة الهيكلية والسلامة من الحرائق ومقاومة الزلازل لحماية السكان والأصول داخل المدينة.</a:t>
            </a:r>
            <a:endParaRPr lang="en-US" sz="1411" dirty="0"/>
          </a:p>
        </p:txBody>
      </p:sp>
      <p:sp>
        <p:nvSpPr>
          <p:cNvPr id="53" name="Rectangle 52"/>
          <p:cNvSpPr/>
          <p:nvPr/>
        </p:nvSpPr>
        <p:spPr>
          <a:xfrm>
            <a:off x="585548" y="5847187"/>
            <a:ext cx="11457369" cy="819054"/>
          </a:xfrm>
          <a:prstGeom prst="rect">
            <a:avLst/>
          </a:prstGeom>
        </p:spPr>
        <p:txBody>
          <a:bodyPr wrap="square">
            <a:spAutoFit/>
          </a:bodyPr>
          <a:lstStyle/>
          <a:p>
            <a:pPr algn="ctr"/>
            <a:r>
              <a:rPr lang="ar-SA" sz="1411" dirty="0">
                <a:solidFill>
                  <a:srgbClr val="374151"/>
                </a:solidFill>
                <a:latin typeface="Söhne"/>
              </a:rPr>
              <a:t> تهدف لائحة البناء هذه إلى تنظيم وتوجيه تطوير المدينة المثالية بطريقة مستدامة وفعالة وجمالية. وهي تعزز دمج الاعتبارات الاجتماعية والاقتصادية والبيئية لضمان رفاهية سكانها وجودة حياتهم. تنطبق هذه اللائحة على جميع أنشطة البناء داخل المدينة ويتم فرضها من قبل إدارة التخطيط العمراني في المدينة.</a:t>
            </a:r>
          </a:p>
          <a:p>
            <a:pPr algn="r"/>
            <a:endParaRPr lang="ar-SA" sz="1859" dirty="0">
              <a:solidFill>
                <a:srgbClr val="374151"/>
              </a:solidFill>
              <a:latin typeface="Söhne"/>
            </a:endParaRPr>
          </a:p>
        </p:txBody>
      </p:sp>
    </p:spTree>
    <p:extLst>
      <p:ext uri="{BB962C8B-B14F-4D97-AF65-F5344CB8AC3E}">
        <p14:creationId xmlns:p14="http://schemas.microsoft.com/office/powerpoint/2010/main" val="3588671517"/>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Placeholder 1"/>
          <p:cNvPicPr>
            <a:picLocks noGrp="1" noChangeAspect="1"/>
          </p:cNvPicPr>
          <p:nvPr>
            <p:ph type="pic" idx="23"/>
          </p:nvPr>
        </p:nvPicPr>
        <p:blipFill>
          <a:blip r:embed="rId2">
            <a:extLst>
              <a:ext uri="{28A0092B-C50C-407E-A947-70E740481C1C}">
                <a14:useLocalDpi xmlns:a14="http://schemas.microsoft.com/office/drawing/2010/main" val="0"/>
              </a:ext>
            </a:extLst>
          </a:blip>
          <a:srcRect t="4505" b="4505"/>
          <a:stretch>
            <a:fillRect/>
          </a:stretch>
        </p:blipFill>
        <p:spPr>
          <a:xfrm>
            <a:off x="0" y="0"/>
            <a:ext cx="12599988" cy="6931608"/>
          </a:xfrm>
        </p:spPr>
      </p:pic>
      <p:sp>
        <p:nvSpPr>
          <p:cNvPr id="9" name="TextBox 8">
            <a:extLst>
              <a:ext uri="{FF2B5EF4-FFF2-40B4-BE49-F238E27FC236}">
                <a16:creationId xmlns:a16="http://schemas.microsoft.com/office/drawing/2014/main" id="{8B30E872-9727-44E3-BEC2-A187517CE9AC}"/>
              </a:ext>
            </a:extLst>
          </p:cNvPr>
          <p:cNvSpPr txBox="1"/>
          <p:nvPr/>
        </p:nvSpPr>
        <p:spPr>
          <a:xfrm flipH="1">
            <a:off x="2766348" y="3339027"/>
            <a:ext cx="3970117" cy="1815882"/>
          </a:xfrm>
          <a:prstGeom prst="rect">
            <a:avLst/>
          </a:prstGeom>
          <a:noFill/>
        </p:spPr>
        <p:txBody>
          <a:bodyPr wrap="square" rtlCol="0">
            <a:spAutoFit/>
          </a:bodyPr>
          <a:lstStyle/>
          <a:p>
            <a:pPr algn="ctr" rtl="1"/>
            <a:r>
              <a:rPr lang="ar-SA" altLang="ko-KR" sz="2800" b="1" spc="302" dirty="0" smtClean="0">
                <a:solidFill>
                  <a:schemeClr val="accent2"/>
                </a:solidFill>
                <a:latin typeface="+mj-lt"/>
                <a:cs typeface="Arial" pitchFamily="34" charset="0"/>
              </a:rPr>
              <a:t>عرض مقترح تعديلي للنظام بالاستفادة من دراسات سابقة عن الموضوع </a:t>
            </a:r>
            <a:endParaRPr lang="en-US" altLang="ko-KR" sz="2800" b="1" spc="302" dirty="0">
              <a:solidFill>
                <a:schemeClr val="accent2"/>
              </a:solidFill>
              <a:latin typeface="+mj-lt"/>
              <a:cs typeface="Arial" pitchFamily="34" charset="0"/>
            </a:endParaRPr>
          </a:p>
        </p:txBody>
      </p:sp>
    </p:spTree>
    <p:extLst>
      <p:ext uri="{BB962C8B-B14F-4D97-AF65-F5344CB8AC3E}">
        <p14:creationId xmlns:p14="http://schemas.microsoft.com/office/powerpoint/2010/main" val="2564040612"/>
      </p:ext>
    </p:extLst>
  </p:cSld>
  <p:clrMapOvr>
    <a:masterClrMapping/>
  </p:clrMapOvr>
  <p:timing>
    <p:tnLst>
      <p:par>
        <p:cTn id="1" dur="indefinite" restart="never" nodeType="tmRoot"/>
      </p:par>
    </p:tn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285A885-CCAA-464F-91A2-8340907F37C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07154" y="-1"/>
            <a:ext cx="9785681" cy="6911975"/>
          </a:xfrm>
          <a:prstGeom prst="rect">
            <a:avLst/>
          </a:prstGeom>
        </p:spPr>
      </p:pic>
      <p:pic>
        <p:nvPicPr>
          <p:cNvPr id="7" name="Picture 6">
            <a:extLst>
              <a:ext uri="{FF2B5EF4-FFF2-40B4-BE49-F238E27FC236}">
                <a16:creationId xmlns:a16="http://schemas.microsoft.com/office/drawing/2014/main" id="{0B19C6FA-37D0-4845-AD99-D0FC9B5664F7}"/>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16786"/>
          <a:stretch/>
        </p:blipFill>
        <p:spPr>
          <a:xfrm>
            <a:off x="9216189" y="3020767"/>
            <a:ext cx="2633134" cy="3619118"/>
          </a:xfrm>
          <a:prstGeom prst="rect">
            <a:avLst/>
          </a:prstGeom>
        </p:spPr>
      </p:pic>
      <p:sp>
        <p:nvSpPr>
          <p:cNvPr id="2" name="TextBox 1"/>
          <p:cNvSpPr txBox="1"/>
          <p:nvPr/>
        </p:nvSpPr>
        <p:spPr>
          <a:xfrm>
            <a:off x="6708913" y="1938130"/>
            <a:ext cx="2902226" cy="376129"/>
          </a:xfrm>
          <a:prstGeom prst="rect">
            <a:avLst/>
          </a:prstGeom>
          <a:noFill/>
        </p:spPr>
        <p:txBody>
          <a:bodyPr wrap="square" rtlCol="0">
            <a:spAutoFit/>
          </a:bodyPr>
          <a:lstStyle/>
          <a:p>
            <a:pPr algn="ctr" rtl="1"/>
            <a:r>
              <a:rPr lang="ar-SA" sz="1050" dirty="0" smtClean="0">
                <a:solidFill>
                  <a:schemeClr val="bg1"/>
                </a:solidFill>
              </a:rPr>
              <a:t>المصدر:م.احمد حجي</a:t>
            </a:r>
            <a:r>
              <a:rPr lang="en-US" sz="1050" dirty="0" smtClean="0"/>
              <a:t>v: </a:t>
            </a:r>
            <a:r>
              <a:rPr lang="en-US" dirty="0" smtClean="0"/>
              <a:t>l</a:t>
            </a:r>
            <a:endParaRPr lang="en-US" dirty="0"/>
          </a:p>
        </p:txBody>
      </p:sp>
    </p:spTree>
    <p:extLst>
      <p:ext uri="{BB962C8B-B14F-4D97-AF65-F5344CB8AC3E}">
        <p14:creationId xmlns:p14="http://schemas.microsoft.com/office/powerpoint/2010/main" val="3761768891"/>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2DE7DD6-CE4F-4115-87B2-6C1BCD86849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07154" y="-1"/>
            <a:ext cx="9785681" cy="6911975"/>
          </a:xfrm>
          <a:prstGeom prst="rect">
            <a:avLst/>
          </a:prstGeom>
        </p:spPr>
      </p:pic>
      <p:sp>
        <p:nvSpPr>
          <p:cNvPr id="4" name="TextBox 3"/>
          <p:cNvSpPr txBox="1"/>
          <p:nvPr/>
        </p:nvSpPr>
        <p:spPr>
          <a:xfrm>
            <a:off x="4432852" y="1053547"/>
            <a:ext cx="2902226" cy="376129"/>
          </a:xfrm>
          <a:prstGeom prst="rect">
            <a:avLst/>
          </a:prstGeom>
          <a:noFill/>
        </p:spPr>
        <p:txBody>
          <a:bodyPr wrap="square" rtlCol="0">
            <a:spAutoFit/>
          </a:bodyPr>
          <a:lstStyle/>
          <a:p>
            <a:pPr algn="ctr" rtl="1"/>
            <a:r>
              <a:rPr lang="ar-SA" sz="1050" dirty="0" smtClean="0">
                <a:solidFill>
                  <a:schemeClr val="bg1"/>
                </a:solidFill>
              </a:rPr>
              <a:t>المصدر:م.احمد حجي</a:t>
            </a:r>
            <a:r>
              <a:rPr lang="en-US" sz="1050" dirty="0" smtClean="0"/>
              <a:t>v: </a:t>
            </a:r>
            <a:r>
              <a:rPr lang="en-US" dirty="0" smtClean="0"/>
              <a:t>l</a:t>
            </a:r>
            <a:endParaRPr lang="en-US" dirty="0"/>
          </a:p>
        </p:txBody>
      </p:sp>
    </p:spTree>
    <p:extLst>
      <p:ext uri="{BB962C8B-B14F-4D97-AF65-F5344CB8AC3E}">
        <p14:creationId xmlns:p14="http://schemas.microsoft.com/office/powerpoint/2010/main" val="2396788878"/>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94EB160-F7B9-4AE4-9937-A1FDAF7BEBA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78353" y="-1"/>
            <a:ext cx="6043282" cy="6911975"/>
          </a:xfrm>
          <a:prstGeom prst="rect">
            <a:avLst/>
          </a:prstGeom>
        </p:spPr>
      </p:pic>
      <p:sp>
        <p:nvSpPr>
          <p:cNvPr id="4" name="TextBox 3"/>
          <p:cNvSpPr txBox="1"/>
          <p:nvPr/>
        </p:nvSpPr>
        <p:spPr>
          <a:xfrm>
            <a:off x="4740965" y="6370982"/>
            <a:ext cx="2902226" cy="376129"/>
          </a:xfrm>
          <a:prstGeom prst="rect">
            <a:avLst/>
          </a:prstGeom>
          <a:noFill/>
        </p:spPr>
        <p:txBody>
          <a:bodyPr wrap="square" rtlCol="0">
            <a:spAutoFit/>
          </a:bodyPr>
          <a:lstStyle/>
          <a:p>
            <a:pPr algn="ctr" rtl="1"/>
            <a:r>
              <a:rPr lang="ar-SA" sz="1050" dirty="0" smtClean="0">
                <a:solidFill>
                  <a:schemeClr val="bg1"/>
                </a:solidFill>
              </a:rPr>
              <a:t>المصدر:م.احمد حجي</a:t>
            </a:r>
            <a:r>
              <a:rPr lang="en-US" sz="1050" dirty="0" smtClean="0"/>
              <a:t>v: </a:t>
            </a:r>
            <a:r>
              <a:rPr lang="en-US" dirty="0" smtClean="0"/>
              <a:t>l</a:t>
            </a:r>
            <a:endParaRPr lang="en-US" dirty="0"/>
          </a:p>
        </p:txBody>
      </p:sp>
    </p:spTree>
    <p:extLst>
      <p:ext uri="{BB962C8B-B14F-4D97-AF65-F5344CB8AC3E}">
        <p14:creationId xmlns:p14="http://schemas.microsoft.com/office/powerpoint/2010/main" val="3824832579"/>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E0BBD4D-92D1-44BD-BF14-4BF55EA1B5A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932292" y="-1"/>
            <a:ext cx="8735404" cy="6911975"/>
          </a:xfrm>
          <a:prstGeom prst="rect">
            <a:avLst/>
          </a:prstGeom>
        </p:spPr>
      </p:pic>
      <p:sp>
        <p:nvSpPr>
          <p:cNvPr id="4" name="TextBox 3"/>
          <p:cNvSpPr txBox="1"/>
          <p:nvPr/>
        </p:nvSpPr>
        <p:spPr>
          <a:xfrm>
            <a:off x="4848881" y="6321286"/>
            <a:ext cx="2902226" cy="376129"/>
          </a:xfrm>
          <a:prstGeom prst="rect">
            <a:avLst/>
          </a:prstGeom>
          <a:noFill/>
        </p:spPr>
        <p:txBody>
          <a:bodyPr wrap="square" rtlCol="0">
            <a:spAutoFit/>
          </a:bodyPr>
          <a:lstStyle/>
          <a:p>
            <a:pPr algn="ctr" rtl="1"/>
            <a:r>
              <a:rPr lang="ar-SA" sz="1050" dirty="0" smtClean="0">
                <a:solidFill>
                  <a:schemeClr val="bg1"/>
                </a:solidFill>
              </a:rPr>
              <a:t>المصدر:م.احمد حجي</a:t>
            </a:r>
            <a:r>
              <a:rPr lang="en-US" sz="1050" dirty="0" smtClean="0"/>
              <a:t>v: </a:t>
            </a:r>
            <a:r>
              <a:rPr lang="en-US" dirty="0" smtClean="0"/>
              <a:t>l</a:t>
            </a:r>
            <a:endParaRPr lang="en-US" dirty="0"/>
          </a:p>
        </p:txBody>
      </p:sp>
    </p:spTree>
    <p:extLst>
      <p:ext uri="{BB962C8B-B14F-4D97-AF65-F5344CB8AC3E}">
        <p14:creationId xmlns:p14="http://schemas.microsoft.com/office/powerpoint/2010/main" val="760474400"/>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4794C5B-855D-44CE-8C5F-04F38884D22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32288" y="-1"/>
            <a:ext cx="9735412" cy="6911975"/>
          </a:xfrm>
          <a:prstGeom prst="rect">
            <a:avLst/>
          </a:prstGeom>
        </p:spPr>
      </p:pic>
      <p:sp>
        <p:nvSpPr>
          <p:cNvPr id="4" name="TextBox 3"/>
          <p:cNvSpPr txBox="1"/>
          <p:nvPr/>
        </p:nvSpPr>
        <p:spPr>
          <a:xfrm>
            <a:off x="4848881" y="6535845"/>
            <a:ext cx="2902226" cy="376129"/>
          </a:xfrm>
          <a:prstGeom prst="rect">
            <a:avLst/>
          </a:prstGeom>
          <a:noFill/>
        </p:spPr>
        <p:txBody>
          <a:bodyPr wrap="square" rtlCol="0">
            <a:spAutoFit/>
          </a:bodyPr>
          <a:lstStyle/>
          <a:p>
            <a:pPr algn="ctr" rtl="1"/>
            <a:r>
              <a:rPr lang="ar-SA" sz="1050" dirty="0" smtClean="0">
                <a:solidFill>
                  <a:schemeClr val="bg1"/>
                </a:solidFill>
              </a:rPr>
              <a:t>المصدر:م.احمد حجي</a:t>
            </a:r>
            <a:r>
              <a:rPr lang="en-US" sz="1050" dirty="0" smtClean="0"/>
              <a:t>v: </a:t>
            </a:r>
            <a:r>
              <a:rPr lang="en-US" dirty="0" smtClean="0"/>
              <a:t>l</a:t>
            </a:r>
            <a:endParaRPr lang="en-US" dirty="0"/>
          </a:p>
        </p:txBody>
      </p:sp>
    </p:spTree>
    <p:extLst>
      <p:ext uri="{BB962C8B-B14F-4D97-AF65-F5344CB8AC3E}">
        <p14:creationId xmlns:p14="http://schemas.microsoft.com/office/powerpoint/2010/main" val="4165054333"/>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6F0796C-DF72-4DBC-86FF-D57F9377A53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08012" y="52363"/>
            <a:ext cx="9983964" cy="6807248"/>
          </a:xfrm>
          <a:prstGeom prst="rect">
            <a:avLst/>
          </a:prstGeom>
        </p:spPr>
      </p:pic>
      <p:sp>
        <p:nvSpPr>
          <p:cNvPr id="3" name="TextBox 2"/>
          <p:cNvSpPr txBox="1"/>
          <p:nvPr/>
        </p:nvSpPr>
        <p:spPr>
          <a:xfrm>
            <a:off x="477078" y="6605695"/>
            <a:ext cx="2902226" cy="253916"/>
          </a:xfrm>
          <a:prstGeom prst="rect">
            <a:avLst/>
          </a:prstGeom>
          <a:noFill/>
        </p:spPr>
        <p:txBody>
          <a:bodyPr wrap="square" rtlCol="0">
            <a:spAutoFit/>
          </a:bodyPr>
          <a:lstStyle/>
          <a:p>
            <a:pPr algn="ctr" rtl="1"/>
            <a:r>
              <a:rPr lang="ar-SA" sz="1050" dirty="0" smtClean="0">
                <a:solidFill>
                  <a:schemeClr val="bg1"/>
                </a:solidFill>
              </a:rPr>
              <a:t>المصدر:م.احمد حجي</a:t>
            </a:r>
            <a:endParaRPr lang="en-US" dirty="0"/>
          </a:p>
        </p:txBody>
      </p:sp>
    </p:spTree>
    <p:extLst>
      <p:ext uri="{BB962C8B-B14F-4D97-AF65-F5344CB8AC3E}">
        <p14:creationId xmlns:p14="http://schemas.microsoft.com/office/powerpoint/2010/main" val="3790474699"/>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AA71193-B75D-489F-AADF-8D983FE2CFC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08012" y="647997"/>
            <a:ext cx="9983964" cy="5615980"/>
          </a:xfrm>
          <a:prstGeom prst="rect">
            <a:avLst/>
          </a:prstGeom>
        </p:spPr>
      </p:pic>
      <p:sp>
        <p:nvSpPr>
          <p:cNvPr id="4" name="TextBox 3"/>
          <p:cNvSpPr txBox="1"/>
          <p:nvPr/>
        </p:nvSpPr>
        <p:spPr>
          <a:xfrm>
            <a:off x="526774" y="6010061"/>
            <a:ext cx="2902226" cy="253916"/>
          </a:xfrm>
          <a:prstGeom prst="rect">
            <a:avLst/>
          </a:prstGeom>
          <a:noFill/>
        </p:spPr>
        <p:txBody>
          <a:bodyPr wrap="square" rtlCol="0">
            <a:spAutoFit/>
          </a:bodyPr>
          <a:lstStyle/>
          <a:p>
            <a:pPr algn="ctr" rtl="1"/>
            <a:r>
              <a:rPr lang="ar-SA" sz="1050" dirty="0" smtClean="0">
                <a:solidFill>
                  <a:schemeClr val="bg1"/>
                </a:solidFill>
              </a:rPr>
              <a:t>المصدر:م.احمد حجي</a:t>
            </a:r>
            <a:endParaRPr lang="en-US" dirty="0"/>
          </a:p>
        </p:txBody>
      </p:sp>
    </p:spTree>
    <p:extLst>
      <p:ext uri="{BB962C8B-B14F-4D97-AF65-F5344CB8AC3E}">
        <p14:creationId xmlns:p14="http://schemas.microsoft.com/office/powerpoint/2010/main" val="2348250183"/>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15D5EB2-0620-407D-8405-E9365F63AE9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08012" y="647997"/>
            <a:ext cx="9983964" cy="5615980"/>
          </a:xfrm>
          <a:prstGeom prst="rect">
            <a:avLst/>
          </a:prstGeom>
        </p:spPr>
      </p:pic>
    </p:spTree>
    <p:extLst>
      <p:ext uri="{BB962C8B-B14F-4D97-AF65-F5344CB8AC3E}">
        <p14:creationId xmlns:p14="http://schemas.microsoft.com/office/powerpoint/2010/main" val="3315081928"/>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46">
            <a:extLst>
              <a:ext uri="{FF2B5EF4-FFF2-40B4-BE49-F238E27FC236}">
                <a16:creationId xmlns:a16="http://schemas.microsoft.com/office/drawing/2014/main" id="{BC52CA5B-2C87-495E-84BA-478621CF5BE4}"/>
              </a:ext>
            </a:extLst>
          </p:cNvPr>
          <p:cNvGrpSpPr/>
          <p:nvPr/>
        </p:nvGrpSpPr>
        <p:grpSpPr>
          <a:xfrm>
            <a:off x="7655968" y="1794353"/>
            <a:ext cx="4747437" cy="5090634"/>
            <a:chOff x="7053942" y="1338468"/>
            <a:chExt cx="5178581" cy="5552948"/>
          </a:xfrm>
        </p:grpSpPr>
        <p:sp>
          <p:nvSpPr>
            <p:cNvPr id="4" name="Graphic 3">
              <a:extLst>
                <a:ext uri="{FF2B5EF4-FFF2-40B4-BE49-F238E27FC236}">
                  <a16:creationId xmlns:a16="http://schemas.microsoft.com/office/drawing/2014/main" id="{F9641DBB-2C10-42B9-9BC4-D7B39335FDF5}"/>
                </a:ext>
              </a:extLst>
            </p:cNvPr>
            <p:cNvSpPr/>
            <p:nvPr/>
          </p:nvSpPr>
          <p:spPr>
            <a:xfrm>
              <a:off x="7053942" y="3088873"/>
              <a:ext cx="498633" cy="498633"/>
            </a:xfrm>
            <a:custGeom>
              <a:avLst/>
              <a:gdLst>
                <a:gd name="connsiteX0" fmla="*/ 0 w 498633"/>
                <a:gd name="connsiteY0" fmla="*/ 0 h 498633"/>
                <a:gd name="connsiteX1" fmla="*/ 0 w 498633"/>
                <a:gd name="connsiteY1" fmla="*/ 498634 h 498633"/>
                <a:gd name="connsiteX2" fmla="*/ 498634 w 498633"/>
                <a:gd name="connsiteY2" fmla="*/ 498634 h 498633"/>
                <a:gd name="connsiteX3" fmla="*/ 498634 w 498633"/>
                <a:gd name="connsiteY3" fmla="*/ 0 h 498633"/>
                <a:gd name="connsiteX4" fmla="*/ 0 w 498633"/>
                <a:gd name="connsiteY4" fmla="*/ 0 h 498633"/>
                <a:gd name="connsiteX5" fmla="*/ 453390 w 498633"/>
                <a:gd name="connsiteY5" fmla="*/ 453390 h 498633"/>
                <a:gd name="connsiteX6" fmla="*/ 45244 w 498633"/>
                <a:gd name="connsiteY6" fmla="*/ 453390 h 498633"/>
                <a:gd name="connsiteX7" fmla="*/ 45244 w 498633"/>
                <a:gd name="connsiteY7" fmla="*/ 45244 h 498633"/>
                <a:gd name="connsiteX8" fmla="*/ 453390 w 498633"/>
                <a:gd name="connsiteY8" fmla="*/ 45244 h 498633"/>
                <a:gd name="connsiteX9" fmla="*/ 453390 w 498633"/>
                <a:gd name="connsiteY9" fmla="*/ 453390 h 4986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8633" h="498633">
                  <a:moveTo>
                    <a:pt x="0" y="0"/>
                  </a:moveTo>
                  <a:lnTo>
                    <a:pt x="0" y="498634"/>
                  </a:lnTo>
                  <a:lnTo>
                    <a:pt x="498634" y="498634"/>
                  </a:lnTo>
                  <a:lnTo>
                    <a:pt x="498634" y="0"/>
                  </a:lnTo>
                  <a:lnTo>
                    <a:pt x="0" y="0"/>
                  </a:lnTo>
                  <a:close/>
                  <a:moveTo>
                    <a:pt x="453390" y="453390"/>
                  </a:moveTo>
                  <a:lnTo>
                    <a:pt x="45244" y="453390"/>
                  </a:lnTo>
                  <a:lnTo>
                    <a:pt x="45244" y="45244"/>
                  </a:lnTo>
                  <a:lnTo>
                    <a:pt x="453390" y="45244"/>
                  </a:lnTo>
                  <a:lnTo>
                    <a:pt x="453390" y="453390"/>
                  </a:lnTo>
                  <a:close/>
                </a:path>
              </a:pathLst>
            </a:custGeom>
            <a:solidFill>
              <a:srgbClr val="1B4367"/>
            </a:solidFill>
            <a:ln w="9525" cap="flat">
              <a:noFill/>
              <a:prstDash val="solid"/>
              <a:miter/>
            </a:ln>
          </p:spPr>
          <p:txBody>
            <a:bodyPr rtlCol="0" anchor="ctr"/>
            <a:lstStyle/>
            <a:p>
              <a:endParaRPr lang="en-US"/>
            </a:p>
          </p:txBody>
        </p:sp>
        <p:sp>
          <p:nvSpPr>
            <p:cNvPr id="5" name="Graphic 3">
              <a:extLst>
                <a:ext uri="{FF2B5EF4-FFF2-40B4-BE49-F238E27FC236}">
                  <a16:creationId xmlns:a16="http://schemas.microsoft.com/office/drawing/2014/main" id="{0188E2BD-0C32-4755-B4E1-A22933B5C063}"/>
                </a:ext>
              </a:extLst>
            </p:cNvPr>
            <p:cNvSpPr/>
            <p:nvPr/>
          </p:nvSpPr>
          <p:spPr>
            <a:xfrm>
              <a:off x="7053942" y="2406407"/>
              <a:ext cx="498633" cy="498633"/>
            </a:xfrm>
            <a:custGeom>
              <a:avLst/>
              <a:gdLst>
                <a:gd name="connsiteX0" fmla="*/ 0 w 498633"/>
                <a:gd name="connsiteY0" fmla="*/ 0 h 498633"/>
                <a:gd name="connsiteX1" fmla="*/ 0 w 498633"/>
                <a:gd name="connsiteY1" fmla="*/ 498634 h 498633"/>
                <a:gd name="connsiteX2" fmla="*/ 498634 w 498633"/>
                <a:gd name="connsiteY2" fmla="*/ 498634 h 498633"/>
                <a:gd name="connsiteX3" fmla="*/ 498634 w 498633"/>
                <a:gd name="connsiteY3" fmla="*/ 0 h 498633"/>
                <a:gd name="connsiteX4" fmla="*/ 0 w 498633"/>
                <a:gd name="connsiteY4" fmla="*/ 0 h 498633"/>
                <a:gd name="connsiteX5" fmla="*/ 453390 w 498633"/>
                <a:gd name="connsiteY5" fmla="*/ 453485 h 498633"/>
                <a:gd name="connsiteX6" fmla="*/ 45244 w 498633"/>
                <a:gd name="connsiteY6" fmla="*/ 453485 h 498633"/>
                <a:gd name="connsiteX7" fmla="*/ 45244 w 498633"/>
                <a:gd name="connsiteY7" fmla="*/ 45244 h 498633"/>
                <a:gd name="connsiteX8" fmla="*/ 453390 w 498633"/>
                <a:gd name="connsiteY8" fmla="*/ 45244 h 498633"/>
                <a:gd name="connsiteX9" fmla="*/ 453390 w 498633"/>
                <a:gd name="connsiteY9" fmla="*/ 453485 h 4986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8633" h="498633">
                  <a:moveTo>
                    <a:pt x="0" y="0"/>
                  </a:moveTo>
                  <a:lnTo>
                    <a:pt x="0" y="498634"/>
                  </a:lnTo>
                  <a:lnTo>
                    <a:pt x="498634" y="498634"/>
                  </a:lnTo>
                  <a:lnTo>
                    <a:pt x="498634" y="0"/>
                  </a:lnTo>
                  <a:lnTo>
                    <a:pt x="0" y="0"/>
                  </a:lnTo>
                  <a:close/>
                  <a:moveTo>
                    <a:pt x="453390" y="453485"/>
                  </a:moveTo>
                  <a:lnTo>
                    <a:pt x="45244" y="453485"/>
                  </a:lnTo>
                  <a:lnTo>
                    <a:pt x="45244" y="45244"/>
                  </a:lnTo>
                  <a:lnTo>
                    <a:pt x="453390" y="45244"/>
                  </a:lnTo>
                  <a:lnTo>
                    <a:pt x="453390" y="453485"/>
                  </a:lnTo>
                  <a:close/>
                </a:path>
              </a:pathLst>
            </a:custGeom>
            <a:solidFill>
              <a:srgbClr val="1B4367"/>
            </a:solidFill>
            <a:ln w="9525" cap="flat">
              <a:noFill/>
              <a:prstDash val="solid"/>
              <a:miter/>
            </a:ln>
          </p:spPr>
          <p:txBody>
            <a:bodyPr rtlCol="0" anchor="ctr"/>
            <a:lstStyle/>
            <a:p>
              <a:endParaRPr lang="en-US"/>
            </a:p>
          </p:txBody>
        </p:sp>
        <p:sp>
          <p:nvSpPr>
            <p:cNvPr id="6" name="Graphic 3">
              <a:extLst>
                <a:ext uri="{FF2B5EF4-FFF2-40B4-BE49-F238E27FC236}">
                  <a16:creationId xmlns:a16="http://schemas.microsoft.com/office/drawing/2014/main" id="{507EF79E-7986-4486-A755-F53C126B5276}"/>
                </a:ext>
              </a:extLst>
            </p:cNvPr>
            <p:cNvSpPr/>
            <p:nvPr/>
          </p:nvSpPr>
          <p:spPr>
            <a:xfrm>
              <a:off x="7053942" y="4453806"/>
              <a:ext cx="498633" cy="498633"/>
            </a:xfrm>
            <a:custGeom>
              <a:avLst/>
              <a:gdLst>
                <a:gd name="connsiteX0" fmla="*/ 0 w 498633"/>
                <a:gd name="connsiteY0" fmla="*/ 0 h 498633"/>
                <a:gd name="connsiteX1" fmla="*/ 0 w 498633"/>
                <a:gd name="connsiteY1" fmla="*/ 498634 h 498633"/>
                <a:gd name="connsiteX2" fmla="*/ 498634 w 498633"/>
                <a:gd name="connsiteY2" fmla="*/ 498634 h 498633"/>
                <a:gd name="connsiteX3" fmla="*/ 498634 w 498633"/>
                <a:gd name="connsiteY3" fmla="*/ 0 h 498633"/>
                <a:gd name="connsiteX4" fmla="*/ 0 w 498633"/>
                <a:gd name="connsiteY4" fmla="*/ 0 h 498633"/>
                <a:gd name="connsiteX5" fmla="*/ 453390 w 498633"/>
                <a:gd name="connsiteY5" fmla="*/ 453390 h 498633"/>
                <a:gd name="connsiteX6" fmla="*/ 45244 w 498633"/>
                <a:gd name="connsiteY6" fmla="*/ 453390 h 498633"/>
                <a:gd name="connsiteX7" fmla="*/ 45244 w 498633"/>
                <a:gd name="connsiteY7" fmla="*/ 45244 h 498633"/>
                <a:gd name="connsiteX8" fmla="*/ 453390 w 498633"/>
                <a:gd name="connsiteY8" fmla="*/ 45244 h 498633"/>
                <a:gd name="connsiteX9" fmla="*/ 453390 w 498633"/>
                <a:gd name="connsiteY9" fmla="*/ 453390 h 4986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8633" h="498633">
                  <a:moveTo>
                    <a:pt x="0" y="0"/>
                  </a:moveTo>
                  <a:lnTo>
                    <a:pt x="0" y="498634"/>
                  </a:lnTo>
                  <a:lnTo>
                    <a:pt x="498634" y="498634"/>
                  </a:lnTo>
                  <a:lnTo>
                    <a:pt x="498634" y="0"/>
                  </a:lnTo>
                  <a:lnTo>
                    <a:pt x="0" y="0"/>
                  </a:lnTo>
                  <a:close/>
                  <a:moveTo>
                    <a:pt x="453390" y="453390"/>
                  </a:moveTo>
                  <a:lnTo>
                    <a:pt x="45244" y="453390"/>
                  </a:lnTo>
                  <a:lnTo>
                    <a:pt x="45244" y="45244"/>
                  </a:lnTo>
                  <a:lnTo>
                    <a:pt x="453390" y="45244"/>
                  </a:lnTo>
                  <a:lnTo>
                    <a:pt x="453390" y="453390"/>
                  </a:lnTo>
                  <a:close/>
                </a:path>
              </a:pathLst>
            </a:custGeom>
            <a:solidFill>
              <a:srgbClr val="1B4367"/>
            </a:solidFill>
            <a:ln w="9525" cap="flat">
              <a:noFill/>
              <a:prstDash val="solid"/>
              <a:miter/>
            </a:ln>
          </p:spPr>
          <p:txBody>
            <a:bodyPr rtlCol="0" anchor="ctr"/>
            <a:lstStyle/>
            <a:p>
              <a:endParaRPr lang="en-US"/>
            </a:p>
          </p:txBody>
        </p:sp>
        <p:sp>
          <p:nvSpPr>
            <p:cNvPr id="7" name="Graphic 3">
              <a:extLst>
                <a:ext uri="{FF2B5EF4-FFF2-40B4-BE49-F238E27FC236}">
                  <a16:creationId xmlns:a16="http://schemas.microsoft.com/office/drawing/2014/main" id="{4568485A-C2A4-488F-B123-F5B869A5D30C}"/>
                </a:ext>
              </a:extLst>
            </p:cNvPr>
            <p:cNvSpPr/>
            <p:nvPr/>
          </p:nvSpPr>
          <p:spPr>
            <a:xfrm>
              <a:off x="7053942" y="3771340"/>
              <a:ext cx="498633" cy="498633"/>
            </a:xfrm>
            <a:custGeom>
              <a:avLst/>
              <a:gdLst>
                <a:gd name="connsiteX0" fmla="*/ 0 w 498633"/>
                <a:gd name="connsiteY0" fmla="*/ 0 h 498633"/>
                <a:gd name="connsiteX1" fmla="*/ 0 w 498633"/>
                <a:gd name="connsiteY1" fmla="*/ 498634 h 498633"/>
                <a:gd name="connsiteX2" fmla="*/ 498634 w 498633"/>
                <a:gd name="connsiteY2" fmla="*/ 498634 h 498633"/>
                <a:gd name="connsiteX3" fmla="*/ 498634 w 498633"/>
                <a:gd name="connsiteY3" fmla="*/ 0 h 498633"/>
                <a:gd name="connsiteX4" fmla="*/ 0 w 498633"/>
                <a:gd name="connsiteY4" fmla="*/ 0 h 498633"/>
                <a:gd name="connsiteX5" fmla="*/ 453390 w 498633"/>
                <a:gd name="connsiteY5" fmla="*/ 453390 h 498633"/>
                <a:gd name="connsiteX6" fmla="*/ 45244 w 498633"/>
                <a:gd name="connsiteY6" fmla="*/ 453390 h 498633"/>
                <a:gd name="connsiteX7" fmla="*/ 45244 w 498633"/>
                <a:gd name="connsiteY7" fmla="*/ 45244 h 498633"/>
                <a:gd name="connsiteX8" fmla="*/ 453390 w 498633"/>
                <a:gd name="connsiteY8" fmla="*/ 45244 h 498633"/>
                <a:gd name="connsiteX9" fmla="*/ 453390 w 498633"/>
                <a:gd name="connsiteY9" fmla="*/ 453390 h 4986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8633" h="498633">
                  <a:moveTo>
                    <a:pt x="0" y="0"/>
                  </a:moveTo>
                  <a:lnTo>
                    <a:pt x="0" y="498634"/>
                  </a:lnTo>
                  <a:lnTo>
                    <a:pt x="498634" y="498634"/>
                  </a:lnTo>
                  <a:lnTo>
                    <a:pt x="498634" y="0"/>
                  </a:lnTo>
                  <a:lnTo>
                    <a:pt x="0" y="0"/>
                  </a:lnTo>
                  <a:close/>
                  <a:moveTo>
                    <a:pt x="453390" y="453390"/>
                  </a:moveTo>
                  <a:lnTo>
                    <a:pt x="45244" y="453390"/>
                  </a:lnTo>
                  <a:lnTo>
                    <a:pt x="45244" y="45244"/>
                  </a:lnTo>
                  <a:lnTo>
                    <a:pt x="453390" y="45244"/>
                  </a:lnTo>
                  <a:lnTo>
                    <a:pt x="453390" y="453390"/>
                  </a:lnTo>
                  <a:close/>
                </a:path>
              </a:pathLst>
            </a:custGeom>
            <a:solidFill>
              <a:srgbClr val="1B4367"/>
            </a:solidFill>
            <a:ln w="9525" cap="flat">
              <a:noFill/>
              <a:prstDash val="solid"/>
              <a:miter/>
            </a:ln>
          </p:spPr>
          <p:txBody>
            <a:bodyPr rtlCol="0" anchor="ctr"/>
            <a:lstStyle/>
            <a:p>
              <a:endParaRPr lang="en-US"/>
            </a:p>
          </p:txBody>
        </p:sp>
        <p:sp>
          <p:nvSpPr>
            <p:cNvPr id="8" name="Graphic 3">
              <a:extLst>
                <a:ext uri="{FF2B5EF4-FFF2-40B4-BE49-F238E27FC236}">
                  <a16:creationId xmlns:a16="http://schemas.microsoft.com/office/drawing/2014/main" id="{74EDF06B-57FA-41D4-BEAB-249956F071C5}"/>
                </a:ext>
              </a:extLst>
            </p:cNvPr>
            <p:cNvSpPr/>
            <p:nvPr/>
          </p:nvSpPr>
          <p:spPr>
            <a:xfrm>
              <a:off x="7053942" y="5136272"/>
              <a:ext cx="498633" cy="498633"/>
            </a:xfrm>
            <a:custGeom>
              <a:avLst/>
              <a:gdLst>
                <a:gd name="connsiteX0" fmla="*/ 0 w 498633"/>
                <a:gd name="connsiteY0" fmla="*/ 0 h 498633"/>
                <a:gd name="connsiteX1" fmla="*/ 0 w 498633"/>
                <a:gd name="connsiteY1" fmla="*/ 498634 h 498633"/>
                <a:gd name="connsiteX2" fmla="*/ 498634 w 498633"/>
                <a:gd name="connsiteY2" fmla="*/ 498634 h 498633"/>
                <a:gd name="connsiteX3" fmla="*/ 498634 w 498633"/>
                <a:gd name="connsiteY3" fmla="*/ 0 h 498633"/>
                <a:gd name="connsiteX4" fmla="*/ 0 w 498633"/>
                <a:gd name="connsiteY4" fmla="*/ 0 h 498633"/>
                <a:gd name="connsiteX5" fmla="*/ 453390 w 498633"/>
                <a:gd name="connsiteY5" fmla="*/ 453390 h 498633"/>
                <a:gd name="connsiteX6" fmla="*/ 45244 w 498633"/>
                <a:gd name="connsiteY6" fmla="*/ 453390 h 498633"/>
                <a:gd name="connsiteX7" fmla="*/ 45244 w 498633"/>
                <a:gd name="connsiteY7" fmla="*/ 45244 h 498633"/>
                <a:gd name="connsiteX8" fmla="*/ 453390 w 498633"/>
                <a:gd name="connsiteY8" fmla="*/ 45244 h 498633"/>
                <a:gd name="connsiteX9" fmla="*/ 453390 w 498633"/>
                <a:gd name="connsiteY9" fmla="*/ 453390 h 4986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8633" h="498633">
                  <a:moveTo>
                    <a:pt x="0" y="0"/>
                  </a:moveTo>
                  <a:lnTo>
                    <a:pt x="0" y="498634"/>
                  </a:lnTo>
                  <a:lnTo>
                    <a:pt x="498634" y="498634"/>
                  </a:lnTo>
                  <a:lnTo>
                    <a:pt x="498634" y="0"/>
                  </a:lnTo>
                  <a:lnTo>
                    <a:pt x="0" y="0"/>
                  </a:lnTo>
                  <a:close/>
                  <a:moveTo>
                    <a:pt x="453390" y="453390"/>
                  </a:moveTo>
                  <a:lnTo>
                    <a:pt x="45244" y="453390"/>
                  </a:lnTo>
                  <a:lnTo>
                    <a:pt x="45244" y="45244"/>
                  </a:lnTo>
                  <a:lnTo>
                    <a:pt x="453390" y="45244"/>
                  </a:lnTo>
                  <a:lnTo>
                    <a:pt x="453390" y="453390"/>
                  </a:lnTo>
                  <a:close/>
                </a:path>
              </a:pathLst>
            </a:custGeom>
            <a:solidFill>
              <a:srgbClr val="1B4367"/>
            </a:solidFill>
            <a:ln w="9525" cap="flat">
              <a:noFill/>
              <a:prstDash val="solid"/>
              <a:miter/>
            </a:ln>
          </p:spPr>
          <p:txBody>
            <a:bodyPr rtlCol="0" anchor="ctr"/>
            <a:lstStyle/>
            <a:p>
              <a:endParaRPr lang="en-US"/>
            </a:p>
          </p:txBody>
        </p:sp>
        <p:sp>
          <p:nvSpPr>
            <p:cNvPr id="9" name="Graphic 3">
              <a:extLst>
                <a:ext uri="{FF2B5EF4-FFF2-40B4-BE49-F238E27FC236}">
                  <a16:creationId xmlns:a16="http://schemas.microsoft.com/office/drawing/2014/main" id="{A41B5D41-52C2-4FCC-A594-7A9BE24FADCB}"/>
                </a:ext>
              </a:extLst>
            </p:cNvPr>
            <p:cNvSpPr/>
            <p:nvPr/>
          </p:nvSpPr>
          <p:spPr>
            <a:xfrm>
              <a:off x="7942143" y="1338468"/>
              <a:ext cx="4290380" cy="5552948"/>
            </a:xfrm>
            <a:custGeom>
              <a:avLst/>
              <a:gdLst>
                <a:gd name="connsiteX0" fmla="*/ 1901956 w 4094127"/>
                <a:gd name="connsiteY0" fmla="*/ 1955317 h 4477730"/>
                <a:gd name="connsiteX1" fmla="*/ 2162941 w 4094127"/>
                <a:gd name="connsiteY1" fmla="*/ 1728717 h 4477730"/>
                <a:gd name="connsiteX2" fmla="*/ 2425260 w 4094127"/>
                <a:gd name="connsiteY2" fmla="*/ 1467256 h 4477730"/>
                <a:gd name="connsiteX3" fmla="*/ 2620903 w 4094127"/>
                <a:gd name="connsiteY3" fmla="*/ 1246085 h 4477730"/>
                <a:gd name="connsiteX4" fmla="*/ 2795877 w 4094127"/>
                <a:gd name="connsiteY4" fmla="*/ 1029392 h 4477730"/>
                <a:gd name="connsiteX5" fmla="*/ 2963327 w 4094127"/>
                <a:gd name="connsiteY5" fmla="*/ 734498 h 4477730"/>
                <a:gd name="connsiteX6" fmla="*/ 3094867 w 4094127"/>
                <a:gd name="connsiteY6" fmla="*/ 321970 h 4477730"/>
                <a:gd name="connsiteX7" fmla="*/ 3097534 w 4094127"/>
                <a:gd name="connsiteY7" fmla="*/ 308540 h 4477730"/>
                <a:gd name="connsiteX8" fmla="*/ 3103820 w 4094127"/>
                <a:gd name="connsiteY8" fmla="*/ 265772 h 4477730"/>
                <a:gd name="connsiteX9" fmla="*/ 3111250 w 4094127"/>
                <a:gd name="connsiteY9" fmla="*/ 259772 h 4477730"/>
                <a:gd name="connsiteX10" fmla="*/ 3738376 w 4094127"/>
                <a:gd name="connsiteY10" fmla="*/ 977 h 4477730"/>
                <a:gd name="connsiteX11" fmla="*/ 3756283 w 4094127"/>
                <a:gd name="connsiteY11" fmla="*/ 59651 h 4477730"/>
                <a:gd name="connsiteX12" fmla="*/ 3764094 w 4094127"/>
                <a:gd name="connsiteY12" fmla="*/ 160997 h 4477730"/>
                <a:gd name="connsiteX13" fmla="*/ 3825911 w 4094127"/>
                <a:gd name="connsiteY13" fmla="*/ 963479 h 4477730"/>
                <a:gd name="connsiteX14" fmla="*/ 3887252 w 4094127"/>
                <a:gd name="connsiteY14" fmla="*/ 1761007 h 4477730"/>
                <a:gd name="connsiteX15" fmla="*/ 3948307 w 4094127"/>
                <a:gd name="connsiteY15" fmla="*/ 2557392 h 4477730"/>
                <a:gd name="connsiteX16" fmla="*/ 4009838 w 4094127"/>
                <a:gd name="connsiteY16" fmla="*/ 3358254 h 4477730"/>
                <a:gd name="connsiteX17" fmla="*/ 4071751 w 4094127"/>
                <a:gd name="connsiteY17" fmla="*/ 4157116 h 4477730"/>
                <a:gd name="connsiteX18" fmla="*/ 4093754 w 4094127"/>
                <a:gd name="connsiteY18" fmla="*/ 4445247 h 4477730"/>
                <a:gd name="connsiteX19" fmla="*/ 4090706 w 4094127"/>
                <a:gd name="connsiteY19" fmla="*/ 4467250 h 4477730"/>
                <a:gd name="connsiteX20" fmla="*/ 4015078 w 4094127"/>
                <a:gd name="connsiteY20" fmla="*/ 4474203 h 4477730"/>
                <a:gd name="connsiteX21" fmla="*/ 3905540 w 4094127"/>
                <a:gd name="connsiteY21" fmla="*/ 4474489 h 4477730"/>
                <a:gd name="connsiteX22" fmla="*/ 3656270 w 4094127"/>
                <a:gd name="connsiteY22" fmla="*/ 4477727 h 4477730"/>
                <a:gd name="connsiteX23" fmla="*/ 3633887 w 4094127"/>
                <a:gd name="connsiteY23" fmla="*/ 4421149 h 4477730"/>
                <a:gd name="connsiteX24" fmla="*/ 3619980 w 4094127"/>
                <a:gd name="connsiteY24" fmla="*/ 4320279 h 4477730"/>
                <a:gd name="connsiteX25" fmla="*/ 3592167 w 4094127"/>
                <a:gd name="connsiteY25" fmla="*/ 4118635 h 4477730"/>
                <a:gd name="connsiteX26" fmla="*/ 3536541 w 4094127"/>
                <a:gd name="connsiteY26" fmla="*/ 3715251 h 4477730"/>
                <a:gd name="connsiteX27" fmla="*/ 3426718 w 4094127"/>
                <a:gd name="connsiteY27" fmla="*/ 2925533 h 4477730"/>
                <a:gd name="connsiteX28" fmla="*/ 3392333 w 4094127"/>
                <a:gd name="connsiteY28" fmla="*/ 2671692 h 4477730"/>
                <a:gd name="connsiteX29" fmla="*/ 3355852 w 4094127"/>
                <a:gd name="connsiteY29" fmla="*/ 2435853 h 4477730"/>
                <a:gd name="connsiteX30" fmla="*/ 3352995 w 4094127"/>
                <a:gd name="connsiteY30" fmla="*/ 2438615 h 4477730"/>
                <a:gd name="connsiteX31" fmla="*/ 3343374 w 4094127"/>
                <a:gd name="connsiteY31" fmla="*/ 2447950 h 4477730"/>
                <a:gd name="connsiteX32" fmla="*/ 3336993 w 4094127"/>
                <a:gd name="connsiteY32" fmla="*/ 2453951 h 4477730"/>
                <a:gd name="connsiteX33" fmla="*/ 3278128 w 4094127"/>
                <a:gd name="connsiteY33" fmla="*/ 2510910 h 4477730"/>
                <a:gd name="connsiteX34" fmla="*/ 3204024 w 4094127"/>
                <a:gd name="connsiteY34" fmla="*/ 2580348 h 4477730"/>
                <a:gd name="connsiteX35" fmla="*/ 3055815 w 4094127"/>
                <a:gd name="connsiteY35" fmla="*/ 2719127 h 4477730"/>
                <a:gd name="connsiteX36" fmla="*/ 2759397 w 4094127"/>
                <a:gd name="connsiteY36" fmla="*/ 2996685 h 4477730"/>
                <a:gd name="connsiteX37" fmla="*/ 2600329 w 4094127"/>
                <a:gd name="connsiteY37" fmla="*/ 3144799 h 4477730"/>
                <a:gd name="connsiteX38" fmla="*/ 2420497 w 4094127"/>
                <a:gd name="connsiteY38" fmla="*/ 3315201 h 4477730"/>
                <a:gd name="connsiteX39" fmla="*/ 2199327 w 4094127"/>
                <a:gd name="connsiteY39" fmla="*/ 3520656 h 4477730"/>
                <a:gd name="connsiteX40" fmla="*/ 1775369 w 4094127"/>
                <a:gd name="connsiteY40" fmla="*/ 3664197 h 4477730"/>
                <a:gd name="connsiteX41" fmla="*/ 1410466 w 4094127"/>
                <a:gd name="connsiteY41" fmla="*/ 3655339 h 4477730"/>
                <a:gd name="connsiteX42" fmla="*/ 1125478 w 4094127"/>
                <a:gd name="connsiteY42" fmla="*/ 3559327 h 4477730"/>
                <a:gd name="connsiteX43" fmla="*/ 689995 w 4094127"/>
                <a:gd name="connsiteY43" fmla="*/ 3272148 h 4477730"/>
                <a:gd name="connsiteX44" fmla="*/ 543215 w 4094127"/>
                <a:gd name="connsiteY44" fmla="*/ 3155943 h 4477730"/>
                <a:gd name="connsiteX45" fmla="*/ 264037 w 4094127"/>
                <a:gd name="connsiteY45" fmla="*/ 2916485 h 4477730"/>
                <a:gd name="connsiteX46" fmla="*/ 98492 w 4094127"/>
                <a:gd name="connsiteY46" fmla="*/ 2740177 h 4477730"/>
                <a:gd name="connsiteX47" fmla="*/ 6671 w 4094127"/>
                <a:gd name="connsiteY47" fmla="*/ 2595397 h 4477730"/>
                <a:gd name="connsiteX48" fmla="*/ 21435 w 4094127"/>
                <a:gd name="connsiteY48" fmla="*/ 2435186 h 4477730"/>
                <a:gd name="connsiteX49" fmla="*/ 110399 w 4094127"/>
                <a:gd name="connsiteY49" fmla="*/ 2384132 h 4477730"/>
                <a:gd name="connsiteX50" fmla="*/ 141641 w 4094127"/>
                <a:gd name="connsiteY50" fmla="*/ 2396991 h 4477730"/>
                <a:gd name="connsiteX51" fmla="*/ 321663 w 4094127"/>
                <a:gd name="connsiteY51" fmla="*/ 2843714 h 4477730"/>
                <a:gd name="connsiteX52" fmla="*/ 554740 w 4094127"/>
                <a:gd name="connsiteY52" fmla="*/ 2944393 h 4477730"/>
                <a:gd name="connsiteX53" fmla="*/ 756194 w 4094127"/>
                <a:gd name="connsiteY53" fmla="*/ 2765799 h 4477730"/>
                <a:gd name="connsiteX54" fmla="*/ 1066137 w 4094127"/>
                <a:gd name="connsiteY54" fmla="*/ 2178393 h 4477730"/>
                <a:gd name="connsiteX55" fmla="*/ 1072805 w 4094127"/>
                <a:gd name="connsiteY55" fmla="*/ 1921598 h 4477730"/>
                <a:gd name="connsiteX56" fmla="*/ 1053279 w 4094127"/>
                <a:gd name="connsiteY56" fmla="*/ 1911311 h 4477730"/>
                <a:gd name="connsiteX57" fmla="*/ 1040134 w 4094127"/>
                <a:gd name="connsiteY57" fmla="*/ 1911597 h 4477730"/>
                <a:gd name="connsiteX58" fmla="*/ 1038801 w 4094127"/>
                <a:gd name="connsiteY58" fmla="*/ 1853114 h 4477730"/>
                <a:gd name="connsiteX59" fmla="*/ 1119954 w 4094127"/>
                <a:gd name="connsiteY59" fmla="*/ 1912454 h 4477730"/>
                <a:gd name="connsiteX60" fmla="*/ 1206060 w 4094127"/>
                <a:gd name="connsiteY60" fmla="*/ 1986654 h 4477730"/>
                <a:gd name="connsiteX61" fmla="*/ 1500572 w 4094127"/>
                <a:gd name="connsiteY61" fmla="*/ 2153818 h 4477730"/>
                <a:gd name="connsiteX62" fmla="*/ 1670213 w 4094127"/>
                <a:gd name="connsiteY62" fmla="*/ 2118480 h 4477730"/>
                <a:gd name="connsiteX63" fmla="*/ 1820232 w 4094127"/>
                <a:gd name="connsiteY63" fmla="*/ 2018849 h 4477730"/>
                <a:gd name="connsiteX64" fmla="*/ 1901956 w 4094127"/>
                <a:gd name="connsiteY64" fmla="*/ 1955317 h 4477730"/>
                <a:gd name="connsiteX0" fmla="*/ 1901956 w 4094127"/>
                <a:gd name="connsiteY0" fmla="*/ 1955317 h 4477729"/>
                <a:gd name="connsiteX1" fmla="*/ 2162941 w 4094127"/>
                <a:gd name="connsiteY1" fmla="*/ 1728717 h 4477729"/>
                <a:gd name="connsiteX2" fmla="*/ 2425260 w 4094127"/>
                <a:gd name="connsiteY2" fmla="*/ 1467256 h 4477729"/>
                <a:gd name="connsiteX3" fmla="*/ 2620903 w 4094127"/>
                <a:gd name="connsiteY3" fmla="*/ 1246085 h 4477729"/>
                <a:gd name="connsiteX4" fmla="*/ 2795877 w 4094127"/>
                <a:gd name="connsiteY4" fmla="*/ 1029392 h 4477729"/>
                <a:gd name="connsiteX5" fmla="*/ 2963327 w 4094127"/>
                <a:gd name="connsiteY5" fmla="*/ 734498 h 4477729"/>
                <a:gd name="connsiteX6" fmla="*/ 3094867 w 4094127"/>
                <a:gd name="connsiteY6" fmla="*/ 321970 h 4477729"/>
                <a:gd name="connsiteX7" fmla="*/ 3097534 w 4094127"/>
                <a:gd name="connsiteY7" fmla="*/ 308540 h 4477729"/>
                <a:gd name="connsiteX8" fmla="*/ 3103820 w 4094127"/>
                <a:gd name="connsiteY8" fmla="*/ 265772 h 4477729"/>
                <a:gd name="connsiteX9" fmla="*/ 3111250 w 4094127"/>
                <a:gd name="connsiteY9" fmla="*/ 259772 h 4477729"/>
                <a:gd name="connsiteX10" fmla="*/ 3738376 w 4094127"/>
                <a:gd name="connsiteY10" fmla="*/ 977 h 4477729"/>
                <a:gd name="connsiteX11" fmla="*/ 3756283 w 4094127"/>
                <a:gd name="connsiteY11" fmla="*/ 59651 h 4477729"/>
                <a:gd name="connsiteX12" fmla="*/ 3764094 w 4094127"/>
                <a:gd name="connsiteY12" fmla="*/ 160997 h 4477729"/>
                <a:gd name="connsiteX13" fmla="*/ 3887252 w 4094127"/>
                <a:gd name="connsiteY13" fmla="*/ 1761007 h 4477729"/>
                <a:gd name="connsiteX14" fmla="*/ 3948307 w 4094127"/>
                <a:gd name="connsiteY14" fmla="*/ 2557392 h 4477729"/>
                <a:gd name="connsiteX15" fmla="*/ 4009838 w 4094127"/>
                <a:gd name="connsiteY15" fmla="*/ 3358254 h 4477729"/>
                <a:gd name="connsiteX16" fmla="*/ 4071751 w 4094127"/>
                <a:gd name="connsiteY16" fmla="*/ 4157116 h 4477729"/>
                <a:gd name="connsiteX17" fmla="*/ 4093754 w 4094127"/>
                <a:gd name="connsiteY17" fmla="*/ 4445247 h 4477729"/>
                <a:gd name="connsiteX18" fmla="*/ 4090706 w 4094127"/>
                <a:gd name="connsiteY18" fmla="*/ 4467250 h 4477729"/>
                <a:gd name="connsiteX19" fmla="*/ 4015078 w 4094127"/>
                <a:gd name="connsiteY19" fmla="*/ 4474203 h 4477729"/>
                <a:gd name="connsiteX20" fmla="*/ 3905540 w 4094127"/>
                <a:gd name="connsiteY20" fmla="*/ 4474489 h 4477729"/>
                <a:gd name="connsiteX21" fmla="*/ 3656270 w 4094127"/>
                <a:gd name="connsiteY21" fmla="*/ 4477727 h 4477729"/>
                <a:gd name="connsiteX22" fmla="*/ 3633887 w 4094127"/>
                <a:gd name="connsiteY22" fmla="*/ 4421149 h 4477729"/>
                <a:gd name="connsiteX23" fmla="*/ 3619980 w 4094127"/>
                <a:gd name="connsiteY23" fmla="*/ 4320279 h 4477729"/>
                <a:gd name="connsiteX24" fmla="*/ 3592167 w 4094127"/>
                <a:gd name="connsiteY24" fmla="*/ 4118635 h 4477729"/>
                <a:gd name="connsiteX25" fmla="*/ 3536541 w 4094127"/>
                <a:gd name="connsiteY25" fmla="*/ 3715251 h 4477729"/>
                <a:gd name="connsiteX26" fmla="*/ 3426718 w 4094127"/>
                <a:gd name="connsiteY26" fmla="*/ 2925533 h 4477729"/>
                <a:gd name="connsiteX27" fmla="*/ 3392333 w 4094127"/>
                <a:gd name="connsiteY27" fmla="*/ 2671692 h 4477729"/>
                <a:gd name="connsiteX28" fmla="*/ 3355852 w 4094127"/>
                <a:gd name="connsiteY28" fmla="*/ 2435853 h 4477729"/>
                <a:gd name="connsiteX29" fmla="*/ 3352995 w 4094127"/>
                <a:gd name="connsiteY29" fmla="*/ 2438615 h 4477729"/>
                <a:gd name="connsiteX30" fmla="*/ 3343374 w 4094127"/>
                <a:gd name="connsiteY30" fmla="*/ 2447950 h 4477729"/>
                <a:gd name="connsiteX31" fmla="*/ 3336993 w 4094127"/>
                <a:gd name="connsiteY31" fmla="*/ 2453951 h 4477729"/>
                <a:gd name="connsiteX32" fmla="*/ 3278128 w 4094127"/>
                <a:gd name="connsiteY32" fmla="*/ 2510910 h 4477729"/>
                <a:gd name="connsiteX33" fmla="*/ 3204024 w 4094127"/>
                <a:gd name="connsiteY33" fmla="*/ 2580348 h 4477729"/>
                <a:gd name="connsiteX34" fmla="*/ 3055815 w 4094127"/>
                <a:gd name="connsiteY34" fmla="*/ 2719127 h 4477729"/>
                <a:gd name="connsiteX35" fmla="*/ 2759397 w 4094127"/>
                <a:gd name="connsiteY35" fmla="*/ 2996685 h 4477729"/>
                <a:gd name="connsiteX36" fmla="*/ 2600329 w 4094127"/>
                <a:gd name="connsiteY36" fmla="*/ 3144799 h 4477729"/>
                <a:gd name="connsiteX37" fmla="*/ 2420497 w 4094127"/>
                <a:gd name="connsiteY37" fmla="*/ 3315201 h 4477729"/>
                <a:gd name="connsiteX38" fmla="*/ 2199327 w 4094127"/>
                <a:gd name="connsiteY38" fmla="*/ 3520656 h 4477729"/>
                <a:gd name="connsiteX39" fmla="*/ 1775369 w 4094127"/>
                <a:gd name="connsiteY39" fmla="*/ 3664197 h 4477729"/>
                <a:gd name="connsiteX40" fmla="*/ 1410466 w 4094127"/>
                <a:gd name="connsiteY40" fmla="*/ 3655339 h 4477729"/>
                <a:gd name="connsiteX41" fmla="*/ 1125478 w 4094127"/>
                <a:gd name="connsiteY41" fmla="*/ 3559327 h 4477729"/>
                <a:gd name="connsiteX42" fmla="*/ 689995 w 4094127"/>
                <a:gd name="connsiteY42" fmla="*/ 3272148 h 4477729"/>
                <a:gd name="connsiteX43" fmla="*/ 543215 w 4094127"/>
                <a:gd name="connsiteY43" fmla="*/ 3155943 h 4477729"/>
                <a:gd name="connsiteX44" fmla="*/ 264037 w 4094127"/>
                <a:gd name="connsiteY44" fmla="*/ 2916485 h 4477729"/>
                <a:gd name="connsiteX45" fmla="*/ 98492 w 4094127"/>
                <a:gd name="connsiteY45" fmla="*/ 2740177 h 4477729"/>
                <a:gd name="connsiteX46" fmla="*/ 6671 w 4094127"/>
                <a:gd name="connsiteY46" fmla="*/ 2595397 h 4477729"/>
                <a:gd name="connsiteX47" fmla="*/ 21435 w 4094127"/>
                <a:gd name="connsiteY47" fmla="*/ 2435186 h 4477729"/>
                <a:gd name="connsiteX48" fmla="*/ 110399 w 4094127"/>
                <a:gd name="connsiteY48" fmla="*/ 2384132 h 4477729"/>
                <a:gd name="connsiteX49" fmla="*/ 141641 w 4094127"/>
                <a:gd name="connsiteY49" fmla="*/ 2396991 h 4477729"/>
                <a:gd name="connsiteX50" fmla="*/ 321663 w 4094127"/>
                <a:gd name="connsiteY50" fmla="*/ 2843714 h 4477729"/>
                <a:gd name="connsiteX51" fmla="*/ 554740 w 4094127"/>
                <a:gd name="connsiteY51" fmla="*/ 2944393 h 4477729"/>
                <a:gd name="connsiteX52" fmla="*/ 756194 w 4094127"/>
                <a:gd name="connsiteY52" fmla="*/ 2765799 h 4477729"/>
                <a:gd name="connsiteX53" fmla="*/ 1066137 w 4094127"/>
                <a:gd name="connsiteY53" fmla="*/ 2178393 h 4477729"/>
                <a:gd name="connsiteX54" fmla="*/ 1072805 w 4094127"/>
                <a:gd name="connsiteY54" fmla="*/ 1921598 h 4477729"/>
                <a:gd name="connsiteX55" fmla="*/ 1053279 w 4094127"/>
                <a:gd name="connsiteY55" fmla="*/ 1911311 h 4477729"/>
                <a:gd name="connsiteX56" fmla="*/ 1040134 w 4094127"/>
                <a:gd name="connsiteY56" fmla="*/ 1911597 h 4477729"/>
                <a:gd name="connsiteX57" fmla="*/ 1038801 w 4094127"/>
                <a:gd name="connsiteY57" fmla="*/ 1853114 h 4477729"/>
                <a:gd name="connsiteX58" fmla="*/ 1119954 w 4094127"/>
                <a:gd name="connsiteY58" fmla="*/ 1912454 h 4477729"/>
                <a:gd name="connsiteX59" fmla="*/ 1206060 w 4094127"/>
                <a:gd name="connsiteY59" fmla="*/ 1986654 h 4477729"/>
                <a:gd name="connsiteX60" fmla="*/ 1500572 w 4094127"/>
                <a:gd name="connsiteY60" fmla="*/ 2153818 h 4477729"/>
                <a:gd name="connsiteX61" fmla="*/ 1670213 w 4094127"/>
                <a:gd name="connsiteY61" fmla="*/ 2118480 h 4477729"/>
                <a:gd name="connsiteX62" fmla="*/ 1820232 w 4094127"/>
                <a:gd name="connsiteY62" fmla="*/ 2018849 h 4477729"/>
                <a:gd name="connsiteX63" fmla="*/ 1901956 w 4094127"/>
                <a:gd name="connsiteY63" fmla="*/ 1955317 h 4477729"/>
                <a:gd name="connsiteX0" fmla="*/ 3887252 w 4094127"/>
                <a:gd name="connsiteY0" fmla="*/ 1761007 h 4477729"/>
                <a:gd name="connsiteX1" fmla="*/ 3948307 w 4094127"/>
                <a:gd name="connsiteY1" fmla="*/ 2557392 h 4477729"/>
                <a:gd name="connsiteX2" fmla="*/ 4009838 w 4094127"/>
                <a:gd name="connsiteY2" fmla="*/ 3358254 h 4477729"/>
                <a:gd name="connsiteX3" fmla="*/ 4071751 w 4094127"/>
                <a:gd name="connsiteY3" fmla="*/ 4157116 h 4477729"/>
                <a:gd name="connsiteX4" fmla="*/ 4093754 w 4094127"/>
                <a:gd name="connsiteY4" fmla="*/ 4445247 h 4477729"/>
                <a:gd name="connsiteX5" fmla="*/ 4090706 w 4094127"/>
                <a:gd name="connsiteY5" fmla="*/ 4467250 h 4477729"/>
                <a:gd name="connsiteX6" fmla="*/ 4015078 w 4094127"/>
                <a:gd name="connsiteY6" fmla="*/ 4474203 h 4477729"/>
                <a:gd name="connsiteX7" fmla="*/ 3905540 w 4094127"/>
                <a:gd name="connsiteY7" fmla="*/ 4474489 h 4477729"/>
                <a:gd name="connsiteX8" fmla="*/ 3656270 w 4094127"/>
                <a:gd name="connsiteY8" fmla="*/ 4477727 h 4477729"/>
                <a:gd name="connsiteX9" fmla="*/ 3633887 w 4094127"/>
                <a:gd name="connsiteY9" fmla="*/ 4421149 h 4477729"/>
                <a:gd name="connsiteX10" fmla="*/ 3619980 w 4094127"/>
                <a:gd name="connsiteY10" fmla="*/ 4320279 h 4477729"/>
                <a:gd name="connsiteX11" fmla="*/ 3592167 w 4094127"/>
                <a:gd name="connsiteY11" fmla="*/ 4118635 h 4477729"/>
                <a:gd name="connsiteX12" fmla="*/ 3536541 w 4094127"/>
                <a:gd name="connsiteY12" fmla="*/ 3715251 h 4477729"/>
                <a:gd name="connsiteX13" fmla="*/ 3426718 w 4094127"/>
                <a:gd name="connsiteY13" fmla="*/ 2925533 h 4477729"/>
                <a:gd name="connsiteX14" fmla="*/ 3392333 w 4094127"/>
                <a:gd name="connsiteY14" fmla="*/ 2671692 h 4477729"/>
                <a:gd name="connsiteX15" fmla="*/ 3355852 w 4094127"/>
                <a:gd name="connsiteY15" fmla="*/ 2435853 h 4477729"/>
                <a:gd name="connsiteX16" fmla="*/ 3352995 w 4094127"/>
                <a:gd name="connsiteY16" fmla="*/ 2438615 h 4477729"/>
                <a:gd name="connsiteX17" fmla="*/ 3343374 w 4094127"/>
                <a:gd name="connsiteY17" fmla="*/ 2447950 h 4477729"/>
                <a:gd name="connsiteX18" fmla="*/ 3336993 w 4094127"/>
                <a:gd name="connsiteY18" fmla="*/ 2453951 h 4477729"/>
                <a:gd name="connsiteX19" fmla="*/ 3278128 w 4094127"/>
                <a:gd name="connsiteY19" fmla="*/ 2510910 h 4477729"/>
                <a:gd name="connsiteX20" fmla="*/ 3204024 w 4094127"/>
                <a:gd name="connsiteY20" fmla="*/ 2580348 h 4477729"/>
                <a:gd name="connsiteX21" fmla="*/ 3055815 w 4094127"/>
                <a:gd name="connsiteY21" fmla="*/ 2719127 h 4477729"/>
                <a:gd name="connsiteX22" fmla="*/ 2759397 w 4094127"/>
                <a:gd name="connsiteY22" fmla="*/ 2996685 h 4477729"/>
                <a:gd name="connsiteX23" fmla="*/ 2600329 w 4094127"/>
                <a:gd name="connsiteY23" fmla="*/ 3144799 h 4477729"/>
                <a:gd name="connsiteX24" fmla="*/ 2420497 w 4094127"/>
                <a:gd name="connsiteY24" fmla="*/ 3315201 h 4477729"/>
                <a:gd name="connsiteX25" fmla="*/ 2199327 w 4094127"/>
                <a:gd name="connsiteY25" fmla="*/ 3520656 h 4477729"/>
                <a:gd name="connsiteX26" fmla="*/ 1775369 w 4094127"/>
                <a:gd name="connsiteY26" fmla="*/ 3664197 h 4477729"/>
                <a:gd name="connsiteX27" fmla="*/ 1410466 w 4094127"/>
                <a:gd name="connsiteY27" fmla="*/ 3655339 h 4477729"/>
                <a:gd name="connsiteX28" fmla="*/ 1125478 w 4094127"/>
                <a:gd name="connsiteY28" fmla="*/ 3559327 h 4477729"/>
                <a:gd name="connsiteX29" fmla="*/ 689995 w 4094127"/>
                <a:gd name="connsiteY29" fmla="*/ 3272148 h 4477729"/>
                <a:gd name="connsiteX30" fmla="*/ 543215 w 4094127"/>
                <a:gd name="connsiteY30" fmla="*/ 3155943 h 4477729"/>
                <a:gd name="connsiteX31" fmla="*/ 264037 w 4094127"/>
                <a:gd name="connsiteY31" fmla="*/ 2916485 h 4477729"/>
                <a:gd name="connsiteX32" fmla="*/ 98492 w 4094127"/>
                <a:gd name="connsiteY32" fmla="*/ 2740177 h 4477729"/>
                <a:gd name="connsiteX33" fmla="*/ 6671 w 4094127"/>
                <a:gd name="connsiteY33" fmla="*/ 2595397 h 4477729"/>
                <a:gd name="connsiteX34" fmla="*/ 21435 w 4094127"/>
                <a:gd name="connsiteY34" fmla="*/ 2435186 h 4477729"/>
                <a:gd name="connsiteX35" fmla="*/ 110399 w 4094127"/>
                <a:gd name="connsiteY35" fmla="*/ 2384132 h 4477729"/>
                <a:gd name="connsiteX36" fmla="*/ 141641 w 4094127"/>
                <a:gd name="connsiteY36" fmla="*/ 2396991 h 4477729"/>
                <a:gd name="connsiteX37" fmla="*/ 321663 w 4094127"/>
                <a:gd name="connsiteY37" fmla="*/ 2843714 h 4477729"/>
                <a:gd name="connsiteX38" fmla="*/ 554740 w 4094127"/>
                <a:gd name="connsiteY38" fmla="*/ 2944393 h 4477729"/>
                <a:gd name="connsiteX39" fmla="*/ 756194 w 4094127"/>
                <a:gd name="connsiteY39" fmla="*/ 2765799 h 4477729"/>
                <a:gd name="connsiteX40" fmla="*/ 1066137 w 4094127"/>
                <a:gd name="connsiteY40" fmla="*/ 2178393 h 4477729"/>
                <a:gd name="connsiteX41" fmla="*/ 1072805 w 4094127"/>
                <a:gd name="connsiteY41" fmla="*/ 1921598 h 4477729"/>
                <a:gd name="connsiteX42" fmla="*/ 1053279 w 4094127"/>
                <a:gd name="connsiteY42" fmla="*/ 1911311 h 4477729"/>
                <a:gd name="connsiteX43" fmla="*/ 1040134 w 4094127"/>
                <a:gd name="connsiteY43" fmla="*/ 1911597 h 4477729"/>
                <a:gd name="connsiteX44" fmla="*/ 1038801 w 4094127"/>
                <a:gd name="connsiteY44" fmla="*/ 1853114 h 4477729"/>
                <a:gd name="connsiteX45" fmla="*/ 1119954 w 4094127"/>
                <a:gd name="connsiteY45" fmla="*/ 1912454 h 4477729"/>
                <a:gd name="connsiteX46" fmla="*/ 1206060 w 4094127"/>
                <a:gd name="connsiteY46" fmla="*/ 1986654 h 4477729"/>
                <a:gd name="connsiteX47" fmla="*/ 1500572 w 4094127"/>
                <a:gd name="connsiteY47" fmla="*/ 2153818 h 4477729"/>
                <a:gd name="connsiteX48" fmla="*/ 1670213 w 4094127"/>
                <a:gd name="connsiteY48" fmla="*/ 2118480 h 4477729"/>
                <a:gd name="connsiteX49" fmla="*/ 1820232 w 4094127"/>
                <a:gd name="connsiteY49" fmla="*/ 2018849 h 4477729"/>
                <a:gd name="connsiteX50" fmla="*/ 1901956 w 4094127"/>
                <a:gd name="connsiteY50" fmla="*/ 1955317 h 4477729"/>
                <a:gd name="connsiteX51" fmla="*/ 2162941 w 4094127"/>
                <a:gd name="connsiteY51" fmla="*/ 1728717 h 4477729"/>
                <a:gd name="connsiteX52" fmla="*/ 2425260 w 4094127"/>
                <a:gd name="connsiteY52" fmla="*/ 1467256 h 4477729"/>
                <a:gd name="connsiteX53" fmla="*/ 2620903 w 4094127"/>
                <a:gd name="connsiteY53" fmla="*/ 1246085 h 4477729"/>
                <a:gd name="connsiteX54" fmla="*/ 2795877 w 4094127"/>
                <a:gd name="connsiteY54" fmla="*/ 1029392 h 4477729"/>
                <a:gd name="connsiteX55" fmla="*/ 2963327 w 4094127"/>
                <a:gd name="connsiteY55" fmla="*/ 734498 h 4477729"/>
                <a:gd name="connsiteX56" fmla="*/ 3094867 w 4094127"/>
                <a:gd name="connsiteY56" fmla="*/ 321970 h 4477729"/>
                <a:gd name="connsiteX57" fmla="*/ 3097534 w 4094127"/>
                <a:gd name="connsiteY57" fmla="*/ 308540 h 4477729"/>
                <a:gd name="connsiteX58" fmla="*/ 3103820 w 4094127"/>
                <a:gd name="connsiteY58" fmla="*/ 265772 h 4477729"/>
                <a:gd name="connsiteX59" fmla="*/ 3111250 w 4094127"/>
                <a:gd name="connsiteY59" fmla="*/ 259772 h 4477729"/>
                <a:gd name="connsiteX60" fmla="*/ 3738376 w 4094127"/>
                <a:gd name="connsiteY60" fmla="*/ 977 h 4477729"/>
                <a:gd name="connsiteX61" fmla="*/ 3756283 w 4094127"/>
                <a:gd name="connsiteY61" fmla="*/ 59651 h 4477729"/>
                <a:gd name="connsiteX62" fmla="*/ 3855534 w 4094127"/>
                <a:gd name="connsiteY62" fmla="*/ 252437 h 4477729"/>
                <a:gd name="connsiteX0" fmla="*/ 3887252 w 4094127"/>
                <a:gd name="connsiteY0" fmla="*/ 1760036 h 4476758"/>
                <a:gd name="connsiteX1" fmla="*/ 3948307 w 4094127"/>
                <a:gd name="connsiteY1" fmla="*/ 2556421 h 4476758"/>
                <a:gd name="connsiteX2" fmla="*/ 4009838 w 4094127"/>
                <a:gd name="connsiteY2" fmla="*/ 3357283 h 4476758"/>
                <a:gd name="connsiteX3" fmla="*/ 4071751 w 4094127"/>
                <a:gd name="connsiteY3" fmla="*/ 4156145 h 4476758"/>
                <a:gd name="connsiteX4" fmla="*/ 4093754 w 4094127"/>
                <a:gd name="connsiteY4" fmla="*/ 4444276 h 4476758"/>
                <a:gd name="connsiteX5" fmla="*/ 4090706 w 4094127"/>
                <a:gd name="connsiteY5" fmla="*/ 4466279 h 4476758"/>
                <a:gd name="connsiteX6" fmla="*/ 4015078 w 4094127"/>
                <a:gd name="connsiteY6" fmla="*/ 4473232 h 4476758"/>
                <a:gd name="connsiteX7" fmla="*/ 3905540 w 4094127"/>
                <a:gd name="connsiteY7" fmla="*/ 4473518 h 4476758"/>
                <a:gd name="connsiteX8" fmla="*/ 3656270 w 4094127"/>
                <a:gd name="connsiteY8" fmla="*/ 4476756 h 4476758"/>
                <a:gd name="connsiteX9" fmla="*/ 3633887 w 4094127"/>
                <a:gd name="connsiteY9" fmla="*/ 4420178 h 4476758"/>
                <a:gd name="connsiteX10" fmla="*/ 3619980 w 4094127"/>
                <a:gd name="connsiteY10" fmla="*/ 4319308 h 4476758"/>
                <a:gd name="connsiteX11" fmla="*/ 3592167 w 4094127"/>
                <a:gd name="connsiteY11" fmla="*/ 4117664 h 4476758"/>
                <a:gd name="connsiteX12" fmla="*/ 3536541 w 4094127"/>
                <a:gd name="connsiteY12" fmla="*/ 3714280 h 4476758"/>
                <a:gd name="connsiteX13" fmla="*/ 3426718 w 4094127"/>
                <a:gd name="connsiteY13" fmla="*/ 2924562 h 4476758"/>
                <a:gd name="connsiteX14" fmla="*/ 3392333 w 4094127"/>
                <a:gd name="connsiteY14" fmla="*/ 2670721 h 4476758"/>
                <a:gd name="connsiteX15" fmla="*/ 3355852 w 4094127"/>
                <a:gd name="connsiteY15" fmla="*/ 2434882 h 4476758"/>
                <a:gd name="connsiteX16" fmla="*/ 3352995 w 4094127"/>
                <a:gd name="connsiteY16" fmla="*/ 2437644 h 4476758"/>
                <a:gd name="connsiteX17" fmla="*/ 3343374 w 4094127"/>
                <a:gd name="connsiteY17" fmla="*/ 2446979 h 4476758"/>
                <a:gd name="connsiteX18" fmla="*/ 3336993 w 4094127"/>
                <a:gd name="connsiteY18" fmla="*/ 2452980 h 4476758"/>
                <a:gd name="connsiteX19" fmla="*/ 3278128 w 4094127"/>
                <a:gd name="connsiteY19" fmla="*/ 2509939 h 4476758"/>
                <a:gd name="connsiteX20" fmla="*/ 3204024 w 4094127"/>
                <a:gd name="connsiteY20" fmla="*/ 2579377 h 4476758"/>
                <a:gd name="connsiteX21" fmla="*/ 3055815 w 4094127"/>
                <a:gd name="connsiteY21" fmla="*/ 2718156 h 4476758"/>
                <a:gd name="connsiteX22" fmla="*/ 2759397 w 4094127"/>
                <a:gd name="connsiteY22" fmla="*/ 2995714 h 4476758"/>
                <a:gd name="connsiteX23" fmla="*/ 2600329 w 4094127"/>
                <a:gd name="connsiteY23" fmla="*/ 3143828 h 4476758"/>
                <a:gd name="connsiteX24" fmla="*/ 2420497 w 4094127"/>
                <a:gd name="connsiteY24" fmla="*/ 3314230 h 4476758"/>
                <a:gd name="connsiteX25" fmla="*/ 2199327 w 4094127"/>
                <a:gd name="connsiteY25" fmla="*/ 3519685 h 4476758"/>
                <a:gd name="connsiteX26" fmla="*/ 1775369 w 4094127"/>
                <a:gd name="connsiteY26" fmla="*/ 3663226 h 4476758"/>
                <a:gd name="connsiteX27" fmla="*/ 1410466 w 4094127"/>
                <a:gd name="connsiteY27" fmla="*/ 3654368 h 4476758"/>
                <a:gd name="connsiteX28" fmla="*/ 1125478 w 4094127"/>
                <a:gd name="connsiteY28" fmla="*/ 3558356 h 4476758"/>
                <a:gd name="connsiteX29" fmla="*/ 689995 w 4094127"/>
                <a:gd name="connsiteY29" fmla="*/ 3271177 h 4476758"/>
                <a:gd name="connsiteX30" fmla="*/ 543215 w 4094127"/>
                <a:gd name="connsiteY30" fmla="*/ 3154972 h 4476758"/>
                <a:gd name="connsiteX31" fmla="*/ 264037 w 4094127"/>
                <a:gd name="connsiteY31" fmla="*/ 2915514 h 4476758"/>
                <a:gd name="connsiteX32" fmla="*/ 98492 w 4094127"/>
                <a:gd name="connsiteY32" fmla="*/ 2739206 h 4476758"/>
                <a:gd name="connsiteX33" fmla="*/ 6671 w 4094127"/>
                <a:gd name="connsiteY33" fmla="*/ 2594426 h 4476758"/>
                <a:gd name="connsiteX34" fmla="*/ 21435 w 4094127"/>
                <a:gd name="connsiteY34" fmla="*/ 2434215 h 4476758"/>
                <a:gd name="connsiteX35" fmla="*/ 110399 w 4094127"/>
                <a:gd name="connsiteY35" fmla="*/ 2383161 h 4476758"/>
                <a:gd name="connsiteX36" fmla="*/ 141641 w 4094127"/>
                <a:gd name="connsiteY36" fmla="*/ 2396020 h 4476758"/>
                <a:gd name="connsiteX37" fmla="*/ 321663 w 4094127"/>
                <a:gd name="connsiteY37" fmla="*/ 2842743 h 4476758"/>
                <a:gd name="connsiteX38" fmla="*/ 554740 w 4094127"/>
                <a:gd name="connsiteY38" fmla="*/ 2943422 h 4476758"/>
                <a:gd name="connsiteX39" fmla="*/ 756194 w 4094127"/>
                <a:gd name="connsiteY39" fmla="*/ 2764828 h 4476758"/>
                <a:gd name="connsiteX40" fmla="*/ 1066137 w 4094127"/>
                <a:gd name="connsiteY40" fmla="*/ 2177422 h 4476758"/>
                <a:gd name="connsiteX41" fmla="*/ 1072805 w 4094127"/>
                <a:gd name="connsiteY41" fmla="*/ 1920627 h 4476758"/>
                <a:gd name="connsiteX42" fmla="*/ 1053279 w 4094127"/>
                <a:gd name="connsiteY42" fmla="*/ 1910340 h 4476758"/>
                <a:gd name="connsiteX43" fmla="*/ 1040134 w 4094127"/>
                <a:gd name="connsiteY43" fmla="*/ 1910626 h 4476758"/>
                <a:gd name="connsiteX44" fmla="*/ 1038801 w 4094127"/>
                <a:gd name="connsiteY44" fmla="*/ 1852143 h 4476758"/>
                <a:gd name="connsiteX45" fmla="*/ 1119954 w 4094127"/>
                <a:gd name="connsiteY45" fmla="*/ 1911483 h 4476758"/>
                <a:gd name="connsiteX46" fmla="*/ 1206060 w 4094127"/>
                <a:gd name="connsiteY46" fmla="*/ 1985683 h 4476758"/>
                <a:gd name="connsiteX47" fmla="*/ 1500572 w 4094127"/>
                <a:gd name="connsiteY47" fmla="*/ 2152847 h 4476758"/>
                <a:gd name="connsiteX48" fmla="*/ 1670213 w 4094127"/>
                <a:gd name="connsiteY48" fmla="*/ 2117509 h 4476758"/>
                <a:gd name="connsiteX49" fmla="*/ 1820232 w 4094127"/>
                <a:gd name="connsiteY49" fmla="*/ 2017878 h 4476758"/>
                <a:gd name="connsiteX50" fmla="*/ 1901956 w 4094127"/>
                <a:gd name="connsiteY50" fmla="*/ 1954346 h 4476758"/>
                <a:gd name="connsiteX51" fmla="*/ 2162941 w 4094127"/>
                <a:gd name="connsiteY51" fmla="*/ 1727746 h 4476758"/>
                <a:gd name="connsiteX52" fmla="*/ 2425260 w 4094127"/>
                <a:gd name="connsiteY52" fmla="*/ 1466285 h 4476758"/>
                <a:gd name="connsiteX53" fmla="*/ 2620903 w 4094127"/>
                <a:gd name="connsiteY53" fmla="*/ 1245114 h 4476758"/>
                <a:gd name="connsiteX54" fmla="*/ 2795877 w 4094127"/>
                <a:gd name="connsiteY54" fmla="*/ 1028421 h 4476758"/>
                <a:gd name="connsiteX55" fmla="*/ 2963327 w 4094127"/>
                <a:gd name="connsiteY55" fmla="*/ 733527 h 4476758"/>
                <a:gd name="connsiteX56" fmla="*/ 3094867 w 4094127"/>
                <a:gd name="connsiteY56" fmla="*/ 320999 h 4476758"/>
                <a:gd name="connsiteX57" fmla="*/ 3097534 w 4094127"/>
                <a:gd name="connsiteY57" fmla="*/ 307569 h 4476758"/>
                <a:gd name="connsiteX58" fmla="*/ 3103820 w 4094127"/>
                <a:gd name="connsiteY58" fmla="*/ 264801 h 4476758"/>
                <a:gd name="connsiteX59" fmla="*/ 3111250 w 4094127"/>
                <a:gd name="connsiteY59" fmla="*/ 258801 h 4476758"/>
                <a:gd name="connsiteX60" fmla="*/ 3738376 w 4094127"/>
                <a:gd name="connsiteY60" fmla="*/ 6 h 4476758"/>
                <a:gd name="connsiteX61" fmla="*/ 3855534 w 4094127"/>
                <a:gd name="connsiteY61" fmla="*/ 251466 h 4476758"/>
                <a:gd name="connsiteX0" fmla="*/ 3887252 w 4094127"/>
                <a:gd name="connsiteY0" fmla="*/ 1760030 h 4476752"/>
                <a:gd name="connsiteX1" fmla="*/ 3948307 w 4094127"/>
                <a:gd name="connsiteY1" fmla="*/ 2556415 h 4476752"/>
                <a:gd name="connsiteX2" fmla="*/ 4009838 w 4094127"/>
                <a:gd name="connsiteY2" fmla="*/ 3357277 h 4476752"/>
                <a:gd name="connsiteX3" fmla="*/ 4071751 w 4094127"/>
                <a:gd name="connsiteY3" fmla="*/ 4156139 h 4476752"/>
                <a:gd name="connsiteX4" fmla="*/ 4093754 w 4094127"/>
                <a:gd name="connsiteY4" fmla="*/ 4444270 h 4476752"/>
                <a:gd name="connsiteX5" fmla="*/ 4090706 w 4094127"/>
                <a:gd name="connsiteY5" fmla="*/ 4466273 h 4476752"/>
                <a:gd name="connsiteX6" fmla="*/ 4015078 w 4094127"/>
                <a:gd name="connsiteY6" fmla="*/ 4473226 h 4476752"/>
                <a:gd name="connsiteX7" fmla="*/ 3905540 w 4094127"/>
                <a:gd name="connsiteY7" fmla="*/ 4473512 h 4476752"/>
                <a:gd name="connsiteX8" fmla="*/ 3656270 w 4094127"/>
                <a:gd name="connsiteY8" fmla="*/ 4476750 h 4476752"/>
                <a:gd name="connsiteX9" fmla="*/ 3633887 w 4094127"/>
                <a:gd name="connsiteY9" fmla="*/ 4420172 h 4476752"/>
                <a:gd name="connsiteX10" fmla="*/ 3619980 w 4094127"/>
                <a:gd name="connsiteY10" fmla="*/ 4319302 h 4476752"/>
                <a:gd name="connsiteX11" fmla="*/ 3592167 w 4094127"/>
                <a:gd name="connsiteY11" fmla="*/ 4117658 h 4476752"/>
                <a:gd name="connsiteX12" fmla="*/ 3536541 w 4094127"/>
                <a:gd name="connsiteY12" fmla="*/ 3714274 h 4476752"/>
                <a:gd name="connsiteX13" fmla="*/ 3426718 w 4094127"/>
                <a:gd name="connsiteY13" fmla="*/ 2924556 h 4476752"/>
                <a:gd name="connsiteX14" fmla="*/ 3392333 w 4094127"/>
                <a:gd name="connsiteY14" fmla="*/ 2670715 h 4476752"/>
                <a:gd name="connsiteX15" fmla="*/ 3355852 w 4094127"/>
                <a:gd name="connsiteY15" fmla="*/ 2434876 h 4476752"/>
                <a:gd name="connsiteX16" fmla="*/ 3352995 w 4094127"/>
                <a:gd name="connsiteY16" fmla="*/ 2437638 h 4476752"/>
                <a:gd name="connsiteX17" fmla="*/ 3343374 w 4094127"/>
                <a:gd name="connsiteY17" fmla="*/ 2446973 h 4476752"/>
                <a:gd name="connsiteX18" fmla="*/ 3336993 w 4094127"/>
                <a:gd name="connsiteY18" fmla="*/ 2452974 h 4476752"/>
                <a:gd name="connsiteX19" fmla="*/ 3278128 w 4094127"/>
                <a:gd name="connsiteY19" fmla="*/ 2509933 h 4476752"/>
                <a:gd name="connsiteX20" fmla="*/ 3204024 w 4094127"/>
                <a:gd name="connsiteY20" fmla="*/ 2579371 h 4476752"/>
                <a:gd name="connsiteX21" fmla="*/ 3055815 w 4094127"/>
                <a:gd name="connsiteY21" fmla="*/ 2718150 h 4476752"/>
                <a:gd name="connsiteX22" fmla="*/ 2759397 w 4094127"/>
                <a:gd name="connsiteY22" fmla="*/ 2995708 h 4476752"/>
                <a:gd name="connsiteX23" fmla="*/ 2600329 w 4094127"/>
                <a:gd name="connsiteY23" fmla="*/ 3143822 h 4476752"/>
                <a:gd name="connsiteX24" fmla="*/ 2420497 w 4094127"/>
                <a:gd name="connsiteY24" fmla="*/ 3314224 h 4476752"/>
                <a:gd name="connsiteX25" fmla="*/ 2199327 w 4094127"/>
                <a:gd name="connsiteY25" fmla="*/ 3519679 h 4476752"/>
                <a:gd name="connsiteX26" fmla="*/ 1775369 w 4094127"/>
                <a:gd name="connsiteY26" fmla="*/ 3663220 h 4476752"/>
                <a:gd name="connsiteX27" fmla="*/ 1410466 w 4094127"/>
                <a:gd name="connsiteY27" fmla="*/ 3654362 h 4476752"/>
                <a:gd name="connsiteX28" fmla="*/ 1125478 w 4094127"/>
                <a:gd name="connsiteY28" fmla="*/ 3558350 h 4476752"/>
                <a:gd name="connsiteX29" fmla="*/ 689995 w 4094127"/>
                <a:gd name="connsiteY29" fmla="*/ 3271171 h 4476752"/>
                <a:gd name="connsiteX30" fmla="*/ 543215 w 4094127"/>
                <a:gd name="connsiteY30" fmla="*/ 3154966 h 4476752"/>
                <a:gd name="connsiteX31" fmla="*/ 264037 w 4094127"/>
                <a:gd name="connsiteY31" fmla="*/ 2915508 h 4476752"/>
                <a:gd name="connsiteX32" fmla="*/ 98492 w 4094127"/>
                <a:gd name="connsiteY32" fmla="*/ 2739200 h 4476752"/>
                <a:gd name="connsiteX33" fmla="*/ 6671 w 4094127"/>
                <a:gd name="connsiteY33" fmla="*/ 2594420 h 4476752"/>
                <a:gd name="connsiteX34" fmla="*/ 21435 w 4094127"/>
                <a:gd name="connsiteY34" fmla="*/ 2434209 h 4476752"/>
                <a:gd name="connsiteX35" fmla="*/ 110399 w 4094127"/>
                <a:gd name="connsiteY35" fmla="*/ 2383155 h 4476752"/>
                <a:gd name="connsiteX36" fmla="*/ 141641 w 4094127"/>
                <a:gd name="connsiteY36" fmla="*/ 2396014 h 4476752"/>
                <a:gd name="connsiteX37" fmla="*/ 321663 w 4094127"/>
                <a:gd name="connsiteY37" fmla="*/ 2842737 h 4476752"/>
                <a:gd name="connsiteX38" fmla="*/ 554740 w 4094127"/>
                <a:gd name="connsiteY38" fmla="*/ 2943416 h 4476752"/>
                <a:gd name="connsiteX39" fmla="*/ 756194 w 4094127"/>
                <a:gd name="connsiteY39" fmla="*/ 2764822 h 4476752"/>
                <a:gd name="connsiteX40" fmla="*/ 1066137 w 4094127"/>
                <a:gd name="connsiteY40" fmla="*/ 2177416 h 4476752"/>
                <a:gd name="connsiteX41" fmla="*/ 1072805 w 4094127"/>
                <a:gd name="connsiteY41" fmla="*/ 1920621 h 4476752"/>
                <a:gd name="connsiteX42" fmla="*/ 1053279 w 4094127"/>
                <a:gd name="connsiteY42" fmla="*/ 1910334 h 4476752"/>
                <a:gd name="connsiteX43" fmla="*/ 1040134 w 4094127"/>
                <a:gd name="connsiteY43" fmla="*/ 1910620 h 4476752"/>
                <a:gd name="connsiteX44" fmla="*/ 1038801 w 4094127"/>
                <a:gd name="connsiteY44" fmla="*/ 1852137 h 4476752"/>
                <a:gd name="connsiteX45" fmla="*/ 1119954 w 4094127"/>
                <a:gd name="connsiteY45" fmla="*/ 1911477 h 4476752"/>
                <a:gd name="connsiteX46" fmla="*/ 1206060 w 4094127"/>
                <a:gd name="connsiteY46" fmla="*/ 1985677 h 4476752"/>
                <a:gd name="connsiteX47" fmla="*/ 1500572 w 4094127"/>
                <a:gd name="connsiteY47" fmla="*/ 2152841 h 4476752"/>
                <a:gd name="connsiteX48" fmla="*/ 1670213 w 4094127"/>
                <a:gd name="connsiteY48" fmla="*/ 2117503 h 4476752"/>
                <a:gd name="connsiteX49" fmla="*/ 1820232 w 4094127"/>
                <a:gd name="connsiteY49" fmla="*/ 2017872 h 4476752"/>
                <a:gd name="connsiteX50" fmla="*/ 1901956 w 4094127"/>
                <a:gd name="connsiteY50" fmla="*/ 1954340 h 4476752"/>
                <a:gd name="connsiteX51" fmla="*/ 2162941 w 4094127"/>
                <a:gd name="connsiteY51" fmla="*/ 1727740 h 4476752"/>
                <a:gd name="connsiteX52" fmla="*/ 2425260 w 4094127"/>
                <a:gd name="connsiteY52" fmla="*/ 1466279 h 4476752"/>
                <a:gd name="connsiteX53" fmla="*/ 2620903 w 4094127"/>
                <a:gd name="connsiteY53" fmla="*/ 1245108 h 4476752"/>
                <a:gd name="connsiteX54" fmla="*/ 2795877 w 4094127"/>
                <a:gd name="connsiteY54" fmla="*/ 1028415 h 4476752"/>
                <a:gd name="connsiteX55" fmla="*/ 2963327 w 4094127"/>
                <a:gd name="connsiteY55" fmla="*/ 733521 h 4476752"/>
                <a:gd name="connsiteX56" fmla="*/ 3094867 w 4094127"/>
                <a:gd name="connsiteY56" fmla="*/ 320993 h 4476752"/>
                <a:gd name="connsiteX57" fmla="*/ 3097534 w 4094127"/>
                <a:gd name="connsiteY57" fmla="*/ 307563 h 4476752"/>
                <a:gd name="connsiteX58" fmla="*/ 3103820 w 4094127"/>
                <a:gd name="connsiteY58" fmla="*/ 264795 h 4476752"/>
                <a:gd name="connsiteX59" fmla="*/ 3111250 w 4094127"/>
                <a:gd name="connsiteY59" fmla="*/ 258795 h 4476752"/>
                <a:gd name="connsiteX60" fmla="*/ 3738376 w 4094127"/>
                <a:gd name="connsiteY60" fmla="*/ 0 h 4476752"/>
                <a:gd name="connsiteX0" fmla="*/ 3948307 w 4094127"/>
                <a:gd name="connsiteY0" fmla="*/ 2556415 h 4476752"/>
                <a:gd name="connsiteX1" fmla="*/ 4009838 w 4094127"/>
                <a:gd name="connsiteY1" fmla="*/ 3357277 h 4476752"/>
                <a:gd name="connsiteX2" fmla="*/ 4071751 w 4094127"/>
                <a:gd name="connsiteY2" fmla="*/ 4156139 h 4476752"/>
                <a:gd name="connsiteX3" fmla="*/ 4093754 w 4094127"/>
                <a:gd name="connsiteY3" fmla="*/ 4444270 h 4476752"/>
                <a:gd name="connsiteX4" fmla="*/ 4090706 w 4094127"/>
                <a:gd name="connsiteY4" fmla="*/ 4466273 h 4476752"/>
                <a:gd name="connsiteX5" fmla="*/ 4015078 w 4094127"/>
                <a:gd name="connsiteY5" fmla="*/ 4473226 h 4476752"/>
                <a:gd name="connsiteX6" fmla="*/ 3905540 w 4094127"/>
                <a:gd name="connsiteY6" fmla="*/ 4473512 h 4476752"/>
                <a:gd name="connsiteX7" fmla="*/ 3656270 w 4094127"/>
                <a:gd name="connsiteY7" fmla="*/ 4476750 h 4476752"/>
                <a:gd name="connsiteX8" fmla="*/ 3633887 w 4094127"/>
                <a:gd name="connsiteY8" fmla="*/ 4420172 h 4476752"/>
                <a:gd name="connsiteX9" fmla="*/ 3619980 w 4094127"/>
                <a:gd name="connsiteY9" fmla="*/ 4319302 h 4476752"/>
                <a:gd name="connsiteX10" fmla="*/ 3592167 w 4094127"/>
                <a:gd name="connsiteY10" fmla="*/ 4117658 h 4476752"/>
                <a:gd name="connsiteX11" fmla="*/ 3536541 w 4094127"/>
                <a:gd name="connsiteY11" fmla="*/ 3714274 h 4476752"/>
                <a:gd name="connsiteX12" fmla="*/ 3426718 w 4094127"/>
                <a:gd name="connsiteY12" fmla="*/ 2924556 h 4476752"/>
                <a:gd name="connsiteX13" fmla="*/ 3392333 w 4094127"/>
                <a:gd name="connsiteY13" fmla="*/ 2670715 h 4476752"/>
                <a:gd name="connsiteX14" fmla="*/ 3355852 w 4094127"/>
                <a:gd name="connsiteY14" fmla="*/ 2434876 h 4476752"/>
                <a:gd name="connsiteX15" fmla="*/ 3352995 w 4094127"/>
                <a:gd name="connsiteY15" fmla="*/ 2437638 h 4476752"/>
                <a:gd name="connsiteX16" fmla="*/ 3343374 w 4094127"/>
                <a:gd name="connsiteY16" fmla="*/ 2446973 h 4476752"/>
                <a:gd name="connsiteX17" fmla="*/ 3336993 w 4094127"/>
                <a:gd name="connsiteY17" fmla="*/ 2452974 h 4476752"/>
                <a:gd name="connsiteX18" fmla="*/ 3278128 w 4094127"/>
                <a:gd name="connsiteY18" fmla="*/ 2509933 h 4476752"/>
                <a:gd name="connsiteX19" fmla="*/ 3204024 w 4094127"/>
                <a:gd name="connsiteY19" fmla="*/ 2579371 h 4476752"/>
                <a:gd name="connsiteX20" fmla="*/ 3055815 w 4094127"/>
                <a:gd name="connsiteY20" fmla="*/ 2718150 h 4476752"/>
                <a:gd name="connsiteX21" fmla="*/ 2759397 w 4094127"/>
                <a:gd name="connsiteY21" fmla="*/ 2995708 h 4476752"/>
                <a:gd name="connsiteX22" fmla="*/ 2600329 w 4094127"/>
                <a:gd name="connsiteY22" fmla="*/ 3143822 h 4476752"/>
                <a:gd name="connsiteX23" fmla="*/ 2420497 w 4094127"/>
                <a:gd name="connsiteY23" fmla="*/ 3314224 h 4476752"/>
                <a:gd name="connsiteX24" fmla="*/ 2199327 w 4094127"/>
                <a:gd name="connsiteY24" fmla="*/ 3519679 h 4476752"/>
                <a:gd name="connsiteX25" fmla="*/ 1775369 w 4094127"/>
                <a:gd name="connsiteY25" fmla="*/ 3663220 h 4476752"/>
                <a:gd name="connsiteX26" fmla="*/ 1410466 w 4094127"/>
                <a:gd name="connsiteY26" fmla="*/ 3654362 h 4476752"/>
                <a:gd name="connsiteX27" fmla="*/ 1125478 w 4094127"/>
                <a:gd name="connsiteY27" fmla="*/ 3558350 h 4476752"/>
                <a:gd name="connsiteX28" fmla="*/ 689995 w 4094127"/>
                <a:gd name="connsiteY28" fmla="*/ 3271171 h 4476752"/>
                <a:gd name="connsiteX29" fmla="*/ 543215 w 4094127"/>
                <a:gd name="connsiteY29" fmla="*/ 3154966 h 4476752"/>
                <a:gd name="connsiteX30" fmla="*/ 264037 w 4094127"/>
                <a:gd name="connsiteY30" fmla="*/ 2915508 h 4476752"/>
                <a:gd name="connsiteX31" fmla="*/ 98492 w 4094127"/>
                <a:gd name="connsiteY31" fmla="*/ 2739200 h 4476752"/>
                <a:gd name="connsiteX32" fmla="*/ 6671 w 4094127"/>
                <a:gd name="connsiteY32" fmla="*/ 2594420 h 4476752"/>
                <a:gd name="connsiteX33" fmla="*/ 21435 w 4094127"/>
                <a:gd name="connsiteY33" fmla="*/ 2434209 h 4476752"/>
                <a:gd name="connsiteX34" fmla="*/ 110399 w 4094127"/>
                <a:gd name="connsiteY34" fmla="*/ 2383155 h 4476752"/>
                <a:gd name="connsiteX35" fmla="*/ 141641 w 4094127"/>
                <a:gd name="connsiteY35" fmla="*/ 2396014 h 4476752"/>
                <a:gd name="connsiteX36" fmla="*/ 321663 w 4094127"/>
                <a:gd name="connsiteY36" fmla="*/ 2842737 h 4476752"/>
                <a:gd name="connsiteX37" fmla="*/ 554740 w 4094127"/>
                <a:gd name="connsiteY37" fmla="*/ 2943416 h 4476752"/>
                <a:gd name="connsiteX38" fmla="*/ 756194 w 4094127"/>
                <a:gd name="connsiteY38" fmla="*/ 2764822 h 4476752"/>
                <a:gd name="connsiteX39" fmla="*/ 1066137 w 4094127"/>
                <a:gd name="connsiteY39" fmla="*/ 2177416 h 4476752"/>
                <a:gd name="connsiteX40" fmla="*/ 1072805 w 4094127"/>
                <a:gd name="connsiteY40" fmla="*/ 1920621 h 4476752"/>
                <a:gd name="connsiteX41" fmla="*/ 1053279 w 4094127"/>
                <a:gd name="connsiteY41" fmla="*/ 1910334 h 4476752"/>
                <a:gd name="connsiteX42" fmla="*/ 1040134 w 4094127"/>
                <a:gd name="connsiteY42" fmla="*/ 1910620 h 4476752"/>
                <a:gd name="connsiteX43" fmla="*/ 1038801 w 4094127"/>
                <a:gd name="connsiteY43" fmla="*/ 1852137 h 4476752"/>
                <a:gd name="connsiteX44" fmla="*/ 1119954 w 4094127"/>
                <a:gd name="connsiteY44" fmla="*/ 1911477 h 4476752"/>
                <a:gd name="connsiteX45" fmla="*/ 1206060 w 4094127"/>
                <a:gd name="connsiteY45" fmla="*/ 1985677 h 4476752"/>
                <a:gd name="connsiteX46" fmla="*/ 1500572 w 4094127"/>
                <a:gd name="connsiteY46" fmla="*/ 2152841 h 4476752"/>
                <a:gd name="connsiteX47" fmla="*/ 1670213 w 4094127"/>
                <a:gd name="connsiteY47" fmla="*/ 2117503 h 4476752"/>
                <a:gd name="connsiteX48" fmla="*/ 1820232 w 4094127"/>
                <a:gd name="connsiteY48" fmla="*/ 2017872 h 4476752"/>
                <a:gd name="connsiteX49" fmla="*/ 1901956 w 4094127"/>
                <a:gd name="connsiteY49" fmla="*/ 1954340 h 4476752"/>
                <a:gd name="connsiteX50" fmla="*/ 2162941 w 4094127"/>
                <a:gd name="connsiteY50" fmla="*/ 1727740 h 4476752"/>
                <a:gd name="connsiteX51" fmla="*/ 2425260 w 4094127"/>
                <a:gd name="connsiteY51" fmla="*/ 1466279 h 4476752"/>
                <a:gd name="connsiteX52" fmla="*/ 2620903 w 4094127"/>
                <a:gd name="connsiteY52" fmla="*/ 1245108 h 4476752"/>
                <a:gd name="connsiteX53" fmla="*/ 2795877 w 4094127"/>
                <a:gd name="connsiteY53" fmla="*/ 1028415 h 4476752"/>
                <a:gd name="connsiteX54" fmla="*/ 2963327 w 4094127"/>
                <a:gd name="connsiteY54" fmla="*/ 733521 h 4476752"/>
                <a:gd name="connsiteX55" fmla="*/ 3094867 w 4094127"/>
                <a:gd name="connsiteY55" fmla="*/ 320993 h 4476752"/>
                <a:gd name="connsiteX56" fmla="*/ 3097534 w 4094127"/>
                <a:gd name="connsiteY56" fmla="*/ 307563 h 4476752"/>
                <a:gd name="connsiteX57" fmla="*/ 3103820 w 4094127"/>
                <a:gd name="connsiteY57" fmla="*/ 264795 h 4476752"/>
                <a:gd name="connsiteX58" fmla="*/ 3111250 w 4094127"/>
                <a:gd name="connsiteY58" fmla="*/ 258795 h 4476752"/>
                <a:gd name="connsiteX59" fmla="*/ 3738376 w 4094127"/>
                <a:gd name="connsiteY59" fmla="*/ 0 h 4476752"/>
                <a:gd name="connsiteX0" fmla="*/ 4009838 w 4094127"/>
                <a:gd name="connsiteY0" fmla="*/ 3357277 h 4476752"/>
                <a:gd name="connsiteX1" fmla="*/ 4071751 w 4094127"/>
                <a:gd name="connsiteY1" fmla="*/ 4156139 h 4476752"/>
                <a:gd name="connsiteX2" fmla="*/ 4093754 w 4094127"/>
                <a:gd name="connsiteY2" fmla="*/ 4444270 h 4476752"/>
                <a:gd name="connsiteX3" fmla="*/ 4090706 w 4094127"/>
                <a:gd name="connsiteY3" fmla="*/ 4466273 h 4476752"/>
                <a:gd name="connsiteX4" fmla="*/ 4015078 w 4094127"/>
                <a:gd name="connsiteY4" fmla="*/ 4473226 h 4476752"/>
                <a:gd name="connsiteX5" fmla="*/ 3905540 w 4094127"/>
                <a:gd name="connsiteY5" fmla="*/ 4473512 h 4476752"/>
                <a:gd name="connsiteX6" fmla="*/ 3656270 w 4094127"/>
                <a:gd name="connsiteY6" fmla="*/ 4476750 h 4476752"/>
                <a:gd name="connsiteX7" fmla="*/ 3633887 w 4094127"/>
                <a:gd name="connsiteY7" fmla="*/ 4420172 h 4476752"/>
                <a:gd name="connsiteX8" fmla="*/ 3619980 w 4094127"/>
                <a:gd name="connsiteY8" fmla="*/ 4319302 h 4476752"/>
                <a:gd name="connsiteX9" fmla="*/ 3592167 w 4094127"/>
                <a:gd name="connsiteY9" fmla="*/ 4117658 h 4476752"/>
                <a:gd name="connsiteX10" fmla="*/ 3536541 w 4094127"/>
                <a:gd name="connsiteY10" fmla="*/ 3714274 h 4476752"/>
                <a:gd name="connsiteX11" fmla="*/ 3426718 w 4094127"/>
                <a:gd name="connsiteY11" fmla="*/ 2924556 h 4476752"/>
                <a:gd name="connsiteX12" fmla="*/ 3392333 w 4094127"/>
                <a:gd name="connsiteY12" fmla="*/ 2670715 h 4476752"/>
                <a:gd name="connsiteX13" fmla="*/ 3355852 w 4094127"/>
                <a:gd name="connsiteY13" fmla="*/ 2434876 h 4476752"/>
                <a:gd name="connsiteX14" fmla="*/ 3352995 w 4094127"/>
                <a:gd name="connsiteY14" fmla="*/ 2437638 h 4476752"/>
                <a:gd name="connsiteX15" fmla="*/ 3343374 w 4094127"/>
                <a:gd name="connsiteY15" fmla="*/ 2446973 h 4476752"/>
                <a:gd name="connsiteX16" fmla="*/ 3336993 w 4094127"/>
                <a:gd name="connsiteY16" fmla="*/ 2452974 h 4476752"/>
                <a:gd name="connsiteX17" fmla="*/ 3278128 w 4094127"/>
                <a:gd name="connsiteY17" fmla="*/ 2509933 h 4476752"/>
                <a:gd name="connsiteX18" fmla="*/ 3204024 w 4094127"/>
                <a:gd name="connsiteY18" fmla="*/ 2579371 h 4476752"/>
                <a:gd name="connsiteX19" fmla="*/ 3055815 w 4094127"/>
                <a:gd name="connsiteY19" fmla="*/ 2718150 h 4476752"/>
                <a:gd name="connsiteX20" fmla="*/ 2759397 w 4094127"/>
                <a:gd name="connsiteY20" fmla="*/ 2995708 h 4476752"/>
                <a:gd name="connsiteX21" fmla="*/ 2600329 w 4094127"/>
                <a:gd name="connsiteY21" fmla="*/ 3143822 h 4476752"/>
                <a:gd name="connsiteX22" fmla="*/ 2420497 w 4094127"/>
                <a:gd name="connsiteY22" fmla="*/ 3314224 h 4476752"/>
                <a:gd name="connsiteX23" fmla="*/ 2199327 w 4094127"/>
                <a:gd name="connsiteY23" fmla="*/ 3519679 h 4476752"/>
                <a:gd name="connsiteX24" fmla="*/ 1775369 w 4094127"/>
                <a:gd name="connsiteY24" fmla="*/ 3663220 h 4476752"/>
                <a:gd name="connsiteX25" fmla="*/ 1410466 w 4094127"/>
                <a:gd name="connsiteY25" fmla="*/ 3654362 h 4476752"/>
                <a:gd name="connsiteX26" fmla="*/ 1125478 w 4094127"/>
                <a:gd name="connsiteY26" fmla="*/ 3558350 h 4476752"/>
                <a:gd name="connsiteX27" fmla="*/ 689995 w 4094127"/>
                <a:gd name="connsiteY27" fmla="*/ 3271171 h 4476752"/>
                <a:gd name="connsiteX28" fmla="*/ 543215 w 4094127"/>
                <a:gd name="connsiteY28" fmla="*/ 3154966 h 4476752"/>
                <a:gd name="connsiteX29" fmla="*/ 264037 w 4094127"/>
                <a:gd name="connsiteY29" fmla="*/ 2915508 h 4476752"/>
                <a:gd name="connsiteX30" fmla="*/ 98492 w 4094127"/>
                <a:gd name="connsiteY30" fmla="*/ 2739200 h 4476752"/>
                <a:gd name="connsiteX31" fmla="*/ 6671 w 4094127"/>
                <a:gd name="connsiteY31" fmla="*/ 2594420 h 4476752"/>
                <a:gd name="connsiteX32" fmla="*/ 21435 w 4094127"/>
                <a:gd name="connsiteY32" fmla="*/ 2434209 h 4476752"/>
                <a:gd name="connsiteX33" fmla="*/ 110399 w 4094127"/>
                <a:gd name="connsiteY33" fmla="*/ 2383155 h 4476752"/>
                <a:gd name="connsiteX34" fmla="*/ 141641 w 4094127"/>
                <a:gd name="connsiteY34" fmla="*/ 2396014 h 4476752"/>
                <a:gd name="connsiteX35" fmla="*/ 321663 w 4094127"/>
                <a:gd name="connsiteY35" fmla="*/ 2842737 h 4476752"/>
                <a:gd name="connsiteX36" fmla="*/ 554740 w 4094127"/>
                <a:gd name="connsiteY36" fmla="*/ 2943416 h 4476752"/>
                <a:gd name="connsiteX37" fmla="*/ 756194 w 4094127"/>
                <a:gd name="connsiteY37" fmla="*/ 2764822 h 4476752"/>
                <a:gd name="connsiteX38" fmla="*/ 1066137 w 4094127"/>
                <a:gd name="connsiteY38" fmla="*/ 2177416 h 4476752"/>
                <a:gd name="connsiteX39" fmla="*/ 1072805 w 4094127"/>
                <a:gd name="connsiteY39" fmla="*/ 1920621 h 4476752"/>
                <a:gd name="connsiteX40" fmla="*/ 1053279 w 4094127"/>
                <a:gd name="connsiteY40" fmla="*/ 1910334 h 4476752"/>
                <a:gd name="connsiteX41" fmla="*/ 1040134 w 4094127"/>
                <a:gd name="connsiteY41" fmla="*/ 1910620 h 4476752"/>
                <a:gd name="connsiteX42" fmla="*/ 1038801 w 4094127"/>
                <a:gd name="connsiteY42" fmla="*/ 1852137 h 4476752"/>
                <a:gd name="connsiteX43" fmla="*/ 1119954 w 4094127"/>
                <a:gd name="connsiteY43" fmla="*/ 1911477 h 4476752"/>
                <a:gd name="connsiteX44" fmla="*/ 1206060 w 4094127"/>
                <a:gd name="connsiteY44" fmla="*/ 1985677 h 4476752"/>
                <a:gd name="connsiteX45" fmla="*/ 1500572 w 4094127"/>
                <a:gd name="connsiteY45" fmla="*/ 2152841 h 4476752"/>
                <a:gd name="connsiteX46" fmla="*/ 1670213 w 4094127"/>
                <a:gd name="connsiteY46" fmla="*/ 2117503 h 4476752"/>
                <a:gd name="connsiteX47" fmla="*/ 1820232 w 4094127"/>
                <a:gd name="connsiteY47" fmla="*/ 2017872 h 4476752"/>
                <a:gd name="connsiteX48" fmla="*/ 1901956 w 4094127"/>
                <a:gd name="connsiteY48" fmla="*/ 1954340 h 4476752"/>
                <a:gd name="connsiteX49" fmla="*/ 2162941 w 4094127"/>
                <a:gd name="connsiteY49" fmla="*/ 1727740 h 4476752"/>
                <a:gd name="connsiteX50" fmla="*/ 2425260 w 4094127"/>
                <a:gd name="connsiteY50" fmla="*/ 1466279 h 4476752"/>
                <a:gd name="connsiteX51" fmla="*/ 2620903 w 4094127"/>
                <a:gd name="connsiteY51" fmla="*/ 1245108 h 4476752"/>
                <a:gd name="connsiteX52" fmla="*/ 2795877 w 4094127"/>
                <a:gd name="connsiteY52" fmla="*/ 1028415 h 4476752"/>
                <a:gd name="connsiteX53" fmla="*/ 2963327 w 4094127"/>
                <a:gd name="connsiteY53" fmla="*/ 733521 h 4476752"/>
                <a:gd name="connsiteX54" fmla="*/ 3094867 w 4094127"/>
                <a:gd name="connsiteY54" fmla="*/ 320993 h 4476752"/>
                <a:gd name="connsiteX55" fmla="*/ 3097534 w 4094127"/>
                <a:gd name="connsiteY55" fmla="*/ 307563 h 4476752"/>
                <a:gd name="connsiteX56" fmla="*/ 3103820 w 4094127"/>
                <a:gd name="connsiteY56" fmla="*/ 264795 h 4476752"/>
                <a:gd name="connsiteX57" fmla="*/ 3111250 w 4094127"/>
                <a:gd name="connsiteY57" fmla="*/ 258795 h 4476752"/>
                <a:gd name="connsiteX58" fmla="*/ 3738376 w 4094127"/>
                <a:gd name="connsiteY58" fmla="*/ 0 h 4476752"/>
                <a:gd name="connsiteX0" fmla="*/ 4071751 w 4094127"/>
                <a:gd name="connsiteY0" fmla="*/ 4156139 h 4476752"/>
                <a:gd name="connsiteX1" fmla="*/ 4093754 w 4094127"/>
                <a:gd name="connsiteY1" fmla="*/ 4444270 h 4476752"/>
                <a:gd name="connsiteX2" fmla="*/ 4090706 w 4094127"/>
                <a:gd name="connsiteY2" fmla="*/ 4466273 h 4476752"/>
                <a:gd name="connsiteX3" fmla="*/ 4015078 w 4094127"/>
                <a:gd name="connsiteY3" fmla="*/ 4473226 h 4476752"/>
                <a:gd name="connsiteX4" fmla="*/ 3905540 w 4094127"/>
                <a:gd name="connsiteY4" fmla="*/ 4473512 h 4476752"/>
                <a:gd name="connsiteX5" fmla="*/ 3656270 w 4094127"/>
                <a:gd name="connsiteY5" fmla="*/ 4476750 h 4476752"/>
                <a:gd name="connsiteX6" fmla="*/ 3633887 w 4094127"/>
                <a:gd name="connsiteY6" fmla="*/ 4420172 h 4476752"/>
                <a:gd name="connsiteX7" fmla="*/ 3619980 w 4094127"/>
                <a:gd name="connsiteY7" fmla="*/ 4319302 h 4476752"/>
                <a:gd name="connsiteX8" fmla="*/ 3592167 w 4094127"/>
                <a:gd name="connsiteY8" fmla="*/ 4117658 h 4476752"/>
                <a:gd name="connsiteX9" fmla="*/ 3536541 w 4094127"/>
                <a:gd name="connsiteY9" fmla="*/ 3714274 h 4476752"/>
                <a:gd name="connsiteX10" fmla="*/ 3426718 w 4094127"/>
                <a:gd name="connsiteY10" fmla="*/ 2924556 h 4476752"/>
                <a:gd name="connsiteX11" fmla="*/ 3392333 w 4094127"/>
                <a:gd name="connsiteY11" fmla="*/ 2670715 h 4476752"/>
                <a:gd name="connsiteX12" fmla="*/ 3355852 w 4094127"/>
                <a:gd name="connsiteY12" fmla="*/ 2434876 h 4476752"/>
                <a:gd name="connsiteX13" fmla="*/ 3352995 w 4094127"/>
                <a:gd name="connsiteY13" fmla="*/ 2437638 h 4476752"/>
                <a:gd name="connsiteX14" fmla="*/ 3343374 w 4094127"/>
                <a:gd name="connsiteY14" fmla="*/ 2446973 h 4476752"/>
                <a:gd name="connsiteX15" fmla="*/ 3336993 w 4094127"/>
                <a:gd name="connsiteY15" fmla="*/ 2452974 h 4476752"/>
                <a:gd name="connsiteX16" fmla="*/ 3278128 w 4094127"/>
                <a:gd name="connsiteY16" fmla="*/ 2509933 h 4476752"/>
                <a:gd name="connsiteX17" fmla="*/ 3204024 w 4094127"/>
                <a:gd name="connsiteY17" fmla="*/ 2579371 h 4476752"/>
                <a:gd name="connsiteX18" fmla="*/ 3055815 w 4094127"/>
                <a:gd name="connsiteY18" fmla="*/ 2718150 h 4476752"/>
                <a:gd name="connsiteX19" fmla="*/ 2759397 w 4094127"/>
                <a:gd name="connsiteY19" fmla="*/ 2995708 h 4476752"/>
                <a:gd name="connsiteX20" fmla="*/ 2600329 w 4094127"/>
                <a:gd name="connsiteY20" fmla="*/ 3143822 h 4476752"/>
                <a:gd name="connsiteX21" fmla="*/ 2420497 w 4094127"/>
                <a:gd name="connsiteY21" fmla="*/ 3314224 h 4476752"/>
                <a:gd name="connsiteX22" fmla="*/ 2199327 w 4094127"/>
                <a:gd name="connsiteY22" fmla="*/ 3519679 h 4476752"/>
                <a:gd name="connsiteX23" fmla="*/ 1775369 w 4094127"/>
                <a:gd name="connsiteY23" fmla="*/ 3663220 h 4476752"/>
                <a:gd name="connsiteX24" fmla="*/ 1410466 w 4094127"/>
                <a:gd name="connsiteY24" fmla="*/ 3654362 h 4476752"/>
                <a:gd name="connsiteX25" fmla="*/ 1125478 w 4094127"/>
                <a:gd name="connsiteY25" fmla="*/ 3558350 h 4476752"/>
                <a:gd name="connsiteX26" fmla="*/ 689995 w 4094127"/>
                <a:gd name="connsiteY26" fmla="*/ 3271171 h 4476752"/>
                <a:gd name="connsiteX27" fmla="*/ 543215 w 4094127"/>
                <a:gd name="connsiteY27" fmla="*/ 3154966 h 4476752"/>
                <a:gd name="connsiteX28" fmla="*/ 264037 w 4094127"/>
                <a:gd name="connsiteY28" fmla="*/ 2915508 h 4476752"/>
                <a:gd name="connsiteX29" fmla="*/ 98492 w 4094127"/>
                <a:gd name="connsiteY29" fmla="*/ 2739200 h 4476752"/>
                <a:gd name="connsiteX30" fmla="*/ 6671 w 4094127"/>
                <a:gd name="connsiteY30" fmla="*/ 2594420 h 4476752"/>
                <a:gd name="connsiteX31" fmla="*/ 21435 w 4094127"/>
                <a:gd name="connsiteY31" fmla="*/ 2434209 h 4476752"/>
                <a:gd name="connsiteX32" fmla="*/ 110399 w 4094127"/>
                <a:gd name="connsiteY32" fmla="*/ 2383155 h 4476752"/>
                <a:gd name="connsiteX33" fmla="*/ 141641 w 4094127"/>
                <a:gd name="connsiteY33" fmla="*/ 2396014 h 4476752"/>
                <a:gd name="connsiteX34" fmla="*/ 321663 w 4094127"/>
                <a:gd name="connsiteY34" fmla="*/ 2842737 h 4476752"/>
                <a:gd name="connsiteX35" fmla="*/ 554740 w 4094127"/>
                <a:gd name="connsiteY35" fmla="*/ 2943416 h 4476752"/>
                <a:gd name="connsiteX36" fmla="*/ 756194 w 4094127"/>
                <a:gd name="connsiteY36" fmla="*/ 2764822 h 4476752"/>
                <a:gd name="connsiteX37" fmla="*/ 1066137 w 4094127"/>
                <a:gd name="connsiteY37" fmla="*/ 2177416 h 4476752"/>
                <a:gd name="connsiteX38" fmla="*/ 1072805 w 4094127"/>
                <a:gd name="connsiteY38" fmla="*/ 1920621 h 4476752"/>
                <a:gd name="connsiteX39" fmla="*/ 1053279 w 4094127"/>
                <a:gd name="connsiteY39" fmla="*/ 1910334 h 4476752"/>
                <a:gd name="connsiteX40" fmla="*/ 1040134 w 4094127"/>
                <a:gd name="connsiteY40" fmla="*/ 1910620 h 4476752"/>
                <a:gd name="connsiteX41" fmla="*/ 1038801 w 4094127"/>
                <a:gd name="connsiteY41" fmla="*/ 1852137 h 4476752"/>
                <a:gd name="connsiteX42" fmla="*/ 1119954 w 4094127"/>
                <a:gd name="connsiteY42" fmla="*/ 1911477 h 4476752"/>
                <a:gd name="connsiteX43" fmla="*/ 1206060 w 4094127"/>
                <a:gd name="connsiteY43" fmla="*/ 1985677 h 4476752"/>
                <a:gd name="connsiteX44" fmla="*/ 1500572 w 4094127"/>
                <a:gd name="connsiteY44" fmla="*/ 2152841 h 4476752"/>
                <a:gd name="connsiteX45" fmla="*/ 1670213 w 4094127"/>
                <a:gd name="connsiteY45" fmla="*/ 2117503 h 4476752"/>
                <a:gd name="connsiteX46" fmla="*/ 1820232 w 4094127"/>
                <a:gd name="connsiteY46" fmla="*/ 2017872 h 4476752"/>
                <a:gd name="connsiteX47" fmla="*/ 1901956 w 4094127"/>
                <a:gd name="connsiteY47" fmla="*/ 1954340 h 4476752"/>
                <a:gd name="connsiteX48" fmla="*/ 2162941 w 4094127"/>
                <a:gd name="connsiteY48" fmla="*/ 1727740 h 4476752"/>
                <a:gd name="connsiteX49" fmla="*/ 2425260 w 4094127"/>
                <a:gd name="connsiteY49" fmla="*/ 1466279 h 4476752"/>
                <a:gd name="connsiteX50" fmla="*/ 2620903 w 4094127"/>
                <a:gd name="connsiteY50" fmla="*/ 1245108 h 4476752"/>
                <a:gd name="connsiteX51" fmla="*/ 2795877 w 4094127"/>
                <a:gd name="connsiteY51" fmla="*/ 1028415 h 4476752"/>
                <a:gd name="connsiteX52" fmla="*/ 2963327 w 4094127"/>
                <a:gd name="connsiteY52" fmla="*/ 733521 h 4476752"/>
                <a:gd name="connsiteX53" fmla="*/ 3094867 w 4094127"/>
                <a:gd name="connsiteY53" fmla="*/ 320993 h 4476752"/>
                <a:gd name="connsiteX54" fmla="*/ 3097534 w 4094127"/>
                <a:gd name="connsiteY54" fmla="*/ 307563 h 4476752"/>
                <a:gd name="connsiteX55" fmla="*/ 3103820 w 4094127"/>
                <a:gd name="connsiteY55" fmla="*/ 264795 h 4476752"/>
                <a:gd name="connsiteX56" fmla="*/ 3111250 w 4094127"/>
                <a:gd name="connsiteY56" fmla="*/ 258795 h 4476752"/>
                <a:gd name="connsiteX57" fmla="*/ 3738376 w 4094127"/>
                <a:gd name="connsiteY57" fmla="*/ 0 h 4476752"/>
                <a:gd name="connsiteX0" fmla="*/ 4093754 w 4094127"/>
                <a:gd name="connsiteY0" fmla="*/ 4444270 h 4476752"/>
                <a:gd name="connsiteX1" fmla="*/ 4090706 w 4094127"/>
                <a:gd name="connsiteY1" fmla="*/ 4466273 h 4476752"/>
                <a:gd name="connsiteX2" fmla="*/ 4015078 w 4094127"/>
                <a:gd name="connsiteY2" fmla="*/ 4473226 h 4476752"/>
                <a:gd name="connsiteX3" fmla="*/ 3905540 w 4094127"/>
                <a:gd name="connsiteY3" fmla="*/ 4473512 h 4476752"/>
                <a:gd name="connsiteX4" fmla="*/ 3656270 w 4094127"/>
                <a:gd name="connsiteY4" fmla="*/ 4476750 h 4476752"/>
                <a:gd name="connsiteX5" fmla="*/ 3633887 w 4094127"/>
                <a:gd name="connsiteY5" fmla="*/ 4420172 h 4476752"/>
                <a:gd name="connsiteX6" fmla="*/ 3619980 w 4094127"/>
                <a:gd name="connsiteY6" fmla="*/ 4319302 h 4476752"/>
                <a:gd name="connsiteX7" fmla="*/ 3592167 w 4094127"/>
                <a:gd name="connsiteY7" fmla="*/ 4117658 h 4476752"/>
                <a:gd name="connsiteX8" fmla="*/ 3536541 w 4094127"/>
                <a:gd name="connsiteY8" fmla="*/ 3714274 h 4476752"/>
                <a:gd name="connsiteX9" fmla="*/ 3426718 w 4094127"/>
                <a:gd name="connsiteY9" fmla="*/ 2924556 h 4476752"/>
                <a:gd name="connsiteX10" fmla="*/ 3392333 w 4094127"/>
                <a:gd name="connsiteY10" fmla="*/ 2670715 h 4476752"/>
                <a:gd name="connsiteX11" fmla="*/ 3355852 w 4094127"/>
                <a:gd name="connsiteY11" fmla="*/ 2434876 h 4476752"/>
                <a:gd name="connsiteX12" fmla="*/ 3352995 w 4094127"/>
                <a:gd name="connsiteY12" fmla="*/ 2437638 h 4476752"/>
                <a:gd name="connsiteX13" fmla="*/ 3343374 w 4094127"/>
                <a:gd name="connsiteY13" fmla="*/ 2446973 h 4476752"/>
                <a:gd name="connsiteX14" fmla="*/ 3336993 w 4094127"/>
                <a:gd name="connsiteY14" fmla="*/ 2452974 h 4476752"/>
                <a:gd name="connsiteX15" fmla="*/ 3278128 w 4094127"/>
                <a:gd name="connsiteY15" fmla="*/ 2509933 h 4476752"/>
                <a:gd name="connsiteX16" fmla="*/ 3204024 w 4094127"/>
                <a:gd name="connsiteY16" fmla="*/ 2579371 h 4476752"/>
                <a:gd name="connsiteX17" fmla="*/ 3055815 w 4094127"/>
                <a:gd name="connsiteY17" fmla="*/ 2718150 h 4476752"/>
                <a:gd name="connsiteX18" fmla="*/ 2759397 w 4094127"/>
                <a:gd name="connsiteY18" fmla="*/ 2995708 h 4476752"/>
                <a:gd name="connsiteX19" fmla="*/ 2600329 w 4094127"/>
                <a:gd name="connsiteY19" fmla="*/ 3143822 h 4476752"/>
                <a:gd name="connsiteX20" fmla="*/ 2420497 w 4094127"/>
                <a:gd name="connsiteY20" fmla="*/ 3314224 h 4476752"/>
                <a:gd name="connsiteX21" fmla="*/ 2199327 w 4094127"/>
                <a:gd name="connsiteY21" fmla="*/ 3519679 h 4476752"/>
                <a:gd name="connsiteX22" fmla="*/ 1775369 w 4094127"/>
                <a:gd name="connsiteY22" fmla="*/ 3663220 h 4476752"/>
                <a:gd name="connsiteX23" fmla="*/ 1410466 w 4094127"/>
                <a:gd name="connsiteY23" fmla="*/ 3654362 h 4476752"/>
                <a:gd name="connsiteX24" fmla="*/ 1125478 w 4094127"/>
                <a:gd name="connsiteY24" fmla="*/ 3558350 h 4476752"/>
                <a:gd name="connsiteX25" fmla="*/ 689995 w 4094127"/>
                <a:gd name="connsiteY25" fmla="*/ 3271171 h 4476752"/>
                <a:gd name="connsiteX26" fmla="*/ 543215 w 4094127"/>
                <a:gd name="connsiteY26" fmla="*/ 3154966 h 4476752"/>
                <a:gd name="connsiteX27" fmla="*/ 264037 w 4094127"/>
                <a:gd name="connsiteY27" fmla="*/ 2915508 h 4476752"/>
                <a:gd name="connsiteX28" fmla="*/ 98492 w 4094127"/>
                <a:gd name="connsiteY28" fmla="*/ 2739200 h 4476752"/>
                <a:gd name="connsiteX29" fmla="*/ 6671 w 4094127"/>
                <a:gd name="connsiteY29" fmla="*/ 2594420 h 4476752"/>
                <a:gd name="connsiteX30" fmla="*/ 21435 w 4094127"/>
                <a:gd name="connsiteY30" fmla="*/ 2434209 h 4476752"/>
                <a:gd name="connsiteX31" fmla="*/ 110399 w 4094127"/>
                <a:gd name="connsiteY31" fmla="*/ 2383155 h 4476752"/>
                <a:gd name="connsiteX32" fmla="*/ 141641 w 4094127"/>
                <a:gd name="connsiteY32" fmla="*/ 2396014 h 4476752"/>
                <a:gd name="connsiteX33" fmla="*/ 321663 w 4094127"/>
                <a:gd name="connsiteY33" fmla="*/ 2842737 h 4476752"/>
                <a:gd name="connsiteX34" fmla="*/ 554740 w 4094127"/>
                <a:gd name="connsiteY34" fmla="*/ 2943416 h 4476752"/>
                <a:gd name="connsiteX35" fmla="*/ 756194 w 4094127"/>
                <a:gd name="connsiteY35" fmla="*/ 2764822 h 4476752"/>
                <a:gd name="connsiteX36" fmla="*/ 1066137 w 4094127"/>
                <a:gd name="connsiteY36" fmla="*/ 2177416 h 4476752"/>
                <a:gd name="connsiteX37" fmla="*/ 1072805 w 4094127"/>
                <a:gd name="connsiteY37" fmla="*/ 1920621 h 4476752"/>
                <a:gd name="connsiteX38" fmla="*/ 1053279 w 4094127"/>
                <a:gd name="connsiteY38" fmla="*/ 1910334 h 4476752"/>
                <a:gd name="connsiteX39" fmla="*/ 1040134 w 4094127"/>
                <a:gd name="connsiteY39" fmla="*/ 1910620 h 4476752"/>
                <a:gd name="connsiteX40" fmla="*/ 1038801 w 4094127"/>
                <a:gd name="connsiteY40" fmla="*/ 1852137 h 4476752"/>
                <a:gd name="connsiteX41" fmla="*/ 1119954 w 4094127"/>
                <a:gd name="connsiteY41" fmla="*/ 1911477 h 4476752"/>
                <a:gd name="connsiteX42" fmla="*/ 1206060 w 4094127"/>
                <a:gd name="connsiteY42" fmla="*/ 1985677 h 4476752"/>
                <a:gd name="connsiteX43" fmla="*/ 1500572 w 4094127"/>
                <a:gd name="connsiteY43" fmla="*/ 2152841 h 4476752"/>
                <a:gd name="connsiteX44" fmla="*/ 1670213 w 4094127"/>
                <a:gd name="connsiteY44" fmla="*/ 2117503 h 4476752"/>
                <a:gd name="connsiteX45" fmla="*/ 1820232 w 4094127"/>
                <a:gd name="connsiteY45" fmla="*/ 2017872 h 4476752"/>
                <a:gd name="connsiteX46" fmla="*/ 1901956 w 4094127"/>
                <a:gd name="connsiteY46" fmla="*/ 1954340 h 4476752"/>
                <a:gd name="connsiteX47" fmla="*/ 2162941 w 4094127"/>
                <a:gd name="connsiteY47" fmla="*/ 1727740 h 4476752"/>
                <a:gd name="connsiteX48" fmla="*/ 2425260 w 4094127"/>
                <a:gd name="connsiteY48" fmla="*/ 1466279 h 4476752"/>
                <a:gd name="connsiteX49" fmla="*/ 2620903 w 4094127"/>
                <a:gd name="connsiteY49" fmla="*/ 1245108 h 4476752"/>
                <a:gd name="connsiteX50" fmla="*/ 2795877 w 4094127"/>
                <a:gd name="connsiteY50" fmla="*/ 1028415 h 4476752"/>
                <a:gd name="connsiteX51" fmla="*/ 2963327 w 4094127"/>
                <a:gd name="connsiteY51" fmla="*/ 733521 h 4476752"/>
                <a:gd name="connsiteX52" fmla="*/ 3094867 w 4094127"/>
                <a:gd name="connsiteY52" fmla="*/ 320993 h 4476752"/>
                <a:gd name="connsiteX53" fmla="*/ 3097534 w 4094127"/>
                <a:gd name="connsiteY53" fmla="*/ 307563 h 4476752"/>
                <a:gd name="connsiteX54" fmla="*/ 3103820 w 4094127"/>
                <a:gd name="connsiteY54" fmla="*/ 264795 h 4476752"/>
                <a:gd name="connsiteX55" fmla="*/ 3111250 w 4094127"/>
                <a:gd name="connsiteY55" fmla="*/ 258795 h 4476752"/>
                <a:gd name="connsiteX56" fmla="*/ 3738376 w 4094127"/>
                <a:gd name="connsiteY56" fmla="*/ 0 h 4476752"/>
                <a:gd name="connsiteX0" fmla="*/ 4093754 w 4105625"/>
                <a:gd name="connsiteY0" fmla="*/ 4444270 h 4476752"/>
                <a:gd name="connsiteX1" fmla="*/ 4090706 w 4105625"/>
                <a:gd name="connsiteY1" fmla="*/ 4466273 h 4476752"/>
                <a:gd name="connsiteX2" fmla="*/ 3905540 w 4105625"/>
                <a:gd name="connsiteY2" fmla="*/ 4473512 h 4476752"/>
                <a:gd name="connsiteX3" fmla="*/ 3656270 w 4105625"/>
                <a:gd name="connsiteY3" fmla="*/ 4476750 h 4476752"/>
                <a:gd name="connsiteX4" fmla="*/ 3633887 w 4105625"/>
                <a:gd name="connsiteY4" fmla="*/ 4420172 h 4476752"/>
                <a:gd name="connsiteX5" fmla="*/ 3619980 w 4105625"/>
                <a:gd name="connsiteY5" fmla="*/ 4319302 h 4476752"/>
                <a:gd name="connsiteX6" fmla="*/ 3592167 w 4105625"/>
                <a:gd name="connsiteY6" fmla="*/ 4117658 h 4476752"/>
                <a:gd name="connsiteX7" fmla="*/ 3536541 w 4105625"/>
                <a:gd name="connsiteY7" fmla="*/ 3714274 h 4476752"/>
                <a:gd name="connsiteX8" fmla="*/ 3426718 w 4105625"/>
                <a:gd name="connsiteY8" fmla="*/ 2924556 h 4476752"/>
                <a:gd name="connsiteX9" fmla="*/ 3392333 w 4105625"/>
                <a:gd name="connsiteY9" fmla="*/ 2670715 h 4476752"/>
                <a:gd name="connsiteX10" fmla="*/ 3355852 w 4105625"/>
                <a:gd name="connsiteY10" fmla="*/ 2434876 h 4476752"/>
                <a:gd name="connsiteX11" fmla="*/ 3352995 w 4105625"/>
                <a:gd name="connsiteY11" fmla="*/ 2437638 h 4476752"/>
                <a:gd name="connsiteX12" fmla="*/ 3343374 w 4105625"/>
                <a:gd name="connsiteY12" fmla="*/ 2446973 h 4476752"/>
                <a:gd name="connsiteX13" fmla="*/ 3336993 w 4105625"/>
                <a:gd name="connsiteY13" fmla="*/ 2452974 h 4476752"/>
                <a:gd name="connsiteX14" fmla="*/ 3278128 w 4105625"/>
                <a:gd name="connsiteY14" fmla="*/ 2509933 h 4476752"/>
                <a:gd name="connsiteX15" fmla="*/ 3204024 w 4105625"/>
                <a:gd name="connsiteY15" fmla="*/ 2579371 h 4476752"/>
                <a:gd name="connsiteX16" fmla="*/ 3055815 w 4105625"/>
                <a:gd name="connsiteY16" fmla="*/ 2718150 h 4476752"/>
                <a:gd name="connsiteX17" fmla="*/ 2759397 w 4105625"/>
                <a:gd name="connsiteY17" fmla="*/ 2995708 h 4476752"/>
                <a:gd name="connsiteX18" fmla="*/ 2600329 w 4105625"/>
                <a:gd name="connsiteY18" fmla="*/ 3143822 h 4476752"/>
                <a:gd name="connsiteX19" fmla="*/ 2420497 w 4105625"/>
                <a:gd name="connsiteY19" fmla="*/ 3314224 h 4476752"/>
                <a:gd name="connsiteX20" fmla="*/ 2199327 w 4105625"/>
                <a:gd name="connsiteY20" fmla="*/ 3519679 h 4476752"/>
                <a:gd name="connsiteX21" fmla="*/ 1775369 w 4105625"/>
                <a:gd name="connsiteY21" fmla="*/ 3663220 h 4476752"/>
                <a:gd name="connsiteX22" fmla="*/ 1410466 w 4105625"/>
                <a:gd name="connsiteY22" fmla="*/ 3654362 h 4476752"/>
                <a:gd name="connsiteX23" fmla="*/ 1125478 w 4105625"/>
                <a:gd name="connsiteY23" fmla="*/ 3558350 h 4476752"/>
                <a:gd name="connsiteX24" fmla="*/ 689995 w 4105625"/>
                <a:gd name="connsiteY24" fmla="*/ 3271171 h 4476752"/>
                <a:gd name="connsiteX25" fmla="*/ 543215 w 4105625"/>
                <a:gd name="connsiteY25" fmla="*/ 3154966 h 4476752"/>
                <a:gd name="connsiteX26" fmla="*/ 264037 w 4105625"/>
                <a:gd name="connsiteY26" fmla="*/ 2915508 h 4476752"/>
                <a:gd name="connsiteX27" fmla="*/ 98492 w 4105625"/>
                <a:gd name="connsiteY27" fmla="*/ 2739200 h 4476752"/>
                <a:gd name="connsiteX28" fmla="*/ 6671 w 4105625"/>
                <a:gd name="connsiteY28" fmla="*/ 2594420 h 4476752"/>
                <a:gd name="connsiteX29" fmla="*/ 21435 w 4105625"/>
                <a:gd name="connsiteY29" fmla="*/ 2434209 h 4476752"/>
                <a:gd name="connsiteX30" fmla="*/ 110399 w 4105625"/>
                <a:gd name="connsiteY30" fmla="*/ 2383155 h 4476752"/>
                <a:gd name="connsiteX31" fmla="*/ 141641 w 4105625"/>
                <a:gd name="connsiteY31" fmla="*/ 2396014 h 4476752"/>
                <a:gd name="connsiteX32" fmla="*/ 321663 w 4105625"/>
                <a:gd name="connsiteY32" fmla="*/ 2842737 h 4476752"/>
                <a:gd name="connsiteX33" fmla="*/ 554740 w 4105625"/>
                <a:gd name="connsiteY33" fmla="*/ 2943416 h 4476752"/>
                <a:gd name="connsiteX34" fmla="*/ 756194 w 4105625"/>
                <a:gd name="connsiteY34" fmla="*/ 2764822 h 4476752"/>
                <a:gd name="connsiteX35" fmla="*/ 1066137 w 4105625"/>
                <a:gd name="connsiteY35" fmla="*/ 2177416 h 4476752"/>
                <a:gd name="connsiteX36" fmla="*/ 1072805 w 4105625"/>
                <a:gd name="connsiteY36" fmla="*/ 1920621 h 4476752"/>
                <a:gd name="connsiteX37" fmla="*/ 1053279 w 4105625"/>
                <a:gd name="connsiteY37" fmla="*/ 1910334 h 4476752"/>
                <a:gd name="connsiteX38" fmla="*/ 1040134 w 4105625"/>
                <a:gd name="connsiteY38" fmla="*/ 1910620 h 4476752"/>
                <a:gd name="connsiteX39" fmla="*/ 1038801 w 4105625"/>
                <a:gd name="connsiteY39" fmla="*/ 1852137 h 4476752"/>
                <a:gd name="connsiteX40" fmla="*/ 1119954 w 4105625"/>
                <a:gd name="connsiteY40" fmla="*/ 1911477 h 4476752"/>
                <a:gd name="connsiteX41" fmla="*/ 1206060 w 4105625"/>
                <a:gd name="connsiteY41" fmla="*/ 1985677 h 4476752"/>
                <a:gd name="connsiteX42" fmla="*/ 1500572 w 4105625"/>
                <a:gd name="connsiteY42" fmla="*/ 2152841 h 4476752"/>
                <a:gd name="connsiteX43" fmla="*/ 1670213 w 4105625"/>
                <a:gd name="connsiteY43" fmla="*/ 2117503 h 4476752"/>
                <a:gd name="connsiteX44" fmla="*/ 1820232 w 4105625"/>
                <a:gd name="connsiteY44" fmla="*/ 2017872 h 4476752"/>
                <a:gd name="connsiteX45" fmla="*/ 1901956 w 4105625"/>
                <a:gd name="connsiteY45" fmla="*/ 1954340 h 4476752"/>
                <a:gd name="connsiteX46" fmla="*/ 2162941 w 4105625"/>
                <a:gd name="connsiteY46" fmla="*/ 1727740 h 4476752"/>
                <a:gd name="connsiteX47" fmla="*/ 2425260 w 4105625"/>
                <a:gd name="connsiteY47" fmla="*/ 1466279 h 4476752"/>
                <a:gd name="connsiteX48" fmla="*/ 2620903 w 4105625"/>
                <a:gd name="connsiteY48" fmla="*/ 1245108 h 4476752"/>
                <a:gd name="connsiteX49" fmla="*/ 2795877 w 4105625"/>
                <a:gd name="connsiteY49" fmla="*/ 1028415 h 4476752"/>
                <a:gd name="connsiteX50" fmla="*/ 2963327 w 4105625"/>
                <a:gd name="connsiteY50" fmla="*/ 733521 h 4476752"/>
                <a:gd name="connsiteX51" fmla="*/ 3094867 w 4105625"/>
                <a:gd name="connsiteY51" fmla="*/ 320993 h 4476752"/>
                <a:gd name="connsiteX52" fmla="*/ 3097534 w 4105625"/>
                <a:gd name="connsiteY52" fmla="*/ 307563 h 4476752"/>
                <a:gd name="connsiteX53" fmla="*/ 3103820 w 4105625"/>
                <a:gd name="connsiteY53" fmla="*/ 264795 h 4476752"/>
                <a:gd name="connsiteX54" fmla="*/ 3111250 w 4105625"/>
                <a:gd name="connsiteY54" fmla="*/ 258795 h 4476752"/>
                <a:gd name="connsiteX55" fmla="*/ 3738376 w 4105625"/>
                <a:gd name="connsiteY55" fmla="*/ 0 h 4476752"/>
                <a:gd name="connsiteX0" fmla="*/ 4093754 w 4124054"/>
                <a:gd name="connsiteY0" fmla="*/ 4444270 h 4479150"/>
                <a:gd name="connsiteX1" fmla="*/ 4090706 w 4124054"/>
                <a:gd name="connsiteY1" fmla="*/ 4466273 h 4479150"/>
                <a:gd name="connsiteX2" fmla="*/ 3656270 w 4124054"/>
                <a:gd name="connsiteY2" fmla="*/ 4476750 h 4479150"/>
                <a:gd name="connsiteX3" fmla="*/ 3633887 w 4124054"/>
                <a:gd name="connsiteY3" fmla="*/ 4420172 h 4479150"/>
                <a:gd name="connsiteX4" fmla="*/ 3619980 w 4124054"/>
                <a:gd name="connsiteY4" fmla="*/ 4319302 h 4479150"/>
                <a:gd name="connsiteX5" fmla="*/ 3592167 w 4124054"/>
                <a:gd name="connsiteY5" fmla="*/ 4117658 h 4479150"/>
                <a:gd name="connsiteX6" fmla="*/ 3536541 w 4124054"/>
                <a:gd name="connsiteY6" fmla="*/ 3714274 h 4479150"/>
                <a:gd name="connsiteX7" fmla="*/ 3426718 w 4124054"/>
                <a:gd name="connsiteY7" fmla="*/ 2924556 h 4479150"/>
                <a:gd name="connsiteX8" fmla="*/ 3392333 w 4124054"/>
                <a:gd name="connsiteY8" fmla="*/ 2670715 h 4479150"/>
                <a:gd name="connsiteX9" fmla="*/ 3355852 w 4124054"/>
                <a:gd name="connsiteY9" fmla="*/ 2434876 h 4479150"/>
                <a:gd name="connsiteX10" fmla="*/ 3352995 w 4124054"/>
                <a:gd name="connsiteY10" fmla="*/ 2437638 h 4479150"/>
                <a:gd name="connsiteX11" fmla="*/ 3343374 w 4124054"/>
                <a:gd name="connsiteY11" fmla="*/ 2446973 h 4479150"/>
                <a:gd name="connsiteX12" fmla="*/ 3336993 w 4124054"/>
                <a:gd name="connsiteY12" fmla="*/ 2452974 h 4479150"/>
                <a:gd name="connsiteX13" fmla="*/ 3278128 w 4124054"/>
                <a:gd name="connsiteY13" fmla="*/ 2509933 h 4479150"/>
                <a:gd name="connsiteX14" fmla="*/ 3204024 w 4124054"/>
                <a:gd name="connsiteY14" fmla="*/ 2579371 h 4479150"/>
                <a:gd name="connsiteX15" fmla="*/ 3055815 w 4124054"/>
                <a:gd name="connsiteY15" fmla="*/ 2718150 h 4479150"/>
                <a:gd name="connsiteX16" fmla="*/ 2759397 w 4124054"/>
                <a:gd name="connsiteY16" fmla="*/ 2995708 h 4479150"/>
                <a:gd name="connsiteX17" fmla="*/ 2600329 w 4124054"/>
                <a:gd name="connsiteY17" fmla="*/ 3143822 h 4479150"/>
                <a:gd name="connsiteX18" fmla="*/ 2420497 w 4124054"/>
                <a:gd name="connsiteY18" fmla="*/ 3314224 h 4479150"/>
                <a:gd name="connsiteX19" fmla="*/ 2199327 w 4124054"/>
                <a:gd name="connsiteY19" fmla="*/ 3519679 h 4479150"/>
                <a:gd name="connsiteX20" fmla="*/ 1775369 w 4124054"/>
                <a:gd name="connsiteY20" fmla="*/ 3663220 h 4479150"/>
                <a:gd name="connsiteX21" fmla="*/ 1410466 w 4124054"/>
                <a:gd name="connsiteY21" fmla="*/ 3654362 h 4479150"/>
                <a:gd name="connsiteX22" fmla="*/ 1125478 w 4124054"/>
                <a:gd name="connsiteY22" fmla="*/ 3558350 h 4479150"/>
                <a:gd name="connsiteX23" fmla="*/ 689995 w 4124054"/>
                <a:gd name="connsiteY23" fmla="*/ 3271171 h 4479150"/>
                <a:gd name="connsiteX24" fmla="*/ 543215 w 4124054"/>
                <a:gd name="connsiteY24" fmla="*/ 3154966 h 4479150"/>
                <a:gd name="connsiteX25" fmla="*/ 264037 w 4124054"/>
                <a:gd name="connsiteY25" fmla="*/ 2915508 h 4479150"/>
                <a:gd name="connsiteX26" fmla="*/ 98492 w 4124054"/>
                <a:gd name="connsiteY26" fmla="*/ 2739200 h 4479150"/>
                <a:gd name="connsiteX27" fmla="*/ 6671 w 4124054"/>
                <a:gd name="connsiteY27" fmla="*/ 2594420 h 4479150"/>
                <a:gd name="connsiteX28" fmla="*/ 21435 w 4124054"/>
                <a:gd name="connsiteY28" fmla="*/ 2434209 h 4479150"/>
                <a:gd name="connsiteX29" fmla="*/ 110399 w 4124054"/>
                <a:gd name="connsiteY29" fmla="*/ 2383155 h 4479150"/>
                <a:gd name="connsiteX30" fmla="*/ 141641 w 4124054"/>
                <a:gd name="connsiteY30" fmla="*/ 2396014 h 4479150"/>
                <a:gd name="connsiteX31" fmla="*/ 321663 w 4124054"/>
                <a:gd name="connsiteY31" fmla="*/ 2842737 h 4479150"/>
                <a:gd name="connsiteX32" fmla="*/ 554740 w 4124054"/>
                <a:gd name="connsiteY32" fmla="*/ 2943416 h 4479150"/>
                <a:gd name="connsiteX33" fmla="*/ 756194 w 4124054"/>
                <a:gd name="connsiteY33" fmla="*/ 2764822 h 4479150"/>
                <a:gd name="connsiteX34" fmla="*/ 1066137 w 4124054"/>
                <a:gd name="connsiteY34" fmla="*/ 2177416 h 4479150"/>
                <a:gd name="connsiteX35" fmla="*/ 1072805 w 4124054"/>
                <a:gd name="connsiteY35" fmla="*/ 1920621 h 4479150"/>
                <a:gd name="connsiteX36" fmla="*/ 1053279 w 4124054"/>
                <a:gd name="connsiteY36" fmla="*/ 1910334 h 4479150"/>
                <a:gd name="connsiteX37" fmla="*/ 1040134 w 4124054"/>
                <a:gd name="connsiteY37" fmla="*/ 1910620 h 4479150"/>
                <a:gd name="connsiteX38" fmla="*/ 1038801 w 4124054"/>
                <a:gd name="connsiteY38" fmla="*/ 1852137 h 4479150"/>
                <a:gd name="connsiteX39" fmla="*/ 1119954 w 4124054"/>
                <a:gd name="connsiteY39" fmla="*/ 1911477 h 4479150"/>
                <a:gd name="connsiteX40" fmla="*/ 1206060 w 4124054"/>
                <a:gd name="connsiteY40" fmla="*/ 1985677 h 4479150"/>
                <a:gd name="connsiteX41" fmla="*/ 1500572 w 4124054"/>
                <a:gd name="connsiteY41" fmla="*/ 2152841 h 4479150"/>
                <a:gd name="connsiteX42" fmla="*/ 1670213 w 4124054"/>
                <a:gd name="connsiteY42" fmla="*/ 2117503 h 4479150"/>
                <a:gd name="connsiteX43" fmla="*/ 1820232 w 4124054"/>
                <a:gd name="connsiteY43" fmla="*/ 2017872 h 4479150"/>
                <a:gd name="connsiteX44" fmla="*/ 1901956 w 4124054"/>
                <a:gd name="connsiteY44" fmla="*/ 1954340 h 4479150"/>
                <a:gd name="connsiteX45" fmla="*/ 2162941 w 4124054"/>
                <a:gd name="connsiteY45" fmla="*/ 1727740 h 4479150"/>
                <a:gd name="connsiteX46" fmla="*/ 2425260 w 4124054"/>
                <a:gd name="connsiteY46" fmla="*/ 1466279 h 4479150"/>
                <a:gd name="connsiteX47" fmla="*/ 2620903 w 4124054"/>
                <a:gd name="connsiteY47" fmla="*/ 1245108 h 4479150"/>
                <a:gd name="connsiteX48" fmla="*/ 2795877 w 4124054"/>
                <a:gd name="connsiteY48" fmla="*/ 1028415 h 4479150"/>
                <a:gd name="connsiteX49" fmla="*/ 2963327 w 4124054"/>
                <a:gd name="connsiteY49" fmla="*/ 733521 h 4479150"/>
                <a:gd name="connsiteX50" fmla="*/ 3094867 w 4124054"/>
                <a:gd name="connsiteY50" fmla="*/ 320993 h 4479150"/>
                <a:gd name="connsiteX51" fmla="*/ 3097534 w 4124054"/>
                <a:gd name="connsiteY51" fmla="*/ 307563 h 4479150"/>
                <a:gd name="connsiteX52" fmla="*/ 3103820 w 4124054"/>
                <a:gd name="connsiteY52" fmla="*/ 264795 h 4479150"/>
                <a:gd name="connsiteX53" fmla="*/ 3111250 w 4124054"/>
                <a:gd name="connsiteY53" fmla="*/ 258795 h 4479150"/>
                <a:gd name="connsiteX54" fmla="*/ 3738376 w 4124054"/>
                <a:gd name="connsiteY54" fmla="*/ 0 h 4479150"/>
                <a:gd name="connsiteX0" fmla="*/ 4093754 w 4124054"/>
                <a:gd name="connsiteY0" fmla="*/ 4444270 h 4479150"/>
                <a:gd name="connsiteX1" fmla="*/ 4090706 w 4124054"/>
                <a:gd name="connsiteY1" fmla="*/ 4466273 h 4479150"/>
                <a:gd name="connsiteX2" fmla="*/ 3656270 w 4124054"/>
                <a:gd name="connsiteY2" fmla="*/ 4476750 h 4479150"/>
                <a:gd name="connsiteX3" fmla="*/ 3633887 w 4124054"/>
                <a:gd name="connsiteY3" fmla="*/ 4420172 h 4479150"/>
                <a:gd name="connsiteX4" fmla="*/ 3619980 w 4124054"/>
                <a:gd name="connsiteY4" fmla="*/ 4319302 h 4479150"/>
                <a:gd name="connsiteX5" fmla="*/ 3536541 w 4124054"/>
                <a:gd name="connsiteY5" fmla="*/ 3714274 h 4479150"/>
                <a:gd name="connsiteX6" fmla="*/ 3426718 w 4124054"/>
                <a:gd name="connsiteY6" fmla="*/ 2924556 h 4479150"/>
                <a:gd name="connsiteX7" fmla="*/ 3392333 w 4124054"/>
                <a:gd name="connsiteY7" fmla="*/ 2670715 h 4479150"/>
                <a:gd name="connsiteX8" fmla="*/ 3355852 w 4124054"/>
                <a:gd name="connsiteY8" fmla="*/ 2434876 h 4479150"/>
                <a:gd name="connsiteX9" fmla="*/ 3352995 w 4124054"/>
                <a:gd name="connsiteY9" fmla="*/ 2437638 h 4479150"/>
                <a:gd name="connsiteX10" fmla="*/ 3343374 w 4124054"/>
                <a:gd name="connsiteY10" fmla="*/ 2446973 h 4479150"/>
                <a:gd name="connsiteX11" fmla="*/ 3336993 w 4124054"/>
                <a:gd name="connsiteY11" fmla="*/ 2452974 h 4479150"/>
                <a:gd name="connsiteX12" fmla="*/ 3278128 w 4124054"/>
                <a:gd name="connsiteY12" fmla="*/ 2509933 h 4479150"/>
                <a:gd name="connsiteX13" fmla="*/ 3204024 w 4124054"/>
                <a:gd name="connsiteY13" fmla="*/ 2579371 h 4479150"/>
                <a:gd name="connsiteX14" fmla="*/ 3055815 w 4124054"/>
                <a:gd name="connsiteY14" fmla="*/ 2718150 h 4479150"/>
                <a:gd name="connsiteX15" fmla="*/ 2759397 w 4124054"/>
                <a:gd name="connsiteY15" fmla="*/ 2995708 h 4479150"/>
                <a:gd name="connsiteX16" fmla="*/ 2600329 w 4124054"/>
                <a:gd name="connsiteY16" fmla="*/ 3143822 h 4479150"/>
                <a:gd name="connsiteX17" fmla="*/ 2420497 w 4124054"/>
                <a:gd name="connsiteY17" fmla="*/ 3314224 h 4479150"/>
                <a:gd name="connsiteX18" fmla="*/ 2199327 w 4124054"/>
                <a:gd name="connsiteY18" fmla="*/ 3519679 h 4479150"/>
                <a:gd name="connsiteX19" fmla="*/ 1775369 w 4124054"/>
                <a:gd name="connsiteY19" fmla="*/ 3663220 h 4479150"/>
                <a:gd name="connsiteX20" fmla="*/ 1410466 w 4124054"/>
                <a:gd name="connsiteY20" fmla="*/ 3654362 h 4479150"/>
                <a:gd name="connsiteX21" fmla="*/ 1125478 w 4124054"/>
                <a:gd name="connsiteY21" fmla="*/ 3558350 h 4479150"/>
                <a:gd name="connsiteX22" fmla="*/ 689995 w 4124054"/>
                <a:gd name="connsiteY22" fmla="*/ 3271171 h 4479150"/>
                <a:gd name="connsiteX23" fmla="*/ 543215 w 4124054"/>
                <a:gd name="connsiteY23" fmla="*/ 3154966 h 4479150"/>
                <a:gd name="connsiteX24" fmla="*/ 264037 w 4124054"/>
                <a:gd name="connsiteY24" fmla="*/ 2915508 h 4479150"/>
                <a:gd name="connsiteX25" fmla="*/ 98492 w 4124054"/>
                <a:gd name="connsiteY25" fmla="*/ 2739200 h 4479150"/>
                <a:gd name="connsiteX26" fmla="*/ 6671 w 4124054"/>
                <a:gd name="connsiteY26" fmla="*/ 2594420 h 4479150"/>
                <a:gd name="connsiteX27" fmla="*/ 21435 w 4124054"/>
                <a:gd name="connsiteY27" fmla="*/ 2434209 h 4479150"/>
                <a:gd name="connsiteX28" fmla="*/ 110399 w 4124054"/>
                <a:gd name="connsiteY28" fmla="*/ 2383155 h 4479150"/>
                <a:gd name="connsiteX29" fmla="*/ 141641 w 4124054"/>
                <a:gd name="connsiteY29" fmla="*/ 2396014 h 4479150"/>
                <a:gd name="connsiteX30" fmla="*/ 321663 w 4124054"/>
                <a:gd name="connsiteY30" fmla="*/ 2842737 h 4479150"/>
                <a:gd name="connsiteX31" fmla="*/ 554740 w 4124054"/>
                <a:gd name="connsiteY31" fmla="*/ 2943416 h 4479150"/>
                <a:gd name="connsiteX32" fmla="*/ 756194 w 4124054"/>
                <a:gd name="connsiteY32" fmla="*/ 2764822 h 4479150"/>
                <a:gd name="connsiteX33" fmla="*/ 1066137 w 4124054"/>
                <a:gd name="connsiteY33" fmla="*/ 2177416 h 4479150"/>
                <a:gd name="connsiteX34" fmla="*/ 1072805 w 4124054"/>
                <a:gd name="connsiteY34" fmla="*/ 1920621 h 4479150"/>
                <a:gd name="connsiteX35" fmla="*/ 1053279 w 4124054"/>
                <a:gd name="connsiteY35" fmla="*/ 1910334 h 4479150"/>
                <a:gd name="connsiteX36" fmla="*/ 1040134 w 4124054"/>
                <a:gd name="connsiteY36" fmla="*/ 1910620 h 4479150"/>
                <a:gd name="connsiteX37" fmla="*/ 1038801 w 4124054"/>
                <a:gd name="connsiteY37" fmla="*/ 1852137 h 4479150"/>
                <a:gd name="connsiteX38" fmla="*/ 1119954 w 4124054"/>
                <a:gd name="connsiteY38" fmla="*/ 1911477 h 4479150"/>
                <a:gd name="connsiteX39" fmla="*/ 1206060 w 4124054"/>
                <a:gd name="connsiteY39" fmla="*/ 1985677 h 4479150"/>
                <a:gd name="connsiteX40" fmla="*/ 1500572 w 4124054"/>
                <a:gd name="connsiteY40" fmla="*/ 2152841 h 4479150"/>
                <a:gd name="connsiteX41" fmla="*/ 1670213 w 4124054"/>
                <a:gd name="connsiteY41" fmla="*/ 2117503 h 4479150"/>
                <a:gd name="connsiteX42" fmla="*/ 1820232 w 4124054"/>
                <a:gd name="connsiteY42" fmla="*/ 2017872 h 4479150"/>
                <a:gd name="connsiteX43" fmla="*/ 1901956 w 4124054"/>
                <a:gd name="connsiteY43" fmla="*/ 1954340 h 4479150"/>
                <a:gd name="connsiteX44" fmla="*/ 2162941 w 4124054"/>
                <a:gd name="connsiteY44" fmla="*/ 1727740 h 4479150"/>
                <a:gd name="connsiteX45" fmla="*/ 2425260 w 4124054"/>
                <a:gd name="connsiteY45" fmla="*/ 1466279 h 4479150"/>
                <a:gd name="connsiteX46" fmla="*/ 2620903 w 4124054"/>
                <a:gd name="connsiteY46" fmla="*/ 1245108 h 4479150"/>
                <a:gd name="connsiteX47" fmla="*/ 2795877 w 4124054"/>
                <a:gd name="connsiteY47" fmla="*/ 1028415 h 4479150"/>
                <a:gd name="connsiteX48" fmla="*/ 2963327 w 4124054"/>
                <a:gd name="connsiteY48" fmla="*/ 733521 h 4479150"/>
                <a:gd name="connsiteX49" fmla="*/ 3094867 w 4124054"/>
                <a:gd name="connsiteY49" fmla="*/ 320993 h 4479150"/>
                <a:gd name="connsiteX50" fmla="*/ 3097534 w 4124054"/>
                <a:gd name="connsiteY50" fmla="*/ 307563 h 4479150"/>
                <a:gd name="connsiteX51" fmla="*/ 3103820 w 4124054"/>
                <a:gd name="connsiteY51" fmla="*/ 264795 h 4479150"/>
                <a:gd name="connsiteX52" fmla="*/ 3111250 w 4124054"/>
                <a:gd name="connsiteY52" fmla="*/ 258795 h 4479150"/>
                <a:gd name="connsiteX53" fmla="*/ 3738376 w 4124054"/>
                <a:gd name="connsiteY53" fmla="*/ 0 h 4479150"/>
                <a:gd name="connsiteX0" fmla="*/ 4093754 w 4124054"/>
                <a:gd name="connsiteY0" fmla="*/ 4444270 h 4479150"/>
                <a:gd name="connsiteX1" fmla="*/ 4090706 w 4124054"/>
                <a:gd name="connsiteY1" fmla="*/ 4466273 h 4479150"/>
                <a:gd name="connsiteX2" fmla="*/ 3656270 w 4124054"/>
                <a:gd name="connsiteY2" fmla="*/ 4476750 h 4479150"/>
                <a:gd name="connsiteX3" fmla="*/ 3633887 w 4124054"/>
                <a:gd name="connsiteY3" fmla="*/ 4420172 h 4479150"/>
                <a:gd name="connsiteX4" fmla="*/ 3619980 w 4124054"/>
                <a:gd name="connsiteY4" fmla="*/ 4319302 h 4479150"/>
                <a:gd name="connsiteX5" fmla="*/ 3426718 w 4124054"/>
                <a:gd name="connsiteY5" fmla="*/ 2924556 h 4479150"/>
                <a:gd name="connsiteX6" fmla="*/ 3392333 w 4124054"/>
                <a:gd name="connsiteY6" fmla="*/ 2670715 h 4479150"/>
                <a:gd name="connsiteX7" fmla="*/ 3355852 w 4124054"/>
                <a:gd name="connsiteY7" fmla="*/ 2434876 h 4479150"/>
                <a:gd name="connsiteX8" fmla="*/ 3352995 w 4124054"/>
                <a:gd name="connsiteY8" fmla="*/ 2437638 h 4479150"/>
                <a:gd name="connsiteX9" fmla="*/ 3343374 w 4124054"/>
                <a:gd name="connsiteY9" fmla="*/ 2446973 h 4479150"/>
                <a:gd name="connsiteX10" fmla="*/ 3336993 w 4124054"/>
                <a:gd name="connsiteY10" fmla="*/ 2452974 h 4479150"/>
                <a:gd name="connsiteX11" fmla="*/ 3278128 w 4124054"/>
                <a:gd name="connsiteY11" fmla="*/ 2509933 h 4479150"/>
                <a:gd name="connsiteX12" fmla="*/ 3204024 w 4124054"/>
                <a:gd name="connsiteY12" fmla="*/ 2579371 h 4479150"/>
                <a:gd name="connsiteX13" fmla="*/ 3055815 w 4124054"/>
                <a:gd name="connsiteY13" fmla="*/ 2718150 h 4479150"/>
                <a:gd name="connsiteX14" fmla="*/ 2759397 w 4124054"/>
                <a:gd name="connsiteY14" fmla="*/ 2995708 h 4479150"/>
                <a:gd name="connsiteX15" fmla="*/ 2600329 w 4124054"/>
                <a:gd name="connsiteY15" fmla="*/ 3143822 h 4479150"/>
                <a:gd name="connsiteX16" fmla="*/ 2420497 w 4124054"/>
                <a:gd name="connsiteY16" fmla="*/ 3314224 h 4479150"/>
                <a:gd name="connsiteX17" fmla="*/ 2199327 w 4124054"/>
                <a:gd name="connsiteY17" fmla="*/ 3519679 h 4479150"/>
                <a:gd name="connsiteX18" fmla="*/ 1775369 w 4124054"/>
                <a:gd name="connsiteY18" fmla="*/ 3663220 h 4479150"/>
                <a:gd name="connsiteX19" fmla="*/ 1410466 w 4124054"/>
                <a:gd name="connsiteY19" fmla="*/ 3654362 h 4479150"/>
                <a:gd name="connsiteX20" fmla="*/ 1125478 w 4124054"/>
                <a:gd name="connsiteY20" fmla="*/ 3558350 h 4479150"/>
                <a:gd name="connsiteX21" fmla="*/ 689995 w 4124054"/>
                <a:gd name="connsiteY21" fmla="*/ 3271171 h 4479150"/>
                <a:gd name="connsiteX22" fmla="*/ 543215 w 4124054"/>
                <a:gd name="connsiteY22" fmla="*/ 3154966 h 4479150"/>
                <a:gd name="connsiteX23" fmla="*/ 264037 w 4124054"/>
                <a:gd name="connsiteY23" fmla="*/ 2915508 h 4479150"/>
                <a:gd name="connsiteX24" fmla="*/ 98492 w 4124054"/>
                <a:gd name="connsiteY24" fmla="*/ 2739200 h 4479150"/>
                <a:gd name="connsiteX25" fmla="*/ 6671 w 4124054"/>
                <a:gd name="connsiteY25" fmla="*/ 2594420 h 4479150"/>
                <a:gd name="connsiteX26" fmla="*/ 21435 w 4124054"/>
                <a:gd name="connsiteY26" fmla="*/ 2434209 h 4479150"/>
                <a:gd name="connsiteX27" fmla="*/ 110399 w 4124054"/>
                <a:gd name="connsiteY27" fmla="*/ 2383155 h 4479150"/>
                <a:gd name="connsiteX28" fmla="*/ 141641 w 4124054"/>
                <a:gd name="connsiteY28" fmla="*/ 2396014 h 4479150"/>
                <a:gd name="connsiteX29" fmla="*/ 321663 w 4124054"/>
                <a:gd name="connsiteY29" fmla="*/ 2842737 h 4479150"/>
                <a:gd name="connsiteX30" fmla="*/ 554740 w 4124054"/>
                <a:gd name="connsiteY30" fmla="*/ 2943416 h 4479150"/>
                <a:gd name="connsiteX31" fmla="*/ 756194 w 4124054"/>
                <a:gd name="connsiteY31" fmla="*/ 2764822 h 4479150"/>
                <a:gd name="connsiteX32" fmla="*/ 1066137 w 4124054"/>
                <a:gd name="connsiteY32" fmla="*/ 2177416 h 4479150"/>
                <a:gd name="connsiteX33" fmla="*/ 1072805 w 4124054"/>
                <a:gd name="connsiteY33" fmla="*/ 1920621 h 4479150"/>
                <a:gd name="connsiteX34" fmla="*/ 1053279 w 4124054"/>
                <a:gd name="connsiteY34" fmla="*/ 1910334 h 4479150"/>
                <a:gd name="connsiteX35" fmla="*/ 1040134 w 4124054"/>
                <a:gd name="connsiteY35" fmla="*/ 1910620 h 4479150"/>
                <a:gd name="connsiteX36" fmla="*/ 1038801 w 4124054"/>
                <a:gd name="connsiteY36" fmla="*/ 1852137 h 4479150"/>
                <a:gd name="connsiteX37" fmla="*/ 1119954 w 4124054"/>
                <a:gd name="connsiteY37" fmla="*/ 1911477 h 4479150"/>
                <a:gd name="connsiteX38" fmla="*/ 1206060 w 4124054"/>
                <a:gd name="connsiteY38" fmla="*/ 1985677 h 4479150"/>
                <a:gd name="connsiteX39" fmla="*/ 1500572 w 4124054"/>
                <a:gd name="connsiteY39" fmla="*/ 2152841 h 4479150"/>
                <a:gd name="connsiteX40" fmla="*/ 1670213 w 4124054"/>
                <a:gd name="connsiteY40" fmla="*/ 2117503 h 4479150"/>
                <a:gd name="connsiteX41" fmla="*/ 1820232 w 4124054"/>
                <a:gd name="connsiteY41" fmla="*/ 2017872 h 4479150"/>
                <a:gd name="connsiteX42" fmla="*/ 1901956 w 4124054"/>
                <a:gd name="connsiteY42" fmla="*/ 1954340 h 4479150"/>
                <a:gd name="connsiteX43" fmla="*/ 2162941 w 4124054"/>
                <a:gd name="connsiteY43" fmla="*/ 1727740 h 4479150"/>
                <a:gd name="connsiteX44" fmla="*/ 2425260 w 4124054"/>
                <a:gd name="connsiteY44" fmla="*/ 1466279 h 4479150"/>
                <a:gd name="connsiteX45" fmla="*/ 2620903 w 4124054"/>
                <a:gd name="connsiteY45" fmla="*/ 1245108 h 4479150"/>
                <a:gd name="connsiteX46" fmla="*/ 2795877 w 4124054"/>
                <a:gd name="connsiteY46" fmla="*/ 1028415 h 4479150"/>
                <a:gd name="connsiteX47" fmla="*/ 2963327 w 4124054"/>
                <a:gd name="connsiteY47" fmla="*/ 733521 h 4479150"/>
                <a:gd name="connsiteX48" fmla="*/ 3094867 w 4124054"/>
                <a:gd name="connsiteY48" fmla="*/ 320993 h 4479150"/>
                <a:gd name="connsiteX49" fmla="*/ 3097534 w 4124054"/>
                <a:gd name="connsiteY49" fmla="*/ 307563 h 4479150"/>
                <a:gd name="connsiteX50" fmla="*/ 3103820 w 4124054"/>
                <a:gd name="connsiteY50" fmla="*/ 264795 h 4479150"/>
                <a:gd name="connsiteX51" fmla="*/ 3111250 w 4124054"/>
                <a:gd name="connsiteY51" fmla="*/ 258795 h 4479150"/>
                <a:gd name="connsiteX52" fmla="*/ 3738376 w 4124054"/>
                <a:gd name="connsiteY52" fmla="*/ 0 h 4479150"/>
                <a:gd name="connsiteX0" fmla="*/ 4093754 w 4124054"/>
                <a:gd name="connsiteY0" fmla="*/ 4444270 h 4479150"/>
                <a:gd name="connsiteX1" fmla="*/ 4090706 w 4124054"/>
                <a:gd name="connsiteY1" fmla="*/ 4466273 h 4479150"/>
                <a:gd name="connsiteX2" fmla="*/ 3656270 w 4124054"/>
                <a:gd name="connsiteY2" fmla="*/ 4476750 h 4479150"/>
                <a:gd name="connsiteX3" fmla="*/ 3633887 w 4124054"/>
                <a:gd name="connsiteY3" fmla="*/ 4420172 h 4479150"/>
                <a:gd name="connsiteX4" fmla="*/ 3619980 w 4124054"/>
                <a:gd name="connsiteY4" fmla="*/ 4319302 h 4479150"/>
                <a:gd name="connsiteX5" fmla="*/ 3392333 w 4124054"/>
                <a:gd name="connsiteY5" fmla="*/ 2670715 h 4479150"/>
                <a:gd name="connsiteX6" fmla="*/ 3355852 w 4124054"/>
                <a:gd name="connsiteY6" fmla="*/ 2434876 h 4479150"/>
                <a:gd name="connsiteX7" fmla="*/ 3352995 w 4124054"/>
                <a:gd name="connsiteY7" fmla="*/ 2437638 h 4479150"/>
                <a:gd name="connsiteX8" fmla="*/ 3343374 w 4124054"/>
                <a:gd name="connsiteY8" fmla="*/ 2446973 h 4479150"/>
                <a:gd name="connsiteX9" fmla="*/ 3336993 w 4124054"/>
                <a:gd name="connsiteY9" fmla="*/ 2452974 h 4479150"/>
                <a:gd name="connsiteX10" fmla="*/ 3278128 w 4124054"/>
                <a:gd name="connsiteY10" fmla="*/ 2509933 h 4479150"/>
                <a:gd name="connsiteX11" fmla="*/ 3204024 w 4124054"/>
                <a:gd name="connsiteY11" fmla="*/ 2579371 h 4479150"/>
                <a:gd name="connsiteX12" fmla="*/ 3055815 w 4124054"/>
                <a:gd name="connsiteY12" fmla="*/ 2718150 h 4479150"/>
                <a:gd name="connsiteX13" fmla="*/ 2759397 w 4124054"/>
                <a:gd name="connsiteY13" fmla="*/ 2995708 h 4479150"/>
                <a:gd name="connsiteX14" fmla="*/ 2600329 w 4124054"/>
                <a:gd name="connsiteY14" fmla="*/ 3143822 h 4479150"/>
                <a:gd name="connsiteX15" fmla="*/ 2420497 w 4124054"/>
                <a:gd name="connsiteY15" fmla="*/ 3314224 h 4479150"/>
                <a:gd name="connsiteX16" fmla="*/ 2199327 w 4124054"/>
                <a:gd name="connsiteY16" fmla="*/ 3519679 h 4479150"/>
                <a:gd name="connsiteX17" fmla="*/ 1775369 w 4124054"/>
                <a:gd name="connsiteY17" fmla="*/ 3663220 h 4479150"/>
                <a:gd name="connsiteX18" fmla="*/ 1410466 w 4124054"/>
                <a:gd name="connsiteY18" fmla="*/ 3654362 h 4479150"/>
                <a:gd name="connsiteX19" fmla="*/ 1125478 w 4124054"/>
                <a:gd name="connsiteY19" fmla="*/ 3558350 h 4479150"/>
                <a:gd name="connsiteX20" fmla="*/ 689995 w 4124054"/>
                <a:gd name="connsiteY20" fmla="*/ 3271171 h 4479150"/>
                <a:gd name="connsiteX21" fmla="*/ 543215 w 4124054"/>
                <a:gd name="connsiteY21" fmla="*/ 3154966 h 4479150"/>
                <a:gd name="connsiteX22" fmla="*/ 264037 w 4124054"/>
                <a:gd name="connsiteY22" fmla="*/ 2915508 h 4479150"/>
                <a:gd name="connsiteX23" fmla="*/ 98492 w 4124054"/>
                <a:gd name="connsiteY23" fmla="*/ 2739200 h 4479150"/>
                <a:gd name="connsiteX24" fmla="*/ 6671 w 4124054"/>
                <a:gd name="connsiteY24" fmla="*/ 2594420 h 4479150"/>
                <a:gd name="connsiteX25" fmla="*/ 21435 w 4124054"/>
                <a:gd name="connsiteY25" fmla="*/ 2434209 h 4479150"/>
                <a:gd name="connsiteX26" fmla="*/ 110399 w 4124054"/>
                <a:gd name="connsiteY26" fmla="*/ 2383155 h 4479150"/>
                <a:gd name="connsiteX27" fmla="*/ 141641 w 4124054"/>
                <a:gd name="connsiteY27" fmla="*/ 2396014 h 4479150"/>
                <a:gd name="connsiteX28" fmla="*/ 321663 w 4124054"/>
                <a:gd name="connsiteY28" fmla="*/ 2842737 h 4479150"/>
                <a:gd name="connsiteX29" fmla="*/ 554740 w 4124054"/>
                <a:gd name="connsiteY29" fmla="*/ 2943416 h 4479150"/>
                <a:gd name="connsiteX30" fmla="*/ 756194 w 4124054"/>
                <a:gd name="connsiteY30" fmla="*/ 2764822 h 4479150"/>
                <a:gd name="connsiteX31" fmla="*/ 1066137 w 4124054"/>
                <a:gd name="connsiteY31" fmla="*/ 2177416 h 4479150"/>
                <a:gd name="connsiteX32" fmla="*/ 1072805 w 4124054"/>
                <a:gd name="connsiteY32" fmla="*/ 1920621 h 4479150"/>
                <a:gd name="connsiteX33" fmla="*/ 1053279 w 4124054"/>
                <a:gd name="connsiteY33" fmla="*/ 1910334 h 4479150"/>
                <a:gd name="connsiteX34" fmla="*/ 1040134 w 4124054"/>
                <a:gd name="connsiteY34" fmla="*/ 1910620 h 4479150"/>
                <a:gd name="connsiteX35" fmla="*/ 1038801 w 4124054"/>
                <a:gd name="connsiteY35" fmla="*/ 1852137 h 4479150"/>
                <a:gd name="connsiteX36" fmla="*/ 1119954 w 4124054"/>
                <a:gd name="connsiteY36" fmla="*/ 1911477 h 4479150"/>
                <a:gd name="connsiteX37" fmla="*/ 1206060 w 4124054"/>
                <a:gd name="connsiteY37" fmla="*/ 1985677 h 4479150"/>
                <a:gd name="connsiteX38" fmla="*/ 1500572 w 4124054"/>
                <a:gd name="connsiteY38" fmla="*/ 2152841 h 4479150"/>
                <a:gd name="connsiteX39" fmla="*/ 1670213 w 4124054"/>
                <a:gd name="connsiteY39" fmla="*/ 2117503 h 4479150"/>
                <a:gd name="connsiteX40" fmla="*/ 1820232 w 4124054"/>
                <a:gd name="connsiteY40" fmla="*/ 2017872 h 4479150"/>
                <a:gd name="connsiteX41" fmla="*/ 1901956 w 4124054"/>
                <a:gd name="connsiteY41" fmla="*/ 1954340 h 4479150"/>
                <a:gd name="connsiteX42" fmla="*/ 2162941 w 4124054"/>
                <a:gd name="connsiteY42" fmla="*/ 1727740 h 4479150"/>
                <a:gd name="connsiteX43" fmla="*/ 2425260 w 4124054"/>
                <a:gd name="connsiteY43" fmla="*/ 1466279 h 4479150"/>
                <a:gd name="connsiteX44" fmla="*/ 2620903 w 4124054"/>
                <a:gd name="connsiteY44" fmla="*/ 1245108 h 4479150"/>
                <a:gd name="connsiteX45" fmla="*/ 2795877 w 4124054"/>
                <a:gd name="connsiteY45" fmla="*/ 1028415 h 4479150"/>
                <a:gd name="connsiteX46" fmla="*/ 2963327 w 4124054"/>
                <a:gd name="connsiteY46" fmla="*/ 733521 h 4479150"/>
                <a:gd name="connsiteX47" fmla="*/ 3094867 w 4124054"/>
                <a:gd name="connsiteY47" fmla="*/ 320993 h 4479150"/>
                <a:gd name="connsiteX48" fmla="*/ 3097534 w 4124054"/>
                <a:gd name="connsiteY48" fmla="*/ 307563 h 4479150"/>
                <a:gd name="connsiteX49" fmla="*/ 3103820 w 4124054"/>
                <a:gd name="connsiteY49" fmla="*/ 264795 h 4479150"/>
                <a:gd name="connsiteX50" fmla="*/ 3111250 w 4124054"/>
                <a:gd name="connsiteY50" fmla="*/ 258795 h 4479150"/>
                <a:gd name="connsiteX51" fmla="*/ 3738376 w 4124054"/>
                <a:gd name="connsiteY51" fmla="*/ 0 h 4479150"/>
                <a:gd name="connsiteX0" fmla="*/ 4093754 w 4124054"/>
                <a:gd name="connsiteY0" fmla="*/ 4444270 h 4479150"/>
                <a:gd name="connsiteX1" fmla="*/ 4090706 w 4124054"/>
                <a:gd name="connsiteY1" fmla="*/ 4466273 h 4479150"/>
                <a:gd name="connsiteX2" fmla="*/ 3656270 w 4124054"/>
                <a:gd name="connsiteY2" fmla="*/ 4476750 h 4479150"/>
                <a:gd name="connsiteX3" fmla="*/ 3633887 w 4124054"/>
                <a:gd name="connsiteY3" fmla="*/ 4420172 h 4479150"/>
                <a:gd name="connsiteX4" fmla="*/ 3619980 w 4124054"/>
                <a:gd name="connsiteY4" fmla="*/ 4319302 h 4479150"/>
                <a:gd name="connsiteX5" fmla="*/ 3355852 w 4124054"/>
                <a:gd name="connsiteY5" fmla="*/ 2434876 h 4479150"/>
                <a:gd name="connsiteX6" fmla="*/ 3352995 w 4124054"/>
                <a:gd name="connsiteY6" fmla="*/ 2437638 h 4479150"/>
                <a:gd name="connsiteX7" fmla="*/ 3343374 w 4124054"/>
                <a:gd name="connsiteY7" fmla="*/ 2446973 h 4479150"/>
                <a:gd name="connsiteX8" fmla="*/ 3336993 w 4124054"/>
                <a:gd name="connsiteY8" fmla="*/ 2452974 h 4479150"/>
                <a:gd name="connsiteX9" fmla="*/ 3278128 w 4124054"/>
                <a:gd name="connsiteY9" fmla="*/ 2509933 h 4479150"/>
                <a:gd name="connsiteX10" fmla="*/ 3204024 w 4124054"/>
                <a:gd name="connsiteY10" fmla="*/ 2579371 h 4479150"/>
                <a:gd name="connsiteX11" fmla="*/ 3055815 w 4124054"/>
                <a:gd name="connsiteY11" fmla="*/ 2718150 h 4479150"/>
                <a:gd name="connsiteX12" fmla="*/ 2759397 w 4124054"/>
                <a:gd name="connsiteY12" fmla="*/ 2995708 h 4479150"/>
                <a:gd name="connsiteX13" fmla="*/ 2600329 w 4124054"/>
                <a:gd name="connsiteY13" fmla="*/ 3143822 h 4479150"/>
                <a:gd name="connsiteX14" fmla="*/ 2420497 w 4124054"/>
                <a:gd name="connsiteY14" fmla="*/ 3314224 h 4479150"/>
                <a:gd name="connsiteX15" fmla="*/ 2199327 w 4124054"/>
                <a:gd name="connsiteY15" fmla="*/ 3519679 h 4479150"/>
                <a:gd name="connsiteX16" fmla="*/ 1775369 w 4124054"/>
                <a:gd name="connsiteY16" fmla="*/ 3663220 h 4479150"/>
                <a:gd name="connsiteX17" fmla="*/ 1410466 w 4124054"/>
                <a:gd name="connsiteY17" fmla="*/ 3654362 h 4479150"/>
                <a:gd name="connsiteX18" fmla="*/ 1125478 w 4124054"/>
                <a:gd name="connsiteY18" fmla="*/ 3558350 h 4479150"/>
                <a:gd name="connsiteX19" fmla="*/ 689995 w 4124054"/>
                <a:gd name="connsiteY19" fmla="*/ 3271171 h 4479150"/>
                <a:gd name="connsiteX20" fmla="*/ 543215 w 4124054"/>
                <a:gd name="connsiteY20" fmla="*/ 3154966 h 4479150"/>
                <a:gd name="connsiteX21" fmla="*/ 264037 w 4124054"/>
                <a:gd name="connsiteY21" fmla="*/ 2915508 h 4479150"/>
                <a:gd name="connsiteX22" fmla="*/ 98492 w 4124054"/>
                <a:gd name="connsiteY22" fmla="*/ 2739200 h 4479150"/>
                <a:gd name="connsiteX23" fmla="*/ 6671 w 4124054"/>
                <a:gd name="connsiteY23" fmla="*/ 2594420 h 4479150"/>
                <a:gd name="connsiteX24" fmla="*/ 21435 w 4124054"/>
                <a:gd name="connsiteY24" fmla="*/ 2434209 h 4479150"/>
                <a:gd name="connsiteX25" fmla="*/ 110399 w 4124054"/>
                <a:gd name="connsiteY25" fmla="*/ 2383155 h 4479150"/>
                <a:gd name="connsiteX26" fmla="*/ 141641 w 4124054"/>
                <a:gd name="connsiteY26" fmla="*/ 2396014 h 4479150"/>
                <a:gd name="connsiteX27" fmla="*/ 321663 w 4124054"/>
                <a:gd name="connsiteY27" fmla="*/ 2842737 h 4479150"/>
                <a:gd name="connsiteX28" fmla="*/ 554740 w 4124054"/>
                <a:gd name="connsiteY28" fmla="*/ 2943416 h 4479150"/>
                <a:gd name="connsiteX29" fmla="*/ 756194 w 4124054"/>
                <a:gd name="connsiteY29" fmla="*/ 2764822 h 4479150"/>
                <a:gd name="connsiteX30" fmla="*/ 1066137 w 4124054"/>
                <a:gd name="connsiteY30" fmla="*/ 2177416 h 4479150"/>
                <a:gd name="connsiteX31" fmla="*/ 1072805 w 4124054"/>
                <a:gd name="connsiteY31" fmla="*/ 1920621 h 4479150"/>
                <a:gd name="connsiteX32" fmla="*/ 1053279 w 4124054"/>
                <a:gd name="connsiteY32" fmla="*/ 1910334 h 4479150"/>
                <a:gd name="connsiteX33" fmla="*/ 1040134 w 4124054"/>
                <a:gd name="connsiteY33" fmla="*/ 1910620 h 4479150"/>
                <a:gd name="connsiteX34" fmla="*/ 1038801 w 4124054"/>
                <a:gd name="connsiteY34" fmla="*/ 1852137 h 4479150"/>
                <a:gd name="connsiteX35" fmla="*/ 1119954 w 4124054"/>
                <a:gd name="connsiteY35" fmla="*/ 1911477 h 4479150"/>
                <a:gd name="connsiteX36" fmla="*/ 1206060 w 4124054"/>
                <a:gd name="connsiteY36" fmla="*/ 1985677 h 4479150"/>
                <a:gd name="connsiteX37" fmla="*/ 1500572 w 4124054"/>
                <a:gd name="connsiteY37" fmla="*/ 2152841 h 4479150"/>
                <a:gd name="connsiteX38" fmla="*/ 1670213 w 4124054"/>
                <a:gd name="connsiteY38" fmla="*/ 2117503 h 4479150"/>
                <a:gd name="connsiteX39" fmla="*/ 1820232 w 4124054"/>
                <a:gd name="connsiteY39" fmla="*/ 2017872 h 4479150"/>
                <a:gd name="connsiteX40" fmla="*/ 1901956 w 4124054"/>
                <a:gd name="connsiteY40" fmla="*/ 1954340 h 4479150"/>
                <a:gd name="connsiteX41" fmla="*/ 2162941 w 4124054"/>
                <a:gd name="connsiteY41" fmla="*/ 1727740 h 4479150"/>
                <a:gd name="connsiteX42" fmla="*/ 2425260 w 4124054"/>
                <a:gd name="connsiteY42" fmla="*/ 1466279 h 4479150"/>
                <a:gd name="connsiteX43" fmla="*/ 2620903 w 4124054"/>
                <a:gd name="connsiteY43" fmla="*/ 1245108 h 4479150"/>
                <a:gd name="connsiteX44" fmla="*/ 2795877 w 4124054"/>
                <a:gd name="connsiteY44" fmla="*/ 1028415 h 4479150"/>
                <a:gd name="connsiteX45" fmla="*/ 2963327 w 4124054"/>
                <a:gd name="connsiteY45" fmla="*/ 733521 h 4479150"/>
                <a:gd name="connsiteX46" fmla="*/ 3094867 w 4124054"/>
                <a:gd name="connsiteY46" fmla="*/ 320993 h 4479150"/>
                <a:gd name="connsiteX47" fmla="*/ 3097534 w 4124054"/>
                <a:gd name="connsiteY47" fmla="*/ 307563 h 4479150"/>
                <a:gd name="connsiteX48" fmla="*/ 3103820 w 4124054"/>
                <a:gd name="connsiteY48" fmla="*/ 264795 h 4479150"/>
                <a:gd name="connsiteX49" fmla="*/ 3111250 w 4124054"/>
                <a:gd name="connsiteY49" fmla="*/ 258795 h 4479150"/>
                <a:gd name="connsiteX50" fmla="*/ 3738376 w 4124054"/>
                <a:gd name="connsiteY50" fmla="*/ 0 h 4479150"/>
                <a:gd name="connsiteX0" fmla="*/ 4093754 w 4124054"/>
                <a:gd name="connsiteY0" fmla="*/ 4444270 h 4585616"/>
                <a:gd name="connsiteX1" fmla="*/ 4090706 w 4124054"/>
                <a:gd name="connsiteY1" fmla="*/ 4466273 h 4585616"/>
                <a:gd name="connsiteX2" fmla="*/ 3656270 w 4124054"/>
                <a:gd name="connsiteY2" fmla="*/ 4476750 h 4585616"/>
                <a:gd name="connsiteX3" fmla="*/ 3633887 w 4124054"/>
                <a:gd name="connsiteY3" fmla="*/ 4420172 h 4585616"/>
                <a:gd name="connsiteX4" fmla="*/ 3355852 w 4124054"/>
                <a:gd name="connsiteY4" fmla="*/ 2434876 h 4585616"/>
                <a:gd name="connsiteX5" fmla="*/ 3352995 w 4124054"/>
                <a:gd name="connsiteY5" fmla="*/ 2437638 h 4585616"/>
                <a:gd name="connsiteX6" fmla="*/ 3343374 w 4124054"/>
                <a:gd name="connsiteY6" fmla="*/ 2446973 h 4585616"/>
                <a:gd name="connsiteX7" fmla="*/ 3336993 w 4124054"/>
                <a:gd name="connsiteY7" fmla="*/ 2452974 h 4585616"/>
                <a:gd name="connsiteX8" fmla="*/ 3278128 w 4124054"/>
                <a:gd name="connsiteY8" fmla="*/ 2509933 h 4585616"/>
                <a:gd name="connsiteX9" fmla="*/ 3204024 w 4124054"/>
                <a:gd name="connsiteY9" fmla="*/ 2579371 h 4585616"/>
                <a:gd name="connsiteX10" fmla="*/ 3055815 w 4124054"/>
                <a:gd name="connsiteY10" fmla="*/ 2718150 h 4585616"/>
                <a:gd name="connsiteX11" fmla="*/ 2759397 w 4124054"/>
                <a:gd name="connsiteY11" fmla="*/ 2995708 h 4585616"/>
                <a:gd name="connsiteX12" fmla="*/ 2600329 w 4124054"/>
                <a:gd name="connsiteY12" fmla="*/ 3143822 h 4585616"/>
                <a:gd name="connsiteX13" fmla="*/ 2420497 w 4124054"/>
                <a:gd name="connsiteY13" fmla="*/ 3314224 h 4585616"/>
                <a:gd name="connsiteX14" fmla="*/ 2199327 w 4124054"/>
                <a:gd name="connsiteY14" fmla="*/ 3519679 h 4585616"/>
                <a:gd name="connsiteX15" fmla="*/ 1775369 w 4124054"/>
                <a:gd name="connsiteY15" fmla="*/ 3663220 h 4585616"/>
                <a:gd name="connsiteX16" fmla="*/ 1410466 w 4124054"/>
                <a:gd name="connsiteY16" fmla="*/ 3654362 h 4585616"/>
                <a:gd name="connsiteX17" fmla="*/ 1125478 w 4124054"/>
                <a:gd name="connsiteY17" fmla="*/ 3558350 h 4585616"/>
                <a:gd name="connsiteX18" fmla="*/ 689995 w 4124054"/>
                <a:gd name="connsiteY18" fmla="*/ 3271171 h 4585616"/>
                <a:gd name="connsiteX19" fmla="*/ 543215 w 4124054"/>
                <a:gd name="connsiteY19" fmla="*/ 3154966 h 4585616"/>
                <a:gd name="connsiteX20" fmla="*/ 264037 w 4124054"/>
                <a:gd name="connsiteY20" fmla="*/ 2915508 h 4585616"/>
                <a:gd name="connsiteX21" fmla="*/ 98492 w 4124054"/>
                <a:gd name="connsiteY21" fmla="*/ 2739200 h 4585616"/>
                <a:gd name="connsiteX22" fmla="*/ 6671 w 4124054"/>
                <a:gd name="connsiteY22" fmla="*/ 2594420 h 4585616"/>
                <a:gd name="connsiteX23" fmla="*/ 21435 w 4124054"/>
                <a:gd name="connsiteY23" fmla="*/ 2434209 h 4585616"/>
                <a:gd name="connsiteX24" fmla="*/ 110399 w 4124054"/>
                <a:gd name="connsiteY24" fmla="*/ 2383155 h 4585616"/>
                <a:gd name="connsiteX25" fmla="*/ 141641 w 4124054"/>
                <a:gd name="connsiteY25" fmla="*/ 2396014 h 4585616"/>
                <a:gd name="connsiteX26" fmla="*/ 321663 w 4124054"/>
                <a:gd name="connsiteY26" fmla="*/ 2842737 h 4585616"/>
                <a:gd name="connsiteX27" fmla="*/ 554740 w 4124054"/>
                <a:gd name="connsiteY27" fmla="*/ 2943416 h 4585616"/>
                <a:gd name="connsiteX28" fmla="*/ 756194 w 4124054"/>
                <a:gd name="connsiteY28" fmla="*/ 2764822 h 4585616"/>
                <a:gd name="connsiteX29" fmla="*/ 1066137 w 4124054"/>
                <a:gd name="connsiteY29" fmla="*/ 2177416 h 4585616"/>
                <a:gd name="connsiteX30" fmla="*/ 1072805 w 4124054"/>
                <a:gd name="connsiteY30" fmla="*/ 1920621 h 4585616"/>
                <a:gd name="connsiteX31" fmla="*/ 1053279 w 4124054"/>
                <a:gd name="connsiteY31" fmla="*/ 1910334 h 4585616"/>
                <a:gd name="connsiteX32" fmla="*/ 1040134 w 4124054"/>
                <a:gd name="connsiteY32" fmla="*/ 1910620 h 4585616"/>
                <a:gd name="connsiteX33" fmla="*/ 1038801 w 4124054"/>
                <a:gd name="connsiteY33" fmla="*/ 1852137 h 4585616"/>
                <a:gd name="connsiteX34" fmla="*/ 1119954 w 4124054"/>
                <a:gd name="connsiteY34" fmla="*/ 1911477 h 4585616"/>
                <a:gd name="connsiteX35" fmla="*/ 1206060 w 4124054"/>
                <a:gd name="connsiteY35" fmla="*/ 1985677 h 4585616"/>
                <a:gd name="connsiteX36" fmla="*/ 1500572 w 4124054"/>
                <a:gd name="connsiteY36" fmla="*/ 2152841 h 4585616"/>
                <a:gd name="connsiteX37" fmla="*/ 1670213 w 4124054"/>
                <a:gd name="connsiteY37" fmla="*/ 2117503 h 4585616"/>
                <a:gd name="connsiteX38" fmla="*/ 1820232 w 4124054"/>
                <a:gd name="connsiteY38" fmla="*/ 2017872 h 4585616"/>
                <a:gd name="connsiteX39" fmla="*/ 1901956 w 4124054"/>
                <a:gd name="connsiteY39" fmla="*/ 1954340 h 4585616"/>
                <a:gd name="connsiteX40" fmla="*/ 2162941 w 4124054"/>
                <a:gd name="connsiteY40" fmla="*/ 1727740 h 4585616"/>
                <a:gd name="connsiteX41" fmla="*/ 2425260 w 4124054"/>
                <a:gd name="connsiteY41" fmla="*/ 1466279 h 4585616"/>
                <a:gd name="connsiteX42" fmla="*/ 2620903 w 4124054"/>
                <a:gd name="connsiteY42" fmla="*/ 1245108 h 4585616"/>
                <a:gd name="connsiteX43" fmla="*/ 2795877 w 4124054"/>
                <a:gd name="connsiteY43" fmla="*/ 1028415 h 4585616"/>
                <a:gd name="connsiteX44" fmla="*/ 2963327 w 4124054"/>
                <a:gd name="connsiteY44" fmla="*/ 733521 h 4585616"/>
                <a:gd name="connsiteX45" fmla="*/ 3094867 w 4124054"/>
                <a:gd name="connsiteY45" fmla="*/ 320993 h 4585616"/>
                <a:gd name="connsiteX46" fmla="*/ 3097534 w 4124054"/>
                <a:gd name="connsiteY46" fmla="*/ 307563 h 4585616"/>
                <a:gd name="connsiteX47" fmla="*/ 3103820 w 4124054"/>
                <a:gd name="connsiteY47" fmla="*/ 264795 h 4585616"/>
                <a:gd name="connsiteX48" fmla="*/ 3111250 w 4124054"/>
                <a:gd name="connsiteY48" fmla="*/ 258795 h 4585616"/>
                <a:gd name="connsiteX49" fmla="*/ 3738376 w 4124054"/>
                <a:gd name="connsiteY49" fmla="*/ 0 h 4585616"/>
                <a:gd name="connsiteX0" fmla="*/ 4093754 w 4124054"/>
                <a:gd name="connsiteY0" fmla="*/ 4444270 h 4625728"/>
                <a:gd name="connsiteX1" fmla="*/ 4090706 w 4124054"/>
                <a:gd name="connsiteY1" fmla="*/ 4466273 h 4625728"/>
                <a:gd name="connsiteX2" fmla="*/ 3656270 w 4124054"/>
                <a:gd name="connsiteY2" fmla="*/ 4476750 h 4625728"/>
                <a:gd name="connsiteX3" fmla="*/ 3355852 w 4124054"/>
                <a:gd name="connsiteY3" fmla="*/ 2434876 h 4625728"/>
                <a:gd name="connsiteX4" fmla="*/ 3352995 w 4124054"/>
                <a:gd name="connsiteY4" fmla="*/ 2437638 h 4625728"/>
                <a:gd name="connsiteX5" fmla="*/ 3343374 w 4124054"/>
                <a:gd name="connsiteY5" fmla="*/ 2446973 h 4625728"/>
                <a:gd name="connsiteX6" fmla="*/ 3336993 w 4124054"/>
                <a:gd name="connsiteY6" fmla="*/ 2452974 h 4625728"/>
                <a:gd name="connsiteX7" fmla="*/ 3278128 w 4124054"/>
                <a:gd name="connsiteY7" fmla="*/ 2509933 h 4625728"/>
                <a:gd name="connsiteX8" fmla="*/ 3204024 w 4124054"/>
                <a:gd name="connsiteY8" fmla="*/ 2579371 h 4625728"/>
                <a:gd name="connsiteX9" fmla="*/ 3055815 w 4124054"/>
                <a:gd name="connsiteY9" fmla="*/ 2718150 h 4625728"/>
                <a:gd name="connsiteX10" fmla="*/ 2759397 w 4124054"/>
                <a:gd name="connsiteY10" fmla="*/ 2995708 h 4625728"/>
                <a:gd name="connsiteX11" fmla="*/ 2600329 w 4124054"/>
                <a:gd name="connsiteY11" fmla="*/ 3143822 h 4625728"/>
                <a:gd name="connsiteX12" fmla="*/ 2420497 w 4124054"/>
                <a:gd name="connsiteY12" fmla="*/ 3314224 h 4625728"/>
                <a:gd name="connsiteX13" fmla="*/ 2199327 w 4124054"/>
                <a:gd name="connsiteY13" fmla="*/ 3519679 h 4625728"/>
                <a:gd name="connsiteX14" fmla="*/ 1775369 w 4124054"/>
                <a:gd name="connsiteY14" fmla="*/ 3663220 h 4625728"/>
                <a:gd name="connsiteX15" fmla="*/ 1410466 w 4124054"/>
                <a:gd name="connsiteY15" fmla="*/ 3654362 h 4625728"/>
                <a:gd name="connsiteX16" fmla="*/ 1125478 w 4124054"/>
                <a:gd name="connsiteY16" fmla="*/ 3558350 h 4625728"/>
                <a:gd name="connsiteX17" fmla="*/ 689995 w 4124054"/>
                <a:gd name="connsiteY17" fmla="*/ 3271171 h 4625728"/>
                <a:gd name="connsiteX18" fmla="*/ 543215 w 4124054"/>
                <a:gd name="connsiteY18" fmla="*/ 3154966 h 4625728"/>
                <a:gd name="connsiteX19" fmla="*/ 264037 w 4124054"/>
                <a:gd name="connsiteY19" fmla="*/ 2915508 h 4625728"/>
                <a:gd name="connsiteX20" fmla="*/ 98492 w 4124054"/>
                <a:gd name="connsiteY20" fmla="*/ 2739200 h 4625728"/>
                <a:gd name="connsiteX21" fmla="*/ 6671 w 4124054"/>
                <a:gd name="connsiteY21" fmla="*/ 2594420 h 4625728"/>
                <a:gd name="connsiteX22" fmla="*/ 21435 w 4124054"/>
                <a:gd name="connsiteY22" fmla="*/ 2434209 h 4625728"/>
                <a:gd name="connsiteX23" fmla="*/ 110399 w 4124054"/>
                <a:gd name="connsiteY23" fmla="*/ 2383155 h 4625728"/>
                <a:gd name="connsiteX24" fmla="*/ 141641 w 4124054"/>
                <a:gd name="connsiteY24" fmla="*/ 2396014 h 4625728"/>
                <a:gd name="connsiteX25" fmla="*/ 321663 w 4124054"/>
                <a:gd name="connsiteY25" fmla="*/ 2842737 h 4625728"/>
                <a:gd name="connsiteX26" fmla="*/ 554740 w 4124054"/>
                <a:gd name="connsiteY26" fmla="*/ 2943416 h 4625728"/>
                <a:gd name="connsiteX27" fmla="*/ 756194 w 4124054"/>
                <a:gd name="connsiteY27" fmla="*/ 2764822 h 4625728"/>
                <a:gd name="connsiteX28" fmla="*/ 1066137 w 4124054"/>
                <a:gd name="connsiteY28" fmla="*/ 2177416 h 4625728"/>
                <a:gd name="connsiteX29" fmla="*/ 1072805 w 4124054"/>
                <a:gd name="connsiteY29" fmla="*/ 1920621 h 4625728"/>
                <a:gd name="connsiteX30" fmla="*/ 1053279 w 4124054"/>
                <a:gd name="connsiteY30" fmla="*/ 1910334 h 4625728"/>
                <a:gd name="connsiteX31" fmla="*/ 1040134 w 4124054"/>
                <a:gd name="connsiteY31" fmla="*/ 1910620 h 4625728"/>
                <a:gd name="connsiteX32" fmla="*/ 1038801 w 4124054"/>
                <a:gd name="connsiteY32" fmla="*/ 1852137 h 4625728"/>
                <a:gd name="connsiteX33" fmla="*/ 1119954 w 4124054"/>
                <a:gd name="connsiteY33" fmla="*/ 1911477 h 4625728"/>
                <a:gd name="connsiteX34" fmla="*/ 1206060 w 4124054"/>
                <a:gd name="connsiteY34" fmla="*/ 1985677 h 4625728"/>
                <a:gd name="connsiteX35" fmla="*/ 1500572 w 4124054"/>
                <a:gd name="connsiteY35" fmla="*/ 2152841 h 4625728"/>
                <a:gd name="connsiteX36" fmla="*/ 1670213 w 4124054"/>
                <a:gd name="connsiteY36" fmla="*/ 2117503 h 4625728"/>
                <a:gd name="connsiteX37" fmla="*/ 1820232 w 4124054"/>
                <a:gd name="connsiteY37" fmla="*/ 2017872 h 4625728"/>
                <a:gd name="connsiteX38" fmla="*/ 1901956 w 4124054"/>
                <a:gd name="connsiteY38" fmla="*/ 1954340 h 4625728"/>
                <a:gd name="connsiteX39" fmla="*/ 2162941 w 4124054"/>
                <a:gd name="connsiteY39" fmla="*/ 1727740 h 4625728"/>
                <a:gd name="connsiteX40" fmla="*/ 2425260 w 4124054"/>
                <a:gd name="connsiteY40" fmla="*/ 1466279 h 4625728"/>
                <a:gd name="connsiteX41" fmla="*/ 2620903 w 4124054"/>
                <a:gd name="connsiteY41" fmla="*/ 1245108 h 4625728"/>
                <a:gd name="connsiteX42" fmla="*/ 2795877 w 4124054"/>
                <a:gd name="connsiteY42" fmla="*/ 1028415 h 4625728"/>
                <a:gd name="connsiteX43" fmla="*/ 2963327 w 4124054"/>
                <a:gd name="connsiteY43" fmla="*/ 733521 h 4625728"/>
                <a:gd name="connsiteX44" fmla="*/ 3094867 w 4124054"/>
                <a:gd name="connsiteY44" fmla="*/ 320993 h 4625728"/>
                <a:gd name="connsiteX45" fmla="*/ 3097534 w 4124054"/>
                <a:gd name="connsiteY45" fmla="*/ 307563 h 4625728"/>
                <a:gd name="connsiteX46" fmla="*/ 3103820 w 4124054"/>
                <a:gd name="connsiteY46" fmla="*/ 264795 h 4625728"/>
                <a:gd name="connsiteX47" fmla="*/ 3111250 w 4124054"/>
                <a:gd name="connsiteY47" fmla="*/ 258795 h 4625728"/>
                <a:gd name="connsiteX48" fmla="*/ 3738376 w 4124054"/>
                <a:gd name="connsiteY48" fmla="*/ 0 h 4625728"/>
                <a:gd name="connsiteX0" fmla="*/ 4093754 w 4115033"/>
                <a:gd name="connsiteY0" fmla="*/ 4444270 h 5313685"/>
                <a:gd name="connsiteX1" fmla="*/ 4090706 w 4115033"/>
                <a:gd name="connsiteY1" fmla="*/ 4466273 h 5313685"/>
                <a:gd name="connsiteX2" fmla="*/ 3778190 w 4115033"/>
                <a:gd name="connsiteY2" fmla="*/ 5243104 h 5313685"/>
                <a:gd name="connsiteX3" fmla="*/ 3355852 w 4115033"/>
                <a:gd name="connsiteY3" fmla="*/ 2434876 h 5313685"/>
                <a:gd name="connsiteX4" fmla="*/ 3352995 w 4115033"/>
                <a:gd name="connsiteY4" fmla="*/ 2437638 h 5313685"/>
                <a:gd name="connsiteX5" fmla="*/ 3343374 w 4115033"/>
                <a:gd name="connsiteY5" fmla="*/ 2446973 h 5313685"/>
                <a:gd name="connsiteX6" fmla="*/ 3336993 w 4115033"/>
                <a:gd name="connsiteY6" fmla="*/ 2452974 h 5313685"/>
                <a:gd name="connsiteX7" fmla="*/ 3278128 w 4115033"/>
                <a:gd name="connsiteY7" fmla="*/ 2509933 h 5313685"/>
                <a:gd name="connsiteX8" fmla="*/ 3204024 w 4115033"/>
                <a:gd name="connsiteY8" fmla="*/ 2579371 h 5313685"/>
                <a:gd name="connsiteX9" fmla="*/ 3055815 w 4115033"/>
                <a:gd name="connsiteY9" fmla="*/ 2718150 h 5313685"/>
                <a:gd name="connsiteX10" fmla="*/ 2759397 w 4115033"/>
                <a:gd name="connsiteY10" fmla="*/ 2995708 h 5313685"/>
                <a:gd name="connsiteX11" fmla="*/ 2600329 w 4115033"/>
                <a:gd name="connsiteY11" fmla="*/ 3143822 h 5313685"/>
                <a:gd name="connsiteX12" fmla="*/ 2420497 w 4115033"/>
                <a:gd name="connsiteY12" fmla="*/ 3314224 h 5313685"/>
                <a:gd name="connsiteX13" fmla="*/ 2199327 w 4115033"/>
                <a:gd name="connsiteY13" fmla="*/ 3519679 h 5313685"/>
                <a:gd name="connsiteX14" fmla="*/ 1775369 w 4115033"/>
                <a:gd name="connsiteY14" fmla="*/ 3663220 h 5313685"/>
                <a:gd name="connsiteX15" fmla="*/ 1410466 w 4115033"/>
                <a:gd name="connsiteY15" fmla="*/ 3654362 h 5313685"/>
                <a:gd name="connsiteX16" fmla="*/ 1125478 w 4115033"/>
                <a:gd name="connsiteY16" fmla="*/ 3558350 h 5313685"/>
                <a:gd name="connsiteX17" fmla="*/ 689995 w 4115033"/>
                <a:gd name="connsiteY17" fmla="*/ 3271171 h 5313685"/>
                <a:gd name="connsiteX18" fmla="*/ 543215 w 4115033"/>
                <a:gd name="connsiteY18" fmla="*/ 3154966 h 5313685"/>
                <a:gd name="connsiteX19" fmla="*/ 264037 w 4115033"/>
                <a:gd name="connsiteY19" fmla="*/ 2915508 h 5313685"/>
                <a:gd name="connsiteX20" fmla="*/ 98492 w 4115033"/>
                <a:gd name="connsiteY20" fmla="*/ 2739200 h 5313685"/>
                <a:gd name="connsiteX21" fmla="*/ 6671 w 4115033"/>
                <a:gd name="connsiteY21" fmla="*/ 2594420 h 5313685"/>
                <a:gd name="connsiteX22" fmla="*/ 21435 w 4115033"/>
                <a:gd name="connsiteY22" fmla="*/ 2434209 h 5313685"/>
                <a:gd name="connsiteX23" fmla="*/ 110399 w 4115033"/>
                <a:gd name="connsiteY23" fmla="*/ 2383155 h 5313685"/>
                <a:gd name="connsiteX24" fmla="*/ 141641 w 4115033"/>
                <a:gd name="connsiteY24" fmla="*/ 2396014 h 5313685"/>
                <a:gd name="connsiteX25" fmla="*/ 321663 w 4115033"/>
                <a:gd name="connsiteY25" fmla="*/ 2842737 h 5313685"/>
                <a:gd name="connsiteX26" fmla="*/ 554740 w 4115033"/>
                <a:gd name="connsiteY26" fmla="*/ 2943416 h 5313685"/>
                <a:gd name="connsiteX27" fmla="*/ 756194 w 4115033"/>
                <a:gd name="connsiteY27" fmla="*/ 2764822 h 5313685"/>
                <a:gd name="connsiteX28" fmla="*/ 1066137 w 4115033"/>
                <a:gd name="connsiteY28" fmla="*/ 2177416 h 5313685"/>
                <a:gd name="connsiteX29" fmla="*/ 1072805 w 4115033"/>
                <a:gd name="connsiteY29" fmla="*/ 1920621 h 5313685"/>
                <a:gd name="connsiteX30" fmla="*/ 1053279 w 4115033"/>
                <a:gd name="connsiteY30" fmla="*/ 1910334 h 5313685"/>
                <a:gd name="connsiteX31" fmla="*/ 1040134 w 4115033"/>
                <a:gd name="connsiteY31" fmla="*/ 1910620 h 5313685"/>
                <a:gd name="connsiteX32" fmla="*/ 1038801 w 4115033"/>
                <a:gd name="connsiteY32" fmla="*/ 1852137 h 5313685"/>
                <a:gd name="connsiteX33" fmla="*/ 1119954 w 4115033"/>
                <a:gd name="connsiteY33" fmla="*/ 1911477 h 5313685"/>
                <a:gd name="connsiteX34" fmla="*/ 1206060 w 4115033"/>
                <a:gd name="connsiteY34" fmla="*/ 1985677 h 5313685"/>
                <a:gd name="connsiteX35" fmla="*/ 1500572 w 4115033"/>
                <a:gd name="connsiteY35" fmla="*/ 2152841 h 5313685"/>
                <a:gd name="connsiteX36" fmla="*/ 1670213 w 4115033"/>
                <a:gd name="connsiteY36" fmla="*/ 2117503 h 5313685"/>
                <a:gd name="connsiteX37" fmla="*/ 1820232 w 4115033"/>
                <a:gd name="connsiteY37" fmla="*/ 2017872 h 5313685"/>
                <a:gd name="connsiteX38" fmla="*/ 1901956 w 4115033"/>
                <a:gd name="connsiteY38" fmla="*/ 1954340 h 5313685"/>
                <a:gd name="connsiteX39" fmla="*/ 2162941 w 4115033"/>
                <a:gd name="connsiteY39" fmla="*/ 1727740 h 5313685"/>
                <a:gd name="connsiteX40" fmla="*/ 2425260 w 4115033"/>
                <a:gd name="connsiteY40" fmla="*/ 1466279 h 5313685"/>
                <a:gd name="connsiteX41" fmla="*/ 2620903 w 4115033"/>
                <a:gd name="connsiteY41" fmla="*/ 1245108 h 5313685"/>
                <a:gd name="connsiteX42" fmla="*/ 2795877 w 4115033"/>
                <a:gd name="connsiteY42" fmla="*/ 1028415 h 5313685"/>
                <a:gd name="connsiteX43" fmla="*/ 2963327 w 4115033"/>
                <a:gd name="connsiteY43" fmla="*/ 733521 h 5313685"/>
                <a:gd name="connsiteX44" fmla="*/ 3094867 w 4115033"/>
                <a:gd name="connsiteY44" fmla="*/ 320993 h 5313685"/>
                <a:gd name="connsiteX45" fmla="*/ 3097534 w 4115033"/>
                <a:gd name="connsiteY45" fmla="*/ 307563 h 5313685"/>
                <a:gd name="connsiteX46" fmla="*/ 3103820 w 4115033"/>
                <a:gd name="connsiteY46" fmla="*/ 264795 h 5313685"/>
                <a:gd name="connsiteX47" fmla="*/ 3111250 w 4115033"/>
                <a:gd name="connsiteY47" fmla="*/ 258795 h 5313685"/>
                <a:gd name="connsiteX48" fmla="*/ 3738376 w 4115033"/>
                <a:gd name="connsiteY48" fmla="*/ 0 h 5313685"/>
                <a:gd name="connsiteX0" fmla="*/ 4093754 w 4115033"/>
                <a:gd name="connsiteY0" fmla="*/ 4444270 h 5243104"/>
                <a:gd name="connsiteX1" fmla="*/ 4090706 w 4115033"/>
                <a:gd name="connsiteY1" fmla="*/ 4466273 h 5243104"/>
                <a:gd name="connsiteX2" fmla="*/ 3778190 w 4115033"/>
                <a:gd name="connsiteY2" fmla="*/ 5243104 h 5243104"/>
                <a:gd name="connsiteX3" fmla="*/ 3355852 w 4115033"/>
                <a:gd name="connsiteY3" fmla="*/ 2434876 h 5243104"/>
                <a:gd name="connsiteX4" fmla="*/ 3352995 w 4115033"/>
                <a:gd name="connsiteY4" fmla="*/ 2437638 h 5243104"/>
                <a:gd name="connsiteX5" fmla="*/ 3343374 w 4115033"/>
                <a:gd name="connsiteY5" fmla="*/ 2446973 h 5243104"/>
                <a:gd name="connsiteX6" fmla="*/ 3336993 w 4115033"/>
                <a:gd name="connsiteY6" fmla="*/ 2452974 h 5243104"/>
                <a:gd name="connsiteX7" fmla="*/ 3278128 w 4115033"/>
                <a:gd name="connsiteY7" fmla="*/ 2509933 h 5243104"/>
                <a:gd name="connsiteX8" fmla="*/ 3204024 w 4115033"/>
                <a:gd name="connsiteY8" fmla="*/ 2579371 h 5243104"/>
                <a:gd name="connsiteX9" fmla="*/ 3055815 w 4115033"/>
                <a:gd name="connsiteY9" fmla="*/ 2718150 h 5243104"/>
                <a:gd name="connsiteX10" fmla="*/ 2759397 w 4115033"/>
                <a:gd name="connsiteY10" fmla="*/ 2995708 h 5243104"/>
                <a:gd name="connsiteX11" fmla="*/ 2600329 w 4115033"/>
                <a:gd name="connsiteY11" fmla="*/ 3143822 h 5243104"/>
                <a:gd name="connsiteX12" fmla="*/ 2420497 w 4115033"/>
                <a:gd name="connsiteY12" fmla="*/ 3314224 h 5243104"/>
                <a:gd name="connsiteX13" fmla="*/ 2199327 w 4115033"/>
                <a:gd name="connsiteY13" fmla="*/ 3519679 h 5243104"/>
                <a:gd name="connsiteX14" fmla="*/ 1775369 w 4115033"/>
                <a:gd name="connsiteY14" fmla="*/ 3663220 h 5243104"/>
                <a:gd name="connsiteX15" fmla="*/ 1410466 w 4115033"/>
                <a:gd name="connsiteY15" fmla="*/ 3654362 h 5243104"/>
                <a:gd name="connsiteX16" fmla="*/ 1125478 w 4115033"/>
                <a:gd name="connsiteY16" fmla="*/ 3558350 h 5243104"/>
                <a:gd name="connsiteX17" fmla="*/ 689995 w 4115033"/>
                <a:gd name="connsiteY17" fmla="*/ 3271171 h 5243104"/>
                <a:gd name="connsiteX18" fmla="*/ 543215 w 4115033"/>
                <a:gd name="connsiteY18" fmla="*/ 3154966 h 5243104"/>
                <a:gd name="connsiteX19" fmla="*/ 264037 w 4115033"/>
                <a:gd name="connsiteY19" fmla="*/ 2915508 h 5243104"/>
                <a:gd name="connsiteX20" fmla="*/ 98492 w 4115033"/>
                <a:gd name="connsiteY20" fmla="*/ 2739200 h 5243104"/>
                <a:gd name="connsiteX21" fmla="*/ 6671 w 4115033"/>
                <a:gd name="connsiteY21" fmla="*/ 2594420 h 5243104"/>
                <a:gd name="connsiteX22" fmla="*/ 21435 w 4115033"/>
                <a:gd name="connsiteY22" fmla="*/ 2434209 h 5243104"/>
                <a:gd name="connsiteX23" fmla="*/ 110399 w 4115033"/>
                <a:gd name="connsiteY23" fmla="*/ 2383155 h 5243104"/>
                <a:gd name="connsiteX24" fmla="*/ 141641 w 4115033"/>
                <a:gd name="connsiteY24" fmla="*/ 2396014 h 5243104"/>
                <a:gd name="connsiteX25" fmla="*/ 321663 w 4115033"/>
                <a:gd name="connsiteY25" fmla="*/ 2842737 h 5243104"/>
                <a:gd name="connsiteX26" fmla="*/ 554740 w 4115033"/>
                <a:gd name="connsiteY26" fmla="*/ 2943416 h 5243104"/>
                <a:gd name="connsiteX27" fmla="*/ 756194 w 4115033"/>
                <a:gd name="connsiteY27" fmla="*/ 2764822 h 5243104"/>
                <a:gd name="connsiteX28" fmla="*/ 1066137 w 4115033"/>
                <a:gd name="connsiteY28" fmla="*/ 2177416 h 5243104"/>
                <a:gd name="connsiteX29" fmla="*/ 1072805 w 4115033"/>
                <a:gd name="connsiteY29" fmla="*/ 1920621 h 5243104"/>
                <a:gd name="connsiteX30" fmla="*/ 1053279 w 4115033"/>
                <a:gd name="connsiteY30" fmla="*/ 1910334 h 5243104"/>
                <a:gd name="connsiteX31" fmla="*/ 1040134 w 4115033"/>
                <a:gd name="connsiteY31" fmla="*/ 1910620 h 5243104"/>
                <a:gd name="connsiteX32" fmla="*/ 1038801 w 4115033"/>
                <a:gd name="connsiteY32" fmla="*/ 1852137 h 5243104"/>
                <a:gd name="connsiteX33" fmla="*/ 1119954 w 4115033"/>
                <a:gd name="connsiteY33" fmla="*/ 1911477 h 5243104"/>
                <a:gd name="connsiteX34" fmla="*/ 1206060 w 4115033"/>
                <a:gd name="connsiteY34" fmla="*/ 1985677 h 5243104"/>
                <a:gd name="connsiteX35" fmla="*/ 1500572 w 4115033"/>
                <a:gd name="connsiteY35" fmla="*/ 2152841 h 5243104"/>
                <a:gd name="connsiteX36" fmla="*/ 1670213 w 4115033"/>
                <a:gd name="connsiteY36" fmla="*/ 2117503 h 5243104"/>
                <a:gd name="connsiteX37" fmla="*/ 1820232 w 4115033"/>
                <a:gd name="connsiteY37" fmla="*/ 2017872 h 5243104"/>
                <a:gd name="connsiteX38" fmla="*/ 1901956 w 4115033"/>
                <a:gd name="connsiteY38" fmla="*/ 1954340 h 5243104"/>
                <a:gd name="connsiteX39" fmla="*/ 2162941 w 4115033"/>
                <a:gd name="connsiteY39" fmla="*/ 1727740 h 5243104"/>
                <a:gd name="connsiteX40" fmla="*/ 2425260 w 4115033"/>
                <a:gd name="connsiteY40" fmla="*/ 1466279 h 5243104"/>
                <a:gd name="connsiteX41" fmla="*/ 2620903 w 4115033"/>
                <a:gd name="connsiteY41" fmla="*/ 1245108 h 5243104"/>
                <a:gd name="connsiteX42" fmla="*/ 2795877 w 4115033"/>
                <a:gd name="connsiteY42" fmla="*/ 1028415 h 5243104"/>
                <a:gd name="connsiteX43" fmla="*/ 2963327 w 4115033"/>
                <a:gd name="connsiteY43" fmla="*/ 733521 h 5243104"/>
                <a:gd name="connsiteX44" fmla="*/ 3094867 w 4115033"/>
                <a:gd name="connsiteY44" fmla="*/ 320993 h 5243104"/>
                <a:gd name="connsiteX45" fmla="*/ 3097534 w 4115033"/>
                <a:gd name="connsiteY45" fmla="*/ 307563 h 5243104"/>
                <a:gd name="connsiteX46" fmla="*/ 3103820 w 4115033"/>
                <a:gd name="connsiteY46" fmla="*/ 264795 h 5243104"/>
                <a:gd name="connsiteX47" fmla="*/ 3111250 w 4115033"/>
                <a:gd name="connsiteY47" fmla="*/ 258795 h 5243104"/>
                <a:gd name="connsiteX48" fmla="*/ 3738376 w 4115033"/>
                <a:gd name="connsiteY48" fmla="*/ 0 h 5243104"/>
                <a:gd name="connsiteX0" fmla="*/ 4093754 w 4247676"/>
                <a:gd name="connsiteY0" fmla="*/ 4444270 h 5282024"/>
                <a:gd name="connsiteX1" fmla="*/ 4238752 w 4247676"/>
                <a:gd name="connsiteY1" fmla="*/ 5223919 h 5282024"/>
                <a:gd name="connsiteX2" fmla="*/ 3778190 w 4247676"/>
                <a:gd name="connsiteY2" fmla="*/ 5243104 h 5282024"/>
                <a:gd name="connsiteX3" fmla="*/ 3355852 w 4247676"/>
                <a:gd name="connsiteY3" fmla="*/ 2434876 h 5282024"/>
                <a:gd name="connsiteX4" fmla="*/ 3352995 w 4247676"/>
                <a:gd name="connsiteY4" fmla="*/ 2437638 h 5282024"/>
                <a:gd name="connsiteX5" fmla="*/ 3343374 w 4247676"/>
                <a:gd name="connsiteY5" fmla="*/ 2446973 h 5282024"/>
                <a:gd name="connsiteX6" fmla="*/ 3336993 w 4247676"/>
                <a:gd name="connsiteY6" fmla="*/ 2452974 h 5282024"/>
                <a:gd name="connsiteX7" fmla="*/ 3278128 w 4247676"/>
                <a:gd name="connsiteY7" fmla="*/ 2509933 h 5282024"/>
                <a:gd name="connsiteX8" fmla="*/ 3204024 w 4247676"/>
                <a:gd name="connsiteY8" fmla="*/ 2579371 h 5282024"/>
                <a:gd name="connsiteX9" fmla="*/ 3055815 w 4247676"/>
                <a:gd name="connsiteY9" fmla="*/ 2718150 h 5282024"/>
                <a:gd name="connsiteX10" fmla="*/ 2759397 w 4247676"/>
                <a:gd name="connsiteY10" fmla="*/ 2995708 h 5282024"/>
                <a:gd name="connsiteX11" fmla="*/ 2600329 w 4247676"/>
                <a:gd name="connsiteY11" fmla="*/ 3143822 h 5282024"/>
                <a:gd name="connsiteX12" fmla="*/ 2420497 w 4247676"/>
                <a:gd name="connsiteY12" fmla="*/ 3314224 h 5282024"/>
                <a:gd name="connsiteX13" fmla="*/ 2199327 w 4247676"/>
                <a:gd name="connsiteY13" fmla="*/ 3519679 h 5282024"/>
                <a:gd name="connsiteX14" fmla="*/ 1775369 w 4247676"/>
                <a:gd name="connsiteY14" fmla="*/ 3663220 h 5282024"/>
                <a:gd name="connsiteX15" fmla="*/ 1410466 w 4247676"/>
                <a:gd name="connsiteY15" fmla="*/ 3654362 h 5282024"/>
                <a:gd name="connsiteX16" fmla="*/ 1125478 w 4247676"/>
                <a:gd name="connsiteY16" fmla="*/ 3558350 h 5282024"/>
                <a:gd name="connsiteX17" fmla="*/ 689995 w 4247676"/>
                <a:gd name="connsiteY17" fmla="*/ 3271171 h 5282024"/>
                <a:gd name="connsiteX18" fmla="*/ 543215 w 4247676"/>
                <a:gd name="connsiteY18" fmla="*/ 3154966 h 5282024"/>
                <a:gd name="connsiteX19" fmla="*/ 264037 w 4247676"/>
                <a:gd name="connsiteY19" fmla="*/ 2915508 h 5282024"/>
                <a:gd name="connsiteX20" fmla="*/ 98492 w 4247676"/>
                <a:gd name="connsiteY20" fmla="*/ 2739200 h 5282024"/>
                <a:gd name="connsiteX21" fmla="*/ 6671 w 4247676"/>
                <a:gd name="connsiteY21" fmla="*/ 2594420 h 5282024"/>
                <a:gd name="connsiteX22" fmla="*/ 21435 w 4247676"/>
                <a:gd name="connsiteY22" fmla="*/ 2434209 h 5282024"/>
                <a:gd name="connsiteX23" fmla="*/ 110399 w 4247676"/>
                <a:gd name="connsiteY23" fmla="*/ 2383155 h 5282024"/>
                <a:gd name="connsiteX24" fmla="*/ 141641 w 4247676"/>
                <a:gd name="connsiteY24" fmla="*/ 2396014 h 5282024"/>
                <a:gd name="connsiteX25" fmla="*/ 321663 w 4247676"/>
                <a:gd name="connsiteY25" fmla="*/ 2842737 h 5282024"/>
                <a:gd name="connsiteX26" fmla="*/ 554740 w 4247676"/>
                <a:gd name="connsiteY26" fmla="*/ 2943416 h 5282024"/>
                <a:gd name="connsiteX27" fmla="*/ 756194 w 4247676"/>
                <a:gd name="connsiteY27" fmla="*/ 2764822 h 5282024"/>
                <a:gd name="connsiteX28" fmla="*/ 1066137 w 4247676"/>
                <a:gd name="connsiteY28" fmla="*/ 2177416 h 5282024"/>
                <a:gd name="connsiteX29" fmla="*/ 1072805 w 4247676"/>
                <a:gd name="connsiteY29" fmla="*/ 1920621 h 5282024"/>
                <a:gd name="connsiteX30" fmla="*/ 1053279 w 4247676"/>
                <a:gd name="connsiteY30" fmla="*/ 1910334 h 5282024"/>
                <a:gd name="connsiteX31" fmla="*/ 1040134 w 4247676"/>
                <a:gd name="connsiteY31" fmla="*/ 1910620 h 5282024"/>
                <a:gd name="connsiteX32" fmla="*/ 1038801 w 4247676"/>
                <a:gd name="connsiteY32" fmla="*/ 1852137 h 5282024"/>
                <a:gd name="connsiteX33" fmla="*/ 1119954 w 4247676"/>
                <a:gd name="connsiteY33" fmla="*/ 1911477 h 5282024"/>
                <a:gd name="connsiteX34" fmla="*/ 1206060 w 4247676"/>
                <a:gd name="connsiteY34" fmla="*/ 1985677 h 5282024"/>
                <a:gd name="connsiteX35" fmla="*/ 1500572 w 4247676"/>
                <a:gd name="connsiteY35" fmla="*/ 2152841 h 5282024"/>
                <a:gd name="connsiteX36" fmla="*/ 1670213 w 4247676"/>
                <a:gd name="connsiteY36" fmla="*/ 2117503 h 5282024"/>
                <a:gd name="connsiteX37" fmla="*/ 1820232 w 4247676"/>
                <a:gd name="connsiteY37" fmla="*/ 2017872 h 5282024"/>
                <a:gd name="connsiteX38" fmla="*/ 1901956 w 4247676"/>
                <a:gd name="connsiteY38" fmla="*/ 1954340 h 5282024"/>
                <a:gd name="connsiteX39" fmla="*/ 2162941 w 4247676"/>
                <a:gd name="connsiteY39" fmla="*/ 1727740 h 5282024"/>
                <a:gd name="connsiteX40" fmla="*/ 2425260 w 4247676"/>
                <a:gd name="connsiteY40" fmla="*/ 1466279 h 5282024"/>
                <a:gd name="connsiteX41" fmla="*/ 2620903 w 4247676"/>
                <a:gd name="connsiteY41" fmla="*/ 1245108 h 5282024"/>
                <a:gd name="connsiteX42" fmla="*/ 2795877 w 4247676"/>
                <a:gd name="connsiteY42" fmla="*/ 1028415 h 5282024"/>
                <a:gd name="connsiteX43" fmla="*/ 2963327 w 4247676"/>
                <a:gd name="connsiteY43" fmla="*/ 733521 h 5282024"/>
                <a:gd name="connsiteX44" fmla="*/ 3094867 w 4247676"/>
                <a:gd name="connsiteY44" fmla="*/ 320993 h 5282024"/>
                <a:gd name="connsiteX45" fmla="*/ 3097534 w 4247676"/>
                <a:gd name="connsiteY45" fmla="*/ 307563 h 5282024"/>
                <a:gd name="connsiteX46" fmla="*/ 3103820 w 4247676"/>
                <a:gd name="connsiteY46" fmla="*/ 264795 h 5282024"/>
                <a:gd name="connsiteX47" fmla="*/ 3111250 w 4247676"/>
                <a:gd name="connsiteY47" fmla="*/ 258795 h 5282024"/>
                <a:gd name="connsiteX48" fmla="*/ 3738376 w 4247676"/>
                <a:gd name="connsiteY48" fmla="*/ 0 h 5282024"/>
                <a:gd name="connsiteX0" fmla="*/ 4093754 w 4247676"/>
                <a:gd name="connsiteY0" fmla="*/ 4444270 h 5243104"/>
                <a:gd name="connsiteX1" fmla="*/ 4238752 w 4247676"/>
                <a:gd name="connsiteY1" fmla="*/ 5223919 h 5243104"/>
                <a:gd name="connsiteX2" fmla="*/ 3778190 w 4247676"/>
                <a:gd name="connsiteY2" fmla="*/ 5243104 h 5243104"/>
                <a:gd name="connsiteX3" fmla="*/ 3355852 w 4247676"/>
                <a:gd name="connsiteY3" fmla="*/ 2434876 h 5243104"/>
                <a:gd name="connsiteX4" fmla="*/ 3352995 w 4247676"/>
                <a:gd name="connsiteY4" fmla="*/ 2437638 h 5243104"/>
                <a:gd name="connsiteX5" fmla="*/ 3343374 w 4247676"/>
                <a:gd name="connsiteY5" fmla="*/ 2446973 h 5243104"/>
                <a:gd name="connsiteX6" fmla="*/ 3336993 w 4247676"/>
                <a:gd name="connsiteY6" fmla="*/ 2452974 h 5243104"/>
                <a:gd name="connsiteX7" fmla="*/ 3278128 w 4247676"/>
                <a:gd name="connsiteY7" fmla="*/ 2509933 h 5243104"/>
                <a:gd name="connsiteX8" fmla="*/ 3204024 w 4247676"/>
                <a:gd name="connsiteY8" fmla="*/ 2579371 h 5243104"/>
                <a:gd name="connsiteX9" fmla="*/ 3055815 w 4247676"/>
                <a:gd name="connsiteY9" fmla="*/ 2718150 h 5243104"/>
                <a:gd name="connsiteX10" fmla="*/ 2759397 w 4247676"/>
                <a:gd name="connsiteY10" fmla="*/ 2995708 h 5243104"/>
                <a:gd name="connsiteX11" fmla="*/ 2600329 w 4247676"/>
                <a:gd name="connsiteY11" fmla="*/ 3143822 h 5243104"/>
                <a:gd name="connsiteX12" fmla="*/ 2420497 w 4247676"/>
                <a:gd name="connsiteY12" fmla="*/ 3314224 h 5243104"/>
                <a:gd name="connsiteX13" fmla="*/ 2199327 w 4247676"/>
                <a:gd name="connsiteY13" fmla="*/ 3519679 h 5243104"/>
                <a:gd name="connsiteX14" fmla="*/ 1775369 w 4247676"/>
                <a:gd name="connsiteY14" fmla="*/ 3663220 h 5243104"/>
                <a:gd name="connsiteX15" fmla="*/ 1410466 w 4247676"/>
                <a:gd name="connsiteY15" fmla="*/ 3654362 h 5243104"/>
                <a:gd name="connsiteX16" fmla="*/ 1125478 w 4247676"/>
                <a:gd name="connsiteY16" fmla="*/ 3558350 h 5243104"/>
                <a:gd name="connsiteX17" fmla="*/ 689995 w 4247676"/>
                <a:gd name="connsiteY17" fmla="*/ 3271171 h 5243104"/>
                <a:gd name="connsiteX18" fmla="*/ 543215 w 4247676"/>
                <a:gd name="connsiteY18" fmla="*/ 3154966 h 5243104"/>
                <a:gd name="connsiteX19" fmla="*/ 264037 w 4247676"/>
                <a:gd name="connsiteY19" fmla="*/ 2915508 h 5243104"/>
                <a:gd name="connsiteX20" fmla="*/ 98492 w 4247676"/>
                <a:gd name="connsiteY20" fmla="*/ 2739200 h 5243104"/>
                <a:gd name="connsiteX21" fmla="*/ 6671 w 4247676"/>
                <a:gd name="connsiteY21" fmla="*/ 2594420 h 5243104"/>
                <a:gd name="connsiteX22" fmla="*/ 21435 w 4247676"/>
                <a:gd name="connsiteY22" fmla="*/ 2434209 h 5243104"/>
                <a:gd name="connsiteX23" fmla="*/ 110399 w 4247676"/>
                <a:gd name="connsiteY23" fmla="*/ 2383155 h 5243104"/>
                <a:gd name="connsiteX24" fmla="*/ 141641 w 4247676"/>
                <a:gd name="connsiteY24" fmla="*/ 2396014 h 5243104"/>
                <a:gd name="connsiteX25" fmla="*/ 321663 w 4247676"/>
                <a:gd name="connsiteY25" fmla="*/ 2842737 h 5243104"/>
                <a:gd name="connsiteX26" fmla="*/ 554740 w 4247676"/>
                <a:gd name="connsiteY26" fmla="*/ 2943416 h 5243104"/>
                <a:gd name="connsiteX27" fmla="*/ 756194 w 4247676"/>
                <a:gd name="connsiteY27" fmla="*/ 2764822 h 5243104"/>
                <a:gd name="connsiteX28" fmla="*/ 1066137 w 4247676"/>
                <a:gd name="connsiteY28" fmla="*/ 2177416 h 5243104"/>
                <a:gd name="connsiteX29" fmla="*/ 1072805 w 4247676"/>
                <a:gd name="connsiteY29" fmla="*/ 1920621 h 5243104"/>
                <a:gd name="connsiteX30" fmla="*/ 1053279 w 4247676"/>
                <a:gd name="connsiteY30" fmla="*/ 1910334 h 5243104"/>
                <a:gd name="connsiteX31" fmla="*/ 1040134 w 4247676"/>
                <a:gd name="connsiteY31" fmla="*/ 1910620 h 5243104"/>
                <a:gd name="connsiteX32" fmla="*/ 1038801 w 4247676"/>
                <a:gd name="connsiteY32" fmla="*/ 1852137 h 5243104"/>
                <a:gd name="connsiteX33" fmla="*/ 1119954 w 4247676"/>
                <a:gd name="connsiteY33" fmla="*/ 1911477 h 5243104"/>
                <a:gd name="connsiteX34" fmla="*/ 1206060 w 4247676"/>
                <a:gd name="connsiteY34" fmla="*/ 1985677 h 5243104"/>
                <a:gd name="connsiteX35" fmla="*/ 1500572 w 4247676"/>
                <a:gd name="connsiteY35" fmla="*/ 2152841 h 5243104"/>
                <a:gd name="connsiteX36" fmla="*/ 1670213 w 4247676"/>
                <a:gd name="connsiteY36" fmla="*/ 2117503 h 5243104"/>
                <a:gd name="connsiteX37" fmla="*/ 1820232 w 4247676"/>
                <a:gd name="connsiteY37" fmla="*/ 2017872 h 5243104"/>
                <a:gd name="connsiteX38" fmla="*/ 1901956 w 4247676"/>
                <a:gd name="connsiteY38" fmla="*/ 1954340 h 5243104"/>
                <a:gd name="connsiteX39" fmla="*/ 2162941 w 4247676"/>
                <a:gd name="connsiteY39" fmla="*/ 1727740 h 5243104"/>
                <a:gd name="connsiteX40" fmla="*/ 2425260 w 4247676"/>
                <a:gd name="connsiteY40" fmla="*/ 1466279 h 5243104"/>
                <a:gd name="connsiteX41" fmla="*/ 2620903 w 4247676"/>
                <a:gd name="connsiteY41" fmla="*/ 1245108 h 5243104"/>
                <a:gd name="connsiteX42" fmla="*/ 2795877 w 4247676"/>
                <a:gd name="connsiteY42" fmla="*/ 1028415 h 5243104"/>
                <a:gd name="connsiteX43" fmla="*/ 2963327 w 4247676"/>
                <a:gd name="connsiteY43" fmla="*/ 733521 h 5243104"/>
                <a:gd name="connsiteX44" fmla="*/ 3094867 w 4247676"/>
                <a:gd name="connsiteY44" fmla="*/ 320993 h 5243104"/>
                <a:gd name="connsiteX45" fmla="*/ 3097534 w 4247676"/>
                <a:gd name="connsiteY45" fmla="*/ 307563 h 5243104"/>
                <a:gd name="connsiteX46" fmla="*/ 3103820 w 4247676"/>
                <a:gd name="connsiteY46" fmla="*/ 264795 h 5243104"/>
                <a:gd name="connsiteX47" fmla="*/ 3111250 w 4247676"/>
                <a:gd name="connsiteY47" fmla="*/ 258795 h 5243104"/>
                <a:gd name="connsiteX48" fmla="*/ 3738376 w 4247676"/>
                <a:gd name="connsiteY48" fmla="*/ 0 h 5243104"/>
                <a:gd name="connsiteX0" fmla="*/ 4238752 w 4238752"/>
                <a:gd name="connsiteY0" fmla="*/ 5223919 h 5243104"/>
                <a:gd name="connsiteX1" fmla="*/ 3778190 w 4238752"/>
                <a:gd name="connsiteY1" fmla="*/ 5243104 h 5243104"/>
                <a:gd name="connsiteX2" fmla="*/ 3355852 w 4238752"/>
                <a:gd name="connsiteY2" fmla="*/ 2434876 h 5243104"/>
                <a:gd name="connsiteX3" fmla="*/ 3352995 w 4238752"/>
                <a:gd name="connsiteY3" fmla="*/ 2437638 h 5243104"/>
                <a:gd name="connsiteX4" fmla="*/ 3343374 w 4238752"/>
                <a:gd name="connsiteY4" fmla="*/ 2446973 h 5243104"/>
                <a:gd name="connsiteX5" fmla="*/ 3336993 w 4238752"/>
                <a:gd name="connsiteY5" fmla="*/ 2452974 h 5243104"/>
                <a:gd name="connsiteX6" fmla="*/ 3278128 w 4238752"/>
                <a:gd name="connsiteY6" fmla="*/ 2509933 h 5243104"/>
                <a:gd name="connsiteX7" fmla="*/ 3204024 w 4238752"/>
                <a:gd name="connsiteY7" fmla="*/ 2579371 h 5243104"/>
                <a:gd name="connsiteX8" fmla="*/ 3055815 w 4238752"/>
                <a:gd name="connsiteY8" fmla="*/ 2718150 h 5243104"/>
                <a:gd name="connsiteX9" fmla="*/ 2759397 w 4238752"/>
                <a:gd name="connsiteY9" fmla="*/ 2995708 h 5243104"/>
                <a:gd name="connsiteX10" fmla="*/ 2600329 w 4238752"/>
                <a:gd name="connsiteY10" fmla="*/ 3143822 h 5243104"/>
                <a:gd name="connsiteX11" fmla="*/ 2420497 w 4238752"/>
                <a:gd name="connsiteY11" fmla="*/ 3314224 h 5243104"/>
                <a:gd name="connsiteX12" fmla="*/ 2199327 w 4238752"/>
                <a:gd name="connsiteY12" fmla="*/ 3519679 h 5243104"/>
                <a:gd name="connsiteX13" fmla="*/ 1775369 w 4238752"/>
                <a:gd name="connsiteY13" fmla="*/ 3663220 h 5243104"/>
                <a:gd name="connsiteX14" fmla="*/ 1410466 w 4238752"/>
                <a:gd name="connsiteY14" fmla="*/ 3654362 h 5243104"/>
                <a:gd name="connsiteX15" fmla="*/ 1125478 w 4238752"/>
                <a:gd name="connsiteY15" fmla="*/ 3558350 h 5243104"/>
                <a:gd name="connsiteX16" fmla="*/ 689995 w 4238752"/>
                <a:gd name="connsiteY16" fmla="*/ 3271171 h 5243104"/>
                <a:gd name="connsiteX17" fmla="*/ 543215 w 4238752"/>
                <a:gd name="connsiteY17" fmla="*/ 3154966 h 5243104"/>
                <a:gd name="connsiteX18" fmla="*/ 264037 w 4238752"/>
                <a:gd name="connsiteY18" fmla="*/ 2915508 h 5243104"/>
                <a:gd name="connsiteX19" fmla="*/ 98492 w 4238752"/>
                <a:gd name="connsiteY19" fmla="*/ 2739200 h 5243104"/>
                <a:gd name="connsiteX20" fmla="*/ 6671 w 4238752"/>
                <a:gd name="connsiteY20" fmla="*/ 2594420 h 5243104"/>
                <a:gd name="connsiteX21" fmla="*/ 21435 w 4238752"/>
                <a:gd name="connsiteY21" fmla="*/ 2434209 h 5243104"/>
                <a:gd name="connsiteX22" fmla="*/ 110399 w 4238752"/>
                <a:gd name="connsiteY22" fmla="*/ 2383155 h 5243104"/>
                <a:gd name="connsiteX23" fmla="*/ 141641 w 4238752"/>
                <a:gd name="connsiteY23" fmla="*/ 2396014 h 5243104"/>
                <a:gd name="connsiteX24" fmla="*/ 321663 w 4238752"/>
                <a:gd name="connsiteY24" fmla="*/ 2842737 h 5243104"/>
                <a:gd name="connsiteX25" fmla="*/ 554740 w 4238752"/>
                <a:gd name="connsiteY25" fmla="*/ 2943416 h 5243104"/>
                <a:gd name="connsiteX26" fmla="*/ 756194 w 4238752"/>
                <a:gd name="connsiteY26" fmla="*/ 2764822 h 5243104"/>
                <a:gd name="connsiteX27" fmla="*/ 1066137 w 4238752"/>
                <a:gd name="connsiteY27" fmla="*/ 2177416 h 5243104"/>
                <a:gd name="connsiteX28" fmla="*/ 1072805 w 4238752"/>
                <a:gd name="connsiteY28" fmla="*/ 1920621 h 5243104"/>
                <a:gd name="connsiteX29" fmla="*/ 1053279 w 4238752"/>
                <a:gd name="connsiteY29" fmla="*/ 1910334 h 5243104"/>
                <a:gd name="connsiteX30" fmla="*/ 1040134 w 4238752"/>
                <a:gd name="connsiteY30" fmla="*/ 1910620 h 5243104"/>
                <a:gd name="connsiteX31" fmla="*/ 1038801 w 4238752"/>
                <a:gd name="connsiteY31" fmla="*/ 1852137 h 5243104"/>
                <a:gd name="connsiteX32" fmla="*/ 1119954 w 4238752"/>
                <a:gd name="connsiteY32" fmla="*/ 1911477 h 5243104"/>
                <a:gd name="connsiteX33" fmla="*/ 1206060 w 4238752"/>
                <a:gd name="connsiteY33" fmla="*/ 1985677 h 5243104"/>
                <a:gd name="connsiteX34" fmla="*/ 1500572 w 4238752"/>
                <a:gd name="connsiteY34" fmla="*/ 2152841 h 5243104"/>
                <a:gd name="connsiteX35" fmla="*/ 1670213 w 4238752"/>
                <a:gd name="connsiteY35" fmla="*/ 2117503 h 5243104"/>
                <a:gd name="connsiteX36" fmla="*/ 1820232 w 4238752"/>
                <a:gd name="connsiteY36" fmla="*/ 2017872 h 5243104"/>
                <a:gd name="connsiteX37" fmla="*/ 1901956 w 4238752"/>
                <a:gd name="connsiteY37" fmla="*/ 1954340 h 5243104"/>
                <a:gd name="connsiteX38" fmla="*/ 2162941 w 4238752"/>
                <a:gd name="connsiteY38" fmla="*/ 1727740 h 5243104"/>
                <a:gd name="connsiteX39" fmla="*/ 2425260 w 4238752"/>
                <a:gd name="connsiteY39" fmla="*/ 1466279 h 5243104"/>
                <a:gd name="connsiteX40" fmla="*/ 2620903 w 4238752"/>
                <a:gd name="connsiteY40" fmla="*/ 1245108 h 5243104"/>
                <a:gd name="connsiteX41" fmla="*/ 2795877 w 4238752"/>
                <a:gd name="connsiteY41" fmla="*/ 1028415 h 5243104"/>
                <a:gd name="connsiteX42" fmla="*/ 2963327 w 4238752"/>
                <a:gd name="connsiteY42" fmla="*/ 733521 h 5243104"/>
                <a:gd name="connsiteX43" fmla="*/ 3094867 w 4238752"/>
                <a:gd name="connsiteY43" fmla="*/ 320993 h 5243104"/>
                <a:gd name="connsiteX44" fmla="*/ 3097534 w 4238752"/>
                <a:gd name="connsiteY44" fmla="*/ 307563 h 5243104"/>
                <a:gd name="connsiteX45" fmla="*/ 3103820 w 4238752"/>
                <a:gd name="connsiteY45" fmla="*/ 264795 h 5243104"/>
                <a:gd name="connsiteX46" fmla="*/ 3111250 w 4238752"/>
                <a:gd name="connsiteY46" fmla="*/ 258795 h 5243104"/>
                <a:gd name="connsiteX47" fmla="*/ 3738376 w 4238752"/>
                <a:gd name="connsiteY47" fmla="*/ 0 h 5243104"/>
                <a:gd name="connsiteX0" fmla="*/ 4238752 w 4269599"/>
                <a:gd name="connsiteY0" fmla="*/ 5502593 h 5521778"/>
                <a:gd name="connsiteX1" fmla="*/ 3778190 w 4269599"/>
                <a:gd name="connsiteY1" fmla="*/ 5521778 h 5521778"/>
                <a:gd name="connsiteX2" fmla="*/ 3355852 w 4269599"/>
                <a:gd name="connsiteY2" fmla="*/ 2713550 h 5521778"/>
                <a:gd name="connsiteX3" fmla="*/ 3352995 w 4269599"/>
                <a:gd name="connsiteY3" fmla="*/ 2716312 h 5521778"/>
                <a:gd name="connsiteX4" fmla="*/ 3343374 w 4269599"/>
                <a:gd name="connsiteY4" fmla="*/ 2725647 h 5521778"/>
                <a:gd name="connsiteX5" fmla="*/ 3336993 w 4269599"/>
                <a:gd name="connsiteY5" fmla="*/ 2731648 h 5521778"/>
                <a:gd name="connsiteX6" fmla="*/ 3278128 w 4269599"/>
                <a:gd name="connsiteY6" fmla="*/ 2788607 h 5521778"/>
                <a:gd name="connsiteX7" fmla="*/ 3204024 w 4269599"/>
                <a:gd name="connsiteY7" fmla="*/ 2858045 h 5521778"/>
                <a:gd name="connsiteX8" fmla="*/ 3055815 w 4269599"/>
                <a:gd name="connsiteY8" fmla="*/ 2996824 h 5521778"/>
                <a:gd name="connsiteX9" fmla="*/ 2759397 w 4269599"/>
                <a:gd name="connsiteY9" fmla="*/ 3274382 h 5521778"/>
                <a:gd name="connsiteX10" fmla="*/ 2600329 w 4269599"/>
                <a:gd name="connsiteY10" fmla="*/ 3422496 h 5521778"/>
                <a:gd name="connsiteX11" fmla="*/ 2420497 w 4269599"/>
                <a:gd name="connsiteY11" fmla="*/ 3592898 h 5521778"/>
                <a:gd name="connsiteX12" fmla="*/ 2199327 w 4269599"/>
                <a:gd name="connsiteY12" fmla="*/ 3798353 h 5521778"/>
                <a:gd name="connsiteX13" fmla="*/ 1775369 w 4269599"/>
                <a:gd name="connsiteY13" fmla="*/ 3941894 h 5521778"/>
                <a:gd name="connsiteX14" fmla="*/ 1410466 w 4269599"/>
                <a:gd name="connsiteY14" fmla="*/ 3933036 h 5521778"/>
                <a:gd name="connsiteX15" fmla="*/ 1125478 w 4269599"/>
                <a:gd name="connsiteY15" fmla="*/ 3837024 h 5521778"/>
                <a:gd name="connsiteX16" fmla="*/ 689995 w 4269599"/>
                <a:gd name="connsiteY16" fmla="*/ 3549845 h 5521778"/>
                <a:gd name="connsiteX17" fmla="*/ 543215 w 4269599"/>
                <a:gd name="connsiteY17" fmla="*/ 3433640 h 5521778"/>
                <a:gd name="connsiteX18" fmla="*/ 264037 w 4269599"/>
                <a:gd name="connsiteY18" fmla="*/ 3194182 h 5521778"/>
                <a:gd name="connsiteX19" fmla="*/ 98492 w 4269599"/>
                <a:gd name="connsiteY19" fmla="*/ 3017874 h 5521778"/>
                <a:gd name="connsiteX20" fmla="*/ 6671 w 4269599"/>
                <a:gd name="connsiteY20" fmla="*/ 2873094 h 5521778"/>
                <a:gd name="connsiteX21" fmla="*/ 21435 w 4269599"/>
                <a:gd name="connsiteY21" fmla="*/ 2712883 h 5521778"/>
                <a:gd name="connsiteX22" fmla="*/ 110399 w 4269599"/>
                <a:gd name="connsiteY22" fmla="*/ 2661829 h 5521778"/>
                <a:gd name="connsiteX23" fmla="*/ 141641 w 4269599"/>
                <a:gd name="connsiteY23" fmla="*/ 2674688 h 5521778"/>
                <a:gd name="connsiteX24" fmla="*/ 321663 w 4269599"/>
                <a:gd name="connsiteY24" fmla="*/ 3121411 h 5521778"/>
                <a:gd name="connsiteX25" fmla="*/ 554740 w 4269599"/>
                <a:gd name="connsiteY25" fmla="*/ 3222090 h 5521778"/>
                <a:gd name="connsiteX26" fmla="*/ 756194 w 4269599"/>
                <a:gd name="connsiteY26" fmla="*/ 3043496 h 5521778"/>
                <a:gd name="connsiteX27" fmla="*/ 1066137 w 4269599"/>
                <a:gd name="connsiteY27" fmla="*/ 2456090 h 5521778"/>
                <a:gd name="connsiteX28" fmla="*/ 1072805 w 4269599"/>
                <a:gd name="connsiteY28" fmla="*/ 2199295 h 5521778"/>
                <a:gd name="connsiteX29" fmla="*/ 1053279 w 4269599"/>
                <a:gd name="connsiteY29" fmla="*/ 2189008 h 5521778"/>
                <a:gd name="connsiteX30" fmla="*/ 1040134 w 4269599"/>
                <a:gd name="connsiteY30" fmla="*/ 2189294 h 5521778"/>
                <a:gd name="connsiteX31" fmla="*/ 1038801 w 4269599"/>
                <a:gd name="connsiteY31" fmla="*/ 2130811 h 5521778"/>
                <a:gd name="connsiteX32" fmla="*/ 1119954 w 4269599"/>
                <a:gd name="connsiteY32" fmla="*/ 2190151 h 5521778"/>
                <a:gd name="connsiteX33" fmla="*/ 1206060 w 4269599"/>
                <a:gd name="connsiteY33" fmla="*/ 2264351 h 5521778"/>
                <a:gd name="connsiteX34" fmla="*/ 1500572 w 4269599"/>
                <a:gd name="connsiteY34" fmla="*/ 2431515 h 5521778"/>
                <a:gd name="connsiteX35" fmla="*/ 1670213 w 4269599"/>
                <a:gd name="connsiteY35" fmla="*/ 2396177 h 5521778"/>
                <a:gd name="connsiteX36" fmla="*/ 1820232 w 4269599"/>
                <a:gd name="connsiteY36" fmla="*/ 2296546 h 5521778"/>
                <a:gd name="connsiteX37" fmla="*/ 1901956 w 4269599"/>
                <a:gd name="connsiteY37" fmla="*/ 2233014 h 5521778"/>
                <a:gd name="connsiteX38" fmla="*/ 2162941 w 4269599"/>
                <a:gd name="connsiteY38" fmla="*/ 2006414 h 5521778"/>
                <a:gd name="connsiteX39" fmla="*/ 2425260 w 4269599"/>
                <a:gd name="connsiteY39" fmla="*/ 1744953 h 5521778"/>
                <a:gd name="connsiteX40" fmla="*/ 2620903 w 4269599"/>
                <a:gd name="connsiteY40" fmla="*/ 1523782 h 5521778"/>
                <a:gd name="connsiteX41" fmla="*/ 2795877 w 4269599"/>
                <a:gd name="connsiteY41" fmla="*/ 1307089 h 5521778"/>
                <a:gd name="connsiteX42" fmla="*/ 2963327 w 4269599"/>
                <a:gd name="connsiteY42" fmla="*/ 1012195 h 5521778"/>
                <a:gd name="connsiteX43" fmla="*/ 3094867 w 4269599"/>
                <a:gd name="connsiteY43" fmla="*/ 599667 h 5521778"/>
                <a:gd name="connsiteX44" fmla="*/ 3097534 w 4269599"/>
                <a:gd name="connsiteY44" fmla="*/ 586237 h 5521778"/>
                <a:gd name="connsiteX45" fmla="*/ 3103820 w 4269599"/>
                <a:gd name="connsiteY45" fmla="*/ 543469 h 5521778"/>
                <a:gd name="connsiteX46" fmla="*/ 3111250 w 4269599"/>
                <a:gd name="connsiteY46" fmla="*/ 537469 h 5521778"/>
                <a:gd name="connsiteX47" fmla="*/ 4269599 w 4269599"/>
                <a:gd name="connsiteY47" fmla="*/ 0 h 5521778"/>
                <a:gd name="connsiteX0" fmla="*/ 4291003 w 4291003"/>
                <a:gd name="connsiteY0" fmla="*/ 5650639 h 5652216"/>
                <a:gd name="connsiteX1" fmla="*/ 3778190 w 4291003"/>
                <a:gd name="connsiteY1" fmla="*/ 5521778 h 5652216"/>
                <a:gd name="connsiteX2" fmla="*/ 3355852 w 4291003"/>
                <a:gd name="connsiteY2" fmla="*/ 2713550 h 5652216"/>
                <a:gd name="connsiteX3" fmla="*/ 3352995 w 4291003"/>
                <a:gd name="connsiteY3" fmla="*/ 2716312 h 5652216"/>
                <a:gd name="connsiteX4" fmla="*/ 3343374 w 4291003"/>
                <a:gd name="connsiteY4" fmla="*/ 2725647 h 5652216"/>
                <a:gd name="connsiteX5" fmla="*/ 3336993 w 4291003"/>
                <a:gd name="connsiteY5" fmla="*/ 2731648 h 5652216"/>
                <a:gd name="connsiteX6" fmla="*/ 3278128 w 4291003"/>
                <a:gd name="connsiteY6" fmla="*/ 2788607 h 5652216"/>
                <a:gd name="connsiteX7" fmla="*/ 3204024 w 4291003"/>
                <a:gd name="connsiteY7" fmla="*/ 2858045 h 5652216"/>
                <a:gd name="connsiteX8" fmla="*/ 3055815 w 4291003"/>
                <a:gd name="connsiteY8" fmla="*/ 2996824 h 5652216"/>
                <a:gd name="connsiteX9" fmla="*/ 2759397 w 4291003"/>
                <a:gd name="connsiteY9" fmla="*/ 3274382 h 5652216"/>
                <a:gd name="connsiteX10" fmla="*/ 2600329 w 4291003"/>
                <a:gd name="connsiteY10" fmla="*/ 3422496 h 5652216"/>
                <a:gd name="connsiteX11" fmla="*/ 2420497 w 4291003"/>
                <a:gd name="connsiteY11" fmla="*/ 3592898 h 5652216"/>
                <a:gd name="connsiteX12" fmla="*/ 2199327 w 4291003"/>
                <a:gd name="connsiteY12" fmla="*/ 3798353 h 5652216"/>
                <a:gd name="connsiteX13" fmla="*/ 1775369 w 4291003"/>
                <a:gd name="connsiteY13" fmla="*/ 3941894 h 5652216"/>
                <a:gd name="connsiteX14" fmla="*/ 1410466 w 4291003"/>
                <a:gd name="connsiteY14" fmla="*/ 3933036 h 5652216"/>
                <a:gd name="connsiteX15" fmla="*/ 1125478 w 4291003"/>
                <a:gd name="connsiteY15" fmla="*/ 3837024 h 5652216"/>
                <a:gd name="connsiteX16" fmla="*/ 689995 w 4291003"/>
                <a:gd name="connsiteY16" fmla="*/ 3549845 h 5652216"/>
                <a:gd name="connsiteX17" fmla="*/ 543215 w 4291003"/>
                <a:gd name="connsiteY17" fmla="*/ 3433640 h 5652216"/>
                <a:gd name="connsiteX18" fmla="*/ 264037 w 4291003"/>
                <a:gd name="connsiteY18" fmla="*/ 3194182 h 5652216"/>
                <a:gd name="connsiteX19" fmla="*/ 98492 w 4291003"/>
                <a:gd name="connsiteY19" fmla="*/ 3017874 h 5652216"/>
                <a:gd name="connsiteX20" fmla="*/ 6671 w 4291003"/>
                <a:gd name="connsiteY20" fmla="*/ 2873094 h 5652216"/>
                <a:gd name="connsiteX21" fmla="*/ 21435 w 4291003"/>
                <a:gd name="connsiteY21" fmla="*/ 2712883 h 5652216"/>
                <a:gd name="connsiteX22" fmla="*/ 110399 w 4291003"/>
                <a:gd name="connsiteY22" fmla="*/ 2661829 h 5652216"/>
                <a:gd name="connsiteX23" fmla="*/ 141641 w 4291003"/>
                <a:gd name="connsiteY23" fmla="*/ 2674688 h 5652216"/>
                <a:gd name="connsiteX24" fmla="*/ 321663 w 4291003"/>
                <a:gd name="connsiteY24" fmla="*/ 3121411 h 5652216"/>
                <a:gd name="connsiteX25" fmla="*/ 554740 w 4291003"/>
                <a:gd name="connsiteY25" fmla="*/ 3222090 h 5652216"/>
                <a:gd name="connsiteX26" fmla="*/ 756194 w 4291003"/>
                <a:gd name="connsiteY26" fmla="*/ 3043496 h 5652216"/>
                <a:gd name="connsiteX27" fmla="*/ 1066137 w 4291003"/>
                <a:gd name="connsiteY27" fmla="*/ 2456090 h 5652216"/>
                <a:gd name="connsiteX28" fmla="*/ 1072805 w 4291003"/>
                <a:gd name="connsiteY28" fmla="*/ 2199295 h 5652216"/>
                <a:gd name="connsiteX29" fmla="*/ 1053279 w 4291003"/>
                <a:gd name="connsiteY29" fmla="*/ 2189008 h 5652216"/>
                <a:gd name="connsiteX30" fmla="*/ 1040134 w 4291003"/>
                <a:gd name="connsiteY30" fmla="*/ 2189294 h 5652216"/>
                <a:gd name="connsiteX31" fmla="*/ 1038801 w 4291003"/>
                <a:gd name="connsiteY31" fmla="*/ 2130811 h 5652216"/>
                <a:gd name="connsiteX32" fmla="*/ 1119954 w 4291003"/>
                <a:gd name="connsiteY32" fmla="*/ 2190151 h 5652216"/>
                <a:gd name="connsiteX33" fmla="*/ 1206060 w 4291003"/>
                <a:gd name="connsiteY33" fmla="*/ 2264351 h 5652216"/>
                <a:gd name="connsiteX34" fmla="*/ 1500572 w 4291003"/>
                <a:gd name="connsiteY34" fmla="*/ 2431515 h 5652216"/>
                <a:gd name="connsiteX35" fmla="*/ 1670213 w 4291003"/>
                <a:gd name="connsiteY35" fmla="*/ 2396177 h 5652216"/>
                <a:gd name="connsiteX36" fmla="*/ 1820232 w 4291003"/>
                <a:gd name="connsiteY36" fmla="*/ 2296546 h 5652216"/>
                <a:gd name="connsiteX37" fmla="*/ 1901956 w 4291003"/>
                <a:gd name="connsiteY37" fmla="*/ 2233014 h 5652216"/>
                <a:gd name="connsiteX38" fmla="*/ 2162941 w 4291003"/>
                <a:gd name="connsiteY38" fmla="*/ 2006414 h 5652216"/>
                <a:gd name="connsiteX39" fmla="*/ 2425260 w 4291003"/>
                <a:gd name="connsiteY39" fmla="*/ 1744953 h 5652216"/>
                <a:gd name="connsiteX40" fmla="*/ 2620903 w 4291003"/>
                <a:gd name="connsiteY40" fmla="*/ 1523782 h 5652216"/>
                <a:gd name="connsiteX41" fmla="*/ 2795877 w 4291003"/>
                <a:gd name="connsiteY41" fmla="*/ 1307089 h 5652216"/>
                <a:gd name="connsiteX42" fmla="*/ 2963327 w 4291003"/>
                <a:gd name="connsiteY42" fmla="*/ 1012195 h 5652216"/>
                <a:gd name="connsiteX43" fmla="*/ 3094867 w 4291003"/>
                <a:gd name="connsiteY43" fmla="*/ 599667 h 5652216"/>
                <a:gd name="connsiteX44" fmla="*/ 3097534 w 4291003"/>
                <a:gd name="connsiteY44" fmla="*/ 586237 h 5652216"/>
                <a:gd name="connsiteX45" fmla="*/ 3103820 w 4291003"/>
                <a:gd name="connsiteY45" fmla="*/ 543469 h 5652216"/>
                <a:gd name="connsiteX46" fmla="*/ 3111250 w 4291003"/>
                <a:gd name="connsiteY46" fmla="*/ 537469 h 5652216"/>
                <a:gd name="connsiteX47" fmla="*/ 4269599 w 4291003"/>
                <a:gd name="connsiteY47" fmla="*/ 0 h 5652216"/>
                <a:gd name="connsiteX0" fmla="*/ 4282295 w 4282295"/>
                <a:gd name="connsiteY0" fmla="*/ 5511302 h 5521778"/>
                <a:gd name="connsiteX1" fmla="*/ 3778190 w 4282295"/>
                <a:gd name="connsiteY1" fmla="*/ 5521778 h 5521778"/>
                <a:gd name="connsiteX2" fmla="*/ 3355852 w 4282295"/>
                <a:gd name="connsiteY2" fmla="*/ 2713550 h 5521778"/>
                <a:gd name="connsiteX3" fmla="*/ 3352995 w 4282295"/>
                <a:gd name="connsiteY3" fmla="*/ 2716312 h 5521778"/>
                <a:gd name="connsiteX4" fmla="*/ 3343374 w 4282295"/>
                <a:gd name="connsiteY4" fmla="*/ 2725647 h 5521778"/>
                <a:gd name="connsiteX5" fmla="*/ 3336993 w 4282295"/>
                <a:gd name="connsiteY5" fmla="*/ 2731648 h 5521778"/>
                <a:gd name="connsiteX6" fmla="*/ 3278128 w 4282295"/>
                <a:gd name="connsiteY6" fmla="*/ 2788607 h 5521778"/>
                <a:gd name="connsiteX7" fmla="*/ 3204024 w 4282295"/>
                <a:gd name="connsiteY7" fmla="*/ 2858045 h 5521778"/>
                <a:gd name="connsiteX8" fmla="*/ 3055815 w 4282295"/>
                <a:gd name="connsiteY8" fmla="*/ 2996824 h 5521778"/>
                <a:gd name="connsiteX9" fmla="*/ 2759397 w 4282295"/>
                <a:gd name="connsiteY9" fmla="*/ 3274382 h 5521778"/>
                <a:gd name="connsiteX10" fmla="*/ 2600329 w 4282295"/>
                <a:gd name="connsiteY10" fmla="*/ 3422496 h 5521778"/>
                <a:gd name="connsiteX11" fmla="*/ 2420497 w 4282295"/>
                <a:gd name="connsiteY11" fmla="*/ 3592898 h 5521778"/>
                <a:gd name="connsiteX12" fmla="*/ 2199327 w 4282295"/>
                <a:gd name="connsiteY12" fmla="*/ 3798353 h 5521778"/>
                <a:gd name="connsiteX13" fmla="*/ 1775369 w 4282295"/>
                <a:gd name="connsiteY13" fmla="*/ 3941894 h 5521778"/>
                <a:gd name="connsiteX14" fmla="*/ 1410466 w 4282295"/>
                <a:gd name="connsiteY14" fmla="*/ 3933036 h 5521778"/>
                <a:gd name="connsiteX15" fmla="*/ 1125478 w 4282295"/>
                <a:gd name="connsiteY15" fmla="*/ 3837024 h 5521778"/>
                <a:gd name="connsiteX16" fmla="*/ 689995 w 4282295"/>
                <a:gd name="connsiteY16" fmla="*/ 3549845 h 5521778"/>
                <a:gd name="connsiteX17" fmla="*/ 543215 w 4282295"/>
                <a:gd name="connsiteY17" fmla="*/ 3433640 h 5521778"/>
                <a:gd name="connsiteX18" fmla="*/ 264037 w 4282295"/>
                <a:gd name="connsiteY18" fmla="*/ 3194182 h 5521778"/>
                <a:gd name="connsiteX19" fmla="*/ 98492 w 4282295"/>
                <a:gd name="connsiteY19" fmla="*/ 3017874 h 5521778"/>
                <a:gd name="connsiteX20" fmla="*/ 6671 w 4282295"/>
                <a:gd name="connsiteY20" fmla="*/ 2873094 h 5521778"/>
                <a:gd name="connsiteX21" fmla="*/ 21435 w 4282295"/>
                <a:gd name="connsiteY21" fmla="*/ 2712883 h 5521778"/>
                <a:gd name="connsiteX22" fmla="*/ 110399 w 4282295"/>
                <a:gd name="connsiteY22" fmla="*/ 2661829 h 5521778"/>
                <a:gd name="connsiteX23" fmla="*/ 141641 w 4282295"/>
                <a:gd name="connsiteY23" fmla="*/ 2674688 h 5521778"/>
                <a:gd name="connsiteX24" fmla="*/ 321663 w 4282295"/>
                <a:gd name="connsiteY24" fmla="*/ 3121411 h 5521778"/>
                <a:gd name="connsiteX25" fmla="*/ 554740 w 4282295"/>
                <a:gd name="connsiteY25" fmla="*/ 3222090 h 5521778"/>
                <a:gd name="connsiteX26" fmla="*/ 756194 w 4282295"/>
                <a:gd name="connsiteY26" fmla="*/ 3043496 h 5521778"/>
                <a:gd name="connsiteX27" fmla="*/ 1066137 w 4282295"/>
                <a:gd name="connsiteY27" fmla="*/ 2456090 h 5521778"/>
                <a:gd name="connsiteX28" fmla="*/ 1072805 w 4282295"/>
                <a:gd name="connsiteY28" fmla="*/ 2199295 h 5521778"/>
                <a:gd name="connsiteX29" fmla="*/ 1053279 w 4282295"/>
                <a:gd name="connsiteY29" fmla="*/ 2189008 h 5521778"/>
                <a:gd name="connsiteX30" fmla="*/ 1040134 w 4282295"/>
                <a:gd name="connsiteY30" fmla="*/ 2189294 h 5521778"/>
                <a:gd name="connsiteX31" fmla="*/ 1038801 w 4282295"/>
                <a:gd name="connsiteY31" fmla="*/ 2130811 h 5521778"/>
                <a:gd name="connsiteX32" fmla="*/ 1119954 w 4282295"/>
                <a:gd name="connsiteY32" fmla="*/ 2190151 h 5521778"/>
                <a:gd name="connsiteX33" fmla="*/ 1206060 w 4282295"/>
                <a:gd name="connsiteY33" fmla="*/ 2264351 h 5521778"/>
                <a:gd name="connsiteX34" fmla="*/ 1500572 w 4282295"/>
                <a:gd name="connsiteY34" fmla="*/ 2431515 h 5521778"/>
                <a:gd name="connsiteX35" fmla="*/ 1670213 w 4282295"/>
                <a:gd name="connsiteY35" fmla="*/ 2396177 h 5521778"/>
                <a:gd name="connsiteX36" fmla="*/ 1820232 w 4282295"/>
                <a:gd name="connsiteY36" fmla="*/ 2296546 h 5521778"/>
                <a:gd name="connsiteX37" fmla="*/ 1901956 w 4282295"/>
                <a:gd name="connsiteY37" fmla="*/ 2233014 h 5521778"/>
                <a:gd name="connsiteX38" fmla="*/ 2162941 w 4282295"/>
                <a:gd name="connsiteY38" fmla="*/ 2006414 h 5521778"/>
                <a:gd name="connsiteX39" fmla="*/ 2425260 w 4282295"/>
                <a:gd name="connsiteY39" fmla="*/ 1744953 h 5521778"/>
                <a:gd name="connsiteX40" fmla="*/ 2620903 w 4282295"/>
                <a:gd name="connsiteY40" fmla="*/ 1523782 h 5521778"/>
                <a:gd name="connsiteX41" fmla="*/ 2795877 w 4282295"/>
                <a:gd name="connsiteY41" fmla="*/ 1307089 h 5521778"/>
                <a:gd name="connsiteX42" fmla="*/ 2963327 w 4282295"/>
                <a:gd name="connsiteY42" fmla="*/ 1012195 h 5521778"/>
                <a:gd name="connsiteX43" fmla="*/ 3094867 w 4282295"/>
                <a:gd name="connsiteY43" fmla="*/ 599667 h 5521778"/>
                <a:gd name="connsiteX44" fmla="*/ 3097534 w 4282295"/>
                <a:gd name="connsiteY44" fmla="*/ 586237 h 5521778"/>
                <a:gd name="connsiteX45" fmla="*/ 3103820 w 4282295"/>
                <a:gd name="connsiteY45" fmla="*/ 543469 h 5521778"/>
                <a:gd name="connsiteX46" fmla="*/ 3111250 w 4282295"/>
                <a:gd name="connsiteY46" fmla="*/ 537469 h 5521778"/>
                <a:gd name="connsiteX47" fmla="*/ 4269599 w 4282295"/>
                <a:gd name="connsiteY47" fmla="*/ 0 h 5521778"/>
                <a:gd name="connsiteX0" fmla="*/ 4282295 w 4282295"/>
                <a:gd name="connsiteY0" fmla="*/ 5511302 h 5521778"/>
                <a:gd name="connsiteX1" fmla="*/ 3778190 w 4282295"/>
                <a:gd name="connsiteY1" fmla="*/ 5521778 h 5521778"/>
                <a:gd name="connsiteX2" fmla="*/ 3355852 w 4282295"/>
                <a:gd name="connsiteY2" fmla="*/ 2713550 h 5521778"/>
                <a:gd name="connsiteX3" fmla="*/ 3352995 w 4282295"/>
                <a:gd name="connsiteY3" fmla="*/ 2716312 h 5521778"/>
                <a:gd name="connsiteX4" fmla="*/ 3343374 w 4282295"/>
                <a:gd name="connsiteY4" fmla="*/ 2725647 h 5521778"/>
                <a:gd name="connsiteX5" fmla="*/ 3336993 w 4282295"/>
                <a:gd name="connsiteY5" fmla="*/ 2731648 h 5521778"/>
                <a:gd name="connsiteX6" fmla="*/ 3278128 w 4282295"/>
                <a:gd name="connsiteY6" fmla="*/ 2788607 h 5521778"/>
                <a:gd name="connsiteX7" fmla="*/ 3204024 w 4282295"/>
                <a:gd name="connsiteY7" fmla="*/ 2858045 h 5521778"/>
                <a:gd name="connsiteX8" fmla="*/ 3055815 w 4282295"/>
                <a:gd name="connsiteY8" fmla="*/ 2996824 h 5521778"/>
                <a:gd name="connsiteX9" fmla="*/ 2759397 w 4282295"/>
                <a:gd name="connsiteY9" fmla="*/ 3274382 h 5521778"/>
                <a:gd name="connsiteX10" fmla="*/ 2600329 w 4282295"/>
                <a:gd name="connsiteY10" fmla="*/ 3422496 h 5521778"/>
                <a:gd name="connsiteX11" fmla="*/ 2420497 w 4282295"/>
                <a:gd name="connsiteY11" fmla="*/ 3592898 h 5521778"/>
                <a:gd name="connsiteX12" fmla="*/ 2199327 w 4282295"/>
                <a:gd name="connsiteY12" fmla="*/ 3798353 h 5521778"/>
                <a:gd name="connsiteX13" fmla="*/ 1775369 w 4282295"/>
                <a:gd name="connsiteY13" fmla="*/ 3941894 h 5521778"/>
                <a:gd name="connsiteX14" fmla="*/ 1410466 w 4282295"/>
                <a:gd name="connsiteY14" fmla="*/ 3933036 h 5521778"/>
                <a:gd name="connsiteX15" fmla="*/ 1125478 w 4282295"/>
                <a:gd name="connsiteY15" fmla="*/ 3837024 h 5521778"/>
                <a:gd name="connsiteX16" fmla="*/ 689995 w 4282295"/>
                <a:gd name="connsiteY16" fmla="*/ 3549845 h 5521778"/>
                <a:gd name="connsiteX17" fmla="*/ 543215 w 4282295"/>
                <a:gd name="connsiteY17" fmla="*/ 3433640 h 5521778"/>
                <a:gd name="connsiteX18" fmla="*/ 264037 w 4282295"/>
                <a:gd name="connsiteY18" fmla="*/ 3194182 h 5521778"/>
                <a:gd name="connsiteX19" fmla="*/ 98492 w 4282295"/>
                <a:gd name="connsiteY19" fmla="*/ 3017874 h 5521778"/>
                <a:gd name="connsiteX20" fmla="*/ 6671 w 4282295"/>
                <a:gd name="connsiteY20" fmla="*/ 2873094 h 5521778"/>
                <a:gd name="connsiteX21" fmla="*/ 21435 w 4282295"/>
                <a:gd name="connsiteY21" fmla="*/ 2712883 h 5521778"/>
                <a:gd name="connsiteX22" fmla="*/ 110399 w 4282295"/>
                <a:gd name="connsiteY22" fmla="*/ 2661829 h 5521778"/>
                <a:gd name="connsiteX23" fmla="*/ 141641 w 4282295"/>
                <a:gd name="connsiteY23" fmla="*/ 2674688 h 5521778"/>
                <a:gd name="connsiteX24" fmla="*/ 321663 w 4282295"/>
                <a:gd name="connsiteY24" fmla="*/ 3121411 h 5521778"/>
                <a:gd name="connsiteX25" fmla="*/ 554740 w 4282295"/>
                <a:gd name="connsiteY25" fmla="*/ 3222090 h 5521778"/>
                <a:gd name="connsiteX26" fmla="*/ 756194 w 4282295"/>
                <a:gd name="connsiteY26" fmla="*/ 3043496 h 5521778"/>
                <a:gd name="connsiteX27" fmla="*/ 1066137 w 4282295"/>
                <a:gd name="connsiteY27" fmla="*/ 2456090 h 5521778"/>
                <a:gd name="connsiteX28" fmla="*/ 1072805 w 4282295"/>
                <a:gd name="connsiteY28" fmla="*/ 2199295 h 5521778"/>
                <a:gd name="connsiteX29" fmla="*/ 1053279 w 4282295"/>
                <a:gd name="connsiteY29" fmla="*/ 2189008 h 5521778"/>
                <a:gd name="connsiteX30" fmla="*/ 1040134 w 4282295"/>
                <a:gd name="connsiteY30" fmla="*/ 2189294 h 5521778"/>
                <a:gd name="connsiteX31" fmla="*/ 1038801 w 4282295"/>
                <a:gd name="connsiteY31" fmla="*/ 2130811 h 5521778"/>
                <a:gd name="connsiteX32" fmla="*/ 1119954 w 4282295"/>
                <a:gd name="connsiteY32" fmla="*/ 2190151 h 5521778"/>
                <a:gd name="connsiteX33" fmla="*/ 1206060 w 4282295"/>
                <a:gd name="connsiteY33" fmla="*/ 2264351 h 5521778"/>
                <a:gd name="connsiteX34" fmla="*/ 1500572 w 4282295"/>
                <a:gd name="connsiteY34" fmla="*/ 2431515 h 5521778"/>
                <a:gd name="connsiteX35" fmla="*/ 1670213 w 4282295"/>
                <a:gd name="connsiteY35" fmla="*/ 2396177 h 5521778"/>
                <a:gd name="connsiteX36" fmla="*/ 1820232 w 4282295"/>
                <a:gd name="connsiteY36" fmla="*/ 2296546 h 5521778"/>
                <a:gd name="connsiteX37" fmla="*/ 1901956 w 4282295"/>
                <a:gd name="connsiteY37" fmla="*/ 2233014 h 5521778"/>
                <a:gd name="connsiteX38" fmla="*/ 2162941 w 4282295"/>
                <a:gd name="connsiteY38" fmla="*/ 2006414 h 5521778"/>
                <a:gd name="connsiteX39" fmla="*/ 2425260 w 4282295"/>
                <a:gd name="connsiteY39" fmla="*/ 1744953 h 5521778"/>
                <a:gd name="connsiteX40" fmla="*/ 2620903 w 4282295"/>
                <a:gd name="connsiteY40" fmla="*/ 1523782 h 5521778"/>
                <a:gd name="connsiteX41" fmla="*/ 2795877 w 4282295"/>
                <a:gd name="connsiteY41" fmla="*/ 1307089 h 5521778"/>
                <a:gd name="connsiteX42" fmla="*/ 2963327 w 4282295"/>
                <a:gd name="connsiteY42" fmla="*/ 1012195 h 5521778"/>
                <a:gd name="connsiteX43" fmla="*/ 3094867 w 4282295"/>
                <a:gd name="connsiteY43" fmla="*/ 599667 h 5521778"/>
                <a:gd name="connsiteX44" fmla="*/ 3097534 w 4282295"/>
                <a:gd name="connsiteY44" fmla="*/ 586237 h 5521778"/>
                <a:gd name="connsiteX45" fmla="*/ 3103820 w 4282295"/>
                <a:gd name="connsiteY45" fmla="*/ 543469 h 5521778"/>
                <a:gd name="connsiteX46" fmla="*/ 3111250 w 4282295"/>
                <a:gd name="connsiteY46" fmla="*/ 537469 h 5521778"/>
                <a:gd name="connsiteX47" fmla="*/ 4269599 w 4282295"/>
                <a:gd name="connsiteY47" fmla="*/ 0 h 5521778"/>
                <a:gd name="connsiteX0" fmla="*/ 4282295 w 4282295"/>
                <a:gd name="connsiteY0" fmla="*/ 5511302 h 5521778"/>
                <a:gd name="connsiteX1" fmla="*/ 3778190 w 4282295"/>
                <a:gd name="connsiteY1" fmla="*/ 5521778 h 5521778"/>
                <a:gd name="connsiteX2" fmla="*/ 3355852 w 4282295"/>
                <a:gd name="connsiteY2" fmla="*/ 2713550 h 5521778"/>
                <a:gd name="connsiteX3" fmla="*/ 3352995 w 4282295"/>
                <a:gd name="connsiteY3" fmla="*/ 2716312 h 5521778"/>
                <a:gd name="connsiteX4" fmla="*/ 3343374 w 4282295"/>
                <a:gd name="connsiteY4" fmla="*/ 2725647 h 5521778"/>
                <a:gd name="connsiteX5" fmla="*/ 3336993 w 4282295"/>
                <a:gd name="connsiteY5" fmla="*/ 2731648 h 5521778"/>
                <a:gd name="connsiteX6" fmla="*/ 3278128 w 4282295"/>
                <a:gd name="connsiteY6" fmla="*/ 2788607 h 5521778"/>
                <a:gd name="connsiteX7" fmla="*/ 3204024 w 4282295"/>
                <a:gd name="connsiteY7" fmla="*/ 2858045 h 5521778"/>
                <a:gd name="connsiteX8" fmla="*/ 3055815 w 4282295"/>
                <a:gd name="connsiteY8" fmla="*/ 2996824 h 5521778"/>
                <a:gd name="connsiteX9" fmla="*/ 2759397 w 4282295"/>
                <a:gd name="connsiteY9" fmla="*/ 3274382 h 5521778"/>
                <a:gd name="connsiteX10" fmla="*/ 2600329 w 4282295"/>
                <a:gd name="connsiteY10" fmla="*/ 3422496 h 5521778"/>
                <a:gd name="connsiteX11" fmla="*/ 2420497 w 4282295"/>
                <a:gd name="connsiteY11" fmla="*/ 3592898 h 5521778"/>
                <a:gd name="connsiteX12" fmla="*/ 2199327 w 4282295"/>
                <a:gd name="connsiteY12" fmla="*/ 3798353 h 5521778"/>
                <a:gd name="connsiteX13" fmla="*/ 1775369 w 4282295"/>
                <a:gd name="connsiteY13" fmla="*/ 3941894 h 5521778"/>
                <a:gd name="connsiteX14" fmla="*/ 1410466 w 4282295"/>
                <a:gd name="connsiteY14" fmla="*/ 3933036 h 5521778"/>
                <a:gd name="connsiteX15" fmla="*/ 1125478 w 4282295"/>
                <a:gd name="connsiteY15" fmla="*/ 3837024 h 5521778"/>
                <a:gd name="connsiteX16" fmla="*/ 689995 w 4282295"/>
                <a:gd name="connsiteY16" fmla="*/ 3549845 h 5521778"/>
                <a:gd name="connsiteX17" fmla="*/ 543215 w 4282295"/>
                <a:gd name="connsiteY17" fmla="*/ 3433640 h 5521778"/>
                <a:gd name="connsiteX18" fmla="*/ 264037 w 4282295"/>
                <a:gd name="connsiteY18" fmla="*/ 3194182 h 5521778"/>
                <a:gd name="connsiteX19" fmla="*/ 98492 w 4282295"/>
                <a:gd name="connsiteY19" fmla="*/ 3017874 h 5521778"/>
                <a:gd name="connsiteX20" fmla="*/ 6671 w 4282295"/>
                <a:gd name="connsiteY20" fmla="*/ 2873094 h 5521778"/>
                <a:gd name="connsiteX21" fmla="*/ 21435 w 4282295"/>
                <a:gd name="connsiteY21" fmla="*/ 2712883 h 5521778"/>
                <a:gd name="connsiteX22" fmla="*/ 110399 w 4282295"/>
                <a:gd name="connsiteY22" fmla="*/ 2661829 h 5521778"/>
                <a:gd name="connsiteX23" fmla="*/ 141641 w 4282295"/>
                <a:gd name="connsiteY23" fmla="*/ 2674688 h 5521778"/>
                <a:gd name="connsiteX24" fmla="*/ 321663 w 4282295"/>
                <a:gd name="connsiteY24" fmla="*/ 3121411 h 5521778"/>
                <a:gd name="connsiteX25" fmla="*/ 554740 w 4282295"/>
                <a:gd name="connsiteY25" fmla="*/ 3222090 h 5521778"/>
                <a:gd name="connsiteX26" fmla="*/ 756194 w 4282295"/>
                <a:gd name="connsiteY26" fmla="*/ 3043496 h 5521778"/>
                <a:gd name="connsiteX27" fmla="*/ 1066137 w 4282295"/>
                <a:gd name="connsiteY27" fmla="*/ 2456090 h 5521778"/>
                <a:gd name="connsiteX28" fmla="*/ 1072805 w 4282295"/>
                <a:gd name="connsiteY28" fmla="*/ 2199295 h 5521778"/>
                <a:gd name="connsiteX29" fmla="*/ 1053279 w 4282295"/>
                <a:gd name="connsiteY29" fmla="*/ 2189008 h 5521778"/>
                <a:gd name="connsiteX30" fmla="*/ 1040134 w 4282295"/>
                <a:gd name="connsiteY30" fmla="*/ 2189294 h 5521778"/>
                <a:gd name="connsiteX31" fmla="*/ 1038801 w 4282295"/>
                <a:gd name="connsiteY31" fmla="*/ 2130811 h 5521778"/>
                <a:gd name="connsiteX32" fmla="*/ 1119954 w 4282295"/>
                <a:gd name="connsiteY32" fmla="*/ 2190151 h 5521778"/>
                <a:gd name="connsiteX33" fmla="*/ 1206060 w 4282295"/>
                <a:gd name="connsiteY33" fmla="*/ 2264351 h 5521778"/>
                <a:gd name="connsiteX34" fmla="*/ 1500572 w 4282295"/>
                <a:gd name="connsiteY34" fmla="*/ 2431515 h 5521778"/>
                <a:gd name="connsiteX35" fmla="*/ 1670213 w 4282295"/>
                <a:gd name="connsiteY35" fmla="*/ 2396177 h 5521778"/>
                <a:gd name="connsiteX36" fmla="*/ 1820232 w 4282295"/>
                <a:gd name="connsiteY36" fmla="*/ 2296546 h 5521778"/>
                <a:gd name="connsiteX37" fmla="*/ 1901956 w 4282295"/>
                <a:gd name="connsiteY37" fmla="*/ 2233014 h 5521778"/>
                <a:gd name="connsiteX38" fmla="*/ 2162941 w 4282295"/>
                <a:gd name="connsiteY38" fmla="*/ 2006414 h 5521778"/>
                <a:gd name="connsiteX39" fmla="*/ 2425260 w 4282295"/>
                <a:gd name="connsiteY39" fmla="*/ 1744953 h 5521778"/>
                <a:gd name="connsiteX40" fmla="*/ 2620903 w 4282295"/>
                <a:gd name="connsiteY40" fmla="*/ 1523782 h 5521778"/>
                <a:gd name="connsiteX41" fmla="*/ 2795877 w 4282295"/>
                <a:gd name="connsiteY41" fmla="*/ 1307089 h 5521778"/>
                <a:gd name="connsiteX42" fmla="*/ 2963327 w 4282295"/>
                <a:gd name="connsiteY42" fmla="*/ 1012195 h 5521778"/>
                <a:gd name="connsiteX43" fmla="*/ 3094867 w 4282295"/>
                <a:gd name="connsiteY43" fmla="*/ 599667 h 5521778"/>
                <a:gd name="connsiteX44" fmla="*/ 3097534 w 4282295"/>
                <a:gd name="connsiteY44" fmla="*/ 586237 h 5521778"/>
                <a:gd name="connsiteX45" fmla="*/ 3103820 w 4282295"/>
                <a:gd name="connsiteY45" fmla="*/ 543469 h 5521778"/>
                <a:gd name="connsiteX46" fmla="*/ 3111250 w 4282295"/>
                <a:gd name="connsiteY46" fmla="*/ 537469 h 5521778"/>
                <a:gd name="connsiteX47" fmla="*/ 4269599 w 4282295"/>
                <a:gd name="connsiteY47" fmla="*/ 0 h 5521778"/>
                <a:gd name="connsiteX0" fmla="*/ 4282295 w 4282295"/>
                <a:gd name="connsiteY0" fmla="*/ 5511302 h 5521778"/>
                <a:gd name="connsiteX1" fmla="*/ 3778190 w 4282295"/>
                <a:gd name="connsiteY1" fmla="*/ 5521778 h 5521778"/>
                <a:gd name="connsiteX2" fmla="*/ 3355852 w 4282295"/>
                <a:gd name="connsiteY2" fmla="*/ 2713550 h 5521778"/>
                <a:gd name="connsiteX3" fmla="*/ 3352995 w 4282295"/>
                <a:gd name="connsiteY3" fmla="*/ 2716312 h 5521778"/>
                <a:gd name="connsiteX4" fmla="*/ 3343374 w 4282295"/>
                <a:gd name="connsiteY4" fmla="*/ 2725647 h 5521778"/>
                <a:gd name="connsiteX5" fmla="*/ 3336993 w 4282295"/>
                <a:gd name="connsiteY5" fmla="*/ 2731648 h 5521778"/>
                <a:gd name="connsiteX6" fmla="*/ 3278128 w 4282295"/>
                <a:gd name="connsiteY6" fmla="*/ 2788607 h 5521778"/>
                <a:gd name="connsiteX7" fmla="*/ 3204024 w 4282295"/>
                <a:gd name="connsiteY7" fmla="*/ 2858045 h 5521778"/>
                <a:gd name="connsiteX8" fmla="*/ 3055815 w 4282295"/>
                <a:gd name="connsiteY8" fmla="*/ 2996824 h 5521778"/>
                <a:gd name="connsiteX9" fmla="*/ 2759397 w 4282295"/>
                <a:gd name="connsiteY9" fmla="*/ 3274382 h 5521778"/>
                <a:gd name="connsiteX10" fmla="*/ 2600329 w 4282295"/>
                <a:gd name="connsiteY10" fmla="*/ 3422496 h 5521778"/>
                <a:gd name="connsiteX11" fmla="*/ 2420497 w 4282295"/>
                <a:gd name="connsiteY11" fmla="*/ 3592898 h 5521778"/>
                <a:gd name="connsiteX12" fmla="*/ 2199327 w 4282295"/>
                <a:gd name="connsiteY12" fmla="*/ 3798353 h 5521778"/>
                <a:gd name="connsiteX13" fmla="*/ 1775369 w 4282295"/>
                <a:gd name="connsiteY13" fmla="*/ 3941894 h 5521778"/>
                <a:gd name="connsiteX14" fmla="*/ 1410466 w 4282295"/>
                <a:gd name="connsiteY14" fmla="*/ 3933036 h 5521778"/>
                <a:gd name="connsiteX15" fmla="*/ 1125478 w 4282295"/>
                <a:gd name="connsiteY15" fmla="*/ 3837024 h 5521778"/>
                <a:gd name="connsiteX16" fmla="*/ 689995 w 4282295"/>
                <a:gd name="connsiteY16" fmla="*/ 3549845 h 5521778"/>
                <a:gd name="connsiteX17" fmla="*/ 543215 w 4282295"/>
                <a:gd name="connsiteY17" fmla="*/ 3433640 h 5521778"/>
                <a:gd name="connsiteX18" fmla="*/ 264037 w 4282295"/>
                <a:gd name="connsiteY18" fmla="*/ 3194182 h 5521778"/>
                <a:gd name="connsiteX19" fmla="*/ 98492 w 4282295"/>
                <a:gd name="connsiteY19" fmla="*/ 3017874 h 5521778"/>
                <a:gd name="connsiteX20" fmla="*/ 6671 w 4282295"/>
                <a:gd name="connsiteY20" fmla="*/ 2873094 h 5521778"/>
                <a:gd name="connsiteX21" fmla="*/ 21435 w 4282295"/>
                <a:gd name="connsiteY21" fmla="*/ 2712883 h 5521778"/>
                <a:gd name="connsiteX22" fmla="*/ 110399 w 4282295"/>
                <a:gd name="connsiteY22" fmla="*/ 2661829 h 5521778"/>
                <a:gd name="connsiteX23" fmla="*/ 141641 w 4282295"/>
                <a:gd name="connsiteY23" fmla="*/ 2674688 h 5521778"/>
                <a:gd name="connsiteX24" fmla="*/ 321663 w 4282295"/>
                <a:gd name="connsiteY24" fmla="*/ 3121411 h 5521778"/>
                <a:gd name="connsiteX25" fmla="*/ 554740 w 4282295"/>
                <a:gd name="connsiteY25" fmla="*/ 3222090 h 5521778"/>
                <a:gd name="connsiteX26" fmla="*/ 756194 w 4282295"/>
                <a:gd name="connsiteY26" fmla="*/ 3043496 h 5521778"/>
                <a:gd name="connsiteX27" fmla="*/ 1066137 w 4282295"/>
                <a:gd name="connsiteY27" fmla="*/ 2456090 h 5521778"/>
                <a:gd name="connsiteX28" fmla="*/ 1072805 w 4282295"/>
                <a:gd name="connsiteY28" fmla="*/ 2199295 h 5521778"/>
                <a:gd name="connsiteX29" fmla="*/ 1053279 w 4282295"/>
                <a:gd name="connsiteY29" fmla="*/ 2189008 h 5521778"/>
                <a:gd name="connsiteX30" fmla="*/ 1040134 w 4282295"/>
                <a:gd name="connsiteY30" fmla="*/ 2189294 h 5521778"/>
                <a:gd name="connsiteX31" fmla="*/ 1038801 w 4282295"/>
                <a:gd name="connsiteY31" fmla="*/ 2130811 h 5521778"/>
                <a:gd name="connsiteX32" fmla="*/ 1119954 w 4282295"/>
                <a:gd name="connsiteY32" fmla="*/ 2190151 h 5521778"/>
                <a:gd name="connsiteX33" fmla="*/ 1206060 w 4282295"/>
                <a:gd name="connsiteY33" fmla="*/ 2264351 h 5521778"/>
                <a:gd name="connsiteX34" fmla="*/ 1500572 w 4282295"/>
                <a:gd name="connsiteY34" fmla="*/ 2431515 h 5521778"/>
                <a:gd name="connsiteX35" fmla="*/ 1670213 w 4282295"/>
                <a:gd name="connsiteY35" fmla="*/ 2396177 h 5521778"/>
                <a:gd name="connsiteX36" fmla="*/ 1820232 w 4282295"/>
                <a:gd name="connsiteY36" fmla="*/ 2296546 h 5521778"/>
                <a:gd name="connsiteX37" fmla="*/ 1901956 w 4282295"/>
                <a:gd name="connsiteY37" fmla="*/ 2233014 h 5521778"/>
                <a:gd name="connsiteX38" fmla="*/ 2162941 w 4282295"/>
                <a:gd name="connsiteY38" fmla="*/ 2006414 h 5521778"/>
                <a:gd name="connsiteX39" fmla="*/ 2425260 w 4282295"/>
                <a:gd name="connsiteY39" fmla="*/ 1744953 h 5521778"/>
                <a:gd name="connsiteX40" fmla="*/ 2620903 w 4282295"/>
                <a:gd name="connsiteY40" fmla="*/ 1523782 h 5521778"/>
                <a:gd name="connsiteX41" fmla="*/ 2795877 w 4282295"/>
                <a:gd name="connsiteY41" fmla="*/ 1307089 h 5521778"/>
                <a:gd name="connsiteX42" fmla="*/ 2963327 w 4282295"/>
                <a:gd name="connsiteY42" fmla="*/ 1012195 h 5521778"/>
                <a:gd name="connsiteX43" fmla="*/ 3094867 w 4282295"/>
                <a:gd name="connsiteY43" fmla="*/ 599667 h 5521778"/>
                <a:gd name="connsiteX44" fmla="*/ 3097534 w 4282295"/>
                <a:gd name="connsiteY44" fmla="*/ 586237 h 5521778"/>
                <a:gd name="connsiteX45" fmla="*/ 3103820 w 4282295"/>
                <a:gd name="connsiteY45" fmla="*/ 543469 h 5521778"/>
                <a:gd name="connsiteX46" fmla="*/ 3111250 w 4282295"/>
                <a:gd name="connsiteY46" fmla="*/ 537469 h 5521778"/>
                <a:gd name="connsiteX47" fmla="*/ 4269599 w 4282295"/>
                <a:gd name="connsiteY47" fmla="*/ 0 h 5521778"/>
                <a:gd name="connsiteX0" fmla="*/ 4282295 w 4282295"/>
                <a:gd name="connsiteY0" fmla="*/ 5511302 h 5521778"/>
                <a:gd name="connsiteX1" fmla="*/ 3778190 w 4282295"/>
                <a:gd name="connsiteY1" fmla="*/ 5521778 h 5521778"/>
                <a:gd name="connsiteX2" fmla="*/ 3355852 w 4282295"/>
                <a:gd name="connsiteY2" fmla="*/ 2713550 h 5521778"/>
                <a:gd name="connsiteX3" fmla="*/ 3352995 w 4282295"/>
                <a:gd name="connsiteY3" fmla="*/ 2716312 h 5521778"/>
                <a:gd name="connsiteX4" fmla="*/ 3343374 w 4282295"/>
                <a:gd name="connsiteY4" fmla="*/ 2725647 h 5521778"/>
                <a:gd name="connsiteX5" fmla="*/ 3278128 w 4282295"/>
                <a:gd name="connsiteY5" fmla="*/ 2788607 h 5521778"/>
                <a:gd name="connsiteX6" fmla="*/ 3204024 w 4282295"/>
                <a:gd name="connsiteY6" fmla="*/ 2858045 h 5521778"/>
                <a:gd name="connsiteX7" fmla="*/ 3055815 w 4282295"/>
                <a:gd name="connsiteY7" fmla="*/ 2996824 h 5521778"/>
                <a:gd name="connsiteX8" fmla="*/ 2759397 w 4282295"/>
                <a:gd name="connsiteY8" fmla="*/ 3274382 h 5521778"/>
                <a:gd name="connsiteX9" fmla="*/ 2600329 w 4282295"/>
                <a:gd name="connsiteY9" fmla="*/ 3422496 h 5521778"/>
                <a:gd name="connsiteX10" fmla="*/ 2420497 w 4282295"/>
                <a:gd name="connsiteY10" fmla="*/ 3592898 h 5521778"/>
                <a:gd name="connsiteX11" fmla="*/ 2199327 w 4282295"/>
                <a:gd name="connsiteY11" fmla="*/ 3798353 h 5521778"/>
                <a:gd name="connsiteX12" fmla="*/ 1775369 w 4282295"/>
                <a:gd name="connsiteY12" fmla="*/ 3941894 h 5521778"/>
                <a:gd name="connsiteX13" fmla="*/ 1410466 w 4282295"/>
                <a:gd name="connsiteY13" fmla="*/ 3933036 h 5521778"/>
                <a:gd name="connsiteX14" fmla="*/ 1125478 w 4282295"/>
                <a:gd name="connsiteY14" fmla="*/ 3837024 h 5521778"/>
                <a:gd name="connsiteX15" fmla="*/ 689995 w 4282295"/>
                <a:gd name="connsiteY15" fmla="*/ 3549845 h 5521778"/>
                <a:gd name="connsiteX16" fmla="*/ 543215 w 4282295"/>
                <a:gd name="connsiteY16" fmla="*/ 3433640 h 5521778"/>
                <a:gd name="connsiteX17" fmla="*/ 264037 w 4282295"/>
                <a:gd name="connsiteY17" fmla="*/ 3194182 h 5521778"/>
                <a:gd name="connsiteX18" fmla="*/ 98492 w 4282295"/>
                <a:gd name="connsiteY18" fmla="*/ 3017874 h 5521778"/>
                <a:gd name="connsiteX19" fmla="*/ 6671 w 4282295"/>
                <a:gd name="connsiteY19" fmla="*/ 2873094 h 5521778"/>
                <a:gd name="connsiteX20" fmla="*/ 21435 w 4282295"/>
                <a:gd name="connsiteY20" fmla="*/ 2712883 h 5521778"/>
                <a:gd name="connsiteX21" fmla="*/ 110399 w 4282295"/>
                <a:gd name="connsiteY21" fmla="*/ 2661829 h 5521778"/>
                <a:gd name="connsiteX22" fmla="*/ 141641 w 4282295"/>
                <a:gd name="connsiteY22" fmla="*/ 2674688 h 5521778"/>
                <a:gd name="connsiteX23" fmla="*/ 321663 w 4282295"/>
                <a:gd name="connsiteY23" fmla="*/ 3121411 h 5521778"/>
                <a:gd name="connsiteX24" fmla="*/ 554740 w 4282295"/>
                <a:gd name="connsiteY24" fmla="*/ 3222090 h 5521778"/>
                <a:gd name="connsiteX25" fmla="*/ 756194 w 4282295"/>
                <a:gd name="connsiteY25" fmla="*/ 3043496 h 5521778"/>
                <a:gd name="connsiteX26" fmla="*/ 1066137 w 4282295"/>
                <a:gd name="connsiteY26" fmla="*/ 2456090 h 5521778"/>
                <a:gd name="connsiteX27" fmla="*/ 1072805 w 4282295"/>
                <a:gd name="connsiteY27" fmla="*/ 2199295 h 5521778"/>
                <a:gd name="connsiteX28" fmla="*/ 1053279 w 4282295"/>
                <a:gd name="connsiteY28" fmla="*/ 2189008 h 5521778"/>
                <a:gd name="connsiteX29" fmla="*/ 1040134 w 4282295"/>
                <a:gd name="connsiteY29" fmla="*/ 2189294 h 5521778"/>
                <a:gd name="connsiteX30" fmla="*/ 1038801 w 4282295"/>
                <a:gd name="connsiteY30" fmla="*/ 2130811 h 5521778"/>
                <a:gd name="connsiteX31" fmla="*/ 1119954 w 4282295"/>
                <a:gd name="connsiteY31" fmla="*/ 2190151 h 5521778"/>
                <a:gd name="connsiteX32" fmla="*/ 1206060 w 4282295"/>
                <a:gd name="connsiteY32" fmla="*/ 2264351 h 5521778"/>
                <a:gd name="connsiteX33" fmla="*/ 1500572 w 4282295"/>
                <a:gd name="connsiteY33" fmla="*/ 2431515 h 5521778"/>
                <a:gd name="connsiteX34" fmla="*/ 1670213 w 4282295"/>
                <a:gd name="connsiteY34" fmla="*/ 2396177 h 5521778"/>
                <a:gd name="connsiteX35" fmla="*/ 1820232 w 4282295"/>
                <a:gd name="connsiteY35" fmla="*/ 2296546 h 5521778"/>
                <a:gd name="connsiteX36" fmla="*/ 1901956 w 4282295"/>
                <a:gd name="connsiteY36" fmla="*/ 2233014 h 5521778"/>
                <a:gd name="connsiteX37" fmla="*/ 2162941 w 4282295"/>
                <a:gd name="connsiteY37" fmla="*/ 2006414 h 5521778"/>
                <a:gd name="connsiteX38" fmla="*/ 2425260 w 4282295"/>
                <a:gd name="connsiteY38" fmla="*/ 1744953 h 5521778"/>
                <a:gd name="connsiteX39" fmla="*/ 2620903 w 4282295"/>
                <a:gd name="connsiteY39" fmla="*/ 1523782 h 5521778"/>
                <a:gd name="connsiteX40" fmla="*/ 2795877 w 4282295"/>
                <a:gd name="connsiteY40" fmla="*/ 1307089 h 5521778"/>
                <a:gd name="connsiteX41" fmla="*/ 2963327 w 4282295"/>
                <a:gd name="connsiteY41" fmla="*/ 1012195 h 5521778"/>
                <a:gd name="connsiteX42" fmla="*/ 3094867 w 4282295"/>
                <a:gd name="connsiteY42" fmla="*/ 599667 h 5521778"/>
                <a:gd name="connsiteX43" fmla="*/ 3097534 w 4282295"/>
                <a:gd name="connsiteY43" fmla="*/ 586237 h 5521778"/>
                <a:gd name="connsiteX44" fmla="*/ 3103820 w 4282295"/>
                <a:gd name="connsiteY44" fmla="*/ 543469 h 5521778"/>
                <a:gd name="connsiteX45" fmla="*/ 3111250 w 4282295"/>
                <a:gd name="connsiteY45" fmla="*/ 537469 h 5521778"/>
                <a:gd name="connsiteX46" fmla="*/ 4269599 w 4282295"/>
                <a:gd name="connsiteY46" fmla="*/ 0 h 5521778"/>
                <a:gd name="connsiteX0" fmla="*/ 4282295 w 4282295"/>
                <a:gd name="connsiteY0" fmla="*/ 5511302 h 5521778"/>
                <a:gd name="connsiteX1" fmla="*/ 3778190 w 4282295"/>
                <a:gd name="connsiteY1" fmla="*/ 5521778 h 5521778"/>
                <a:gd name="connsiteX2" fmla="*/ 3355852 w 4282295"/>
                <a:gd name="connsiteY2" fmla="*/ 2713550 h 5521778"/>
                <a:gd name="connsiteX3" fmla="*/ 3352995 w 4282295"/>
                <a:gd name="connsiteY3" fmla="*/ 2716312 h 5521778"/>
                <a:gd name="connsiteX4" fmla="*/ 3278128 w 4282295"/>
                <a:gd name="connsiteY4" fmla="*/ 2788607 h 5521778"/>
                <a:gd name="connsiteX5" fmla="*/ 3204024 w 4282295"/>
                <a:gd name="connsiteY5" fmla="*/ 2858045 h 5521778"/>
                <a:gd name="connsiteX6" fmla="*/ 3055815 w 4282295"/>
                <a:gd name="connsiteY6" fmla="*/ 2996824 h 5521778"/>
                <a:gd name="connsiteX7" fmla="*/ 2759397 w 4282295"/>
                <a:gd name="connsiteY7" fmla="*/ 3274382 h 5521778"/>
                <a:gd name="connsiteX8" fmla="*/ 2600329 w 4282295"/>
                <a:gd name="connsiteY8" fmla="*/ 3422496 h 5521778"/>
                <a:gd name="connsiteX9" fmla="*/ 2420497 w 4282295"/>
                <a:gd name="connsiteY9" fmla="*/ 3592898 h 5521778"/>
                <a:gd name="connsiteX10" fmla="*/ 2199327 w 4282295"/>
                <a:gd name="connsiteY10" fmla="*/ 3798353 h 5521778"/>
                <a:gd name="connsiteX11" fmla="*/ 1775369 w 4282295"/>
                <a:gd name="connsiteY11" fmla="*/ 3941894 h 5521778"/>
                <a:gd name="connsiteX12" fmla="*/ 1410466 w 4282295"/>
                <a:gd name="connsiteY12" fmla="*/ 3933036 h 5521778"/>
                <a:gd name="connsiteX13" fmla="*/ 1125478 w 4282295"/>
                <a:gd name="connsiteY13" fmla="*/ 3837024 h 5521778"/>
                <a:gd name="connsiteX14" fmla="*/ 689995 w 4282295"/>
                <a:gd name="connsiteY14" fmla="*/ 3549845 h 5521778"/>
                <a:gd name="connsiteX15" fmla="*/ 543215 w 4282295"/>
                <a:gd name="connsiteY15" fmla="*/ 3433640 h 5521778"/>
                <a:gd name="connsiteX16" fmla="*/ 264037 w 4282295"/>
                <a:gd name="connsiteY16" fmla="*/ 3194182 h 5521778"/>
                <a:gd name="connsiteX17" fmla="*/ 98492 w 4282295"/>
                <a:gd name="connsiteY17" fmla="*/ 3017874 h 5521778"/>
                <a:gd name="connsiteX18" fmla="*/ 6671 w 4282295"/>
                <a:gd name="connsiteY18" fmla="*/ 2873094 h 5521778"/>
                <a:gd name="connsiteX19" fmla="*/ 21435 w 4282295"/>
                <a:gd name="connsiteY19" fmla="*/ 2712883 h 5521778"/>
                <a:gd name="connsiteX20" fmla="*/ 110399 w 4282295"/>
                <a:gd name="connsiteY20" fmla="*/ 2661829 h 5521778"/>
                <a:gd name="connsiteX21" fmla="*/ 141641 w 4282295"/>
                <a:gd name="connsiteY21" fmla="*/ 2674688 h 5521778"/>
                <a:gd name="connsiteX22" fmla="*/ 321663 w 4282295"/>
                <a:gd name="connsiteY22" fmla="*/ 3121411 h 5521778"/>
                <a:gd name="connsiteX23" fmla="*/ 554740 w 4282295"/>
                <a:gd name="connsiteY23" fmla="*/ 3222090 h 5521778"/>
                <a:gd name="connsiteX24" fmla="*/ 756194 w 4282295"/>
                <a:gd name="connsiteY24" fmla="*/ 3043496 h 5521778"/>
                <a:gd name="connsiteX25" fmla="*/ 1066137 w 4282295"/>
                <a:gd name="connsiteY25" fmla="*/ 2456090 h 5521778"/>
                <a:gd name="connsiteX26" fmla="*/ 1072805 w 4282295"/>
                <a:gd name="connsiteY26" fmla="*/ 2199295 h 5521778"/>
                <a:gd name="connsiteX27" fmla="*/ 1053279 w 4282295"/>
                <a:gd name="connsiteY27" fmla="*/ 2189008 h 5521778"/>
                <a:gd name="connsiteX28" fmla="*/ 1040134 w 4282295"/>
                <a:gd name="connsiteY28" fmla="*/ 2189294 h 5521778"/>
                <a:gd name="connsiteX29" fmla="*/ 1038801 w 4282295"/>
                <a:gd name="connsiteY29" fmla="*/ 2130811 h 5521778"/>
                <a:gd name="connsiteX30" fmla="*/ 1119954 w 4282295"/>
                <a:gd name="connsiteY30" fmla="*/ 2190151 h 5521778"/>
                <a:gd name="connsiteX31" fmla="*/ 1206060 w 4282295"/>
                <a:gd name="connsiteY31" fmla="*/ 2264351 h 5521778"/>
                <a:gd name="connsiteX32" fmla="*/ 1500572 w 4282295"/>
                <a:gd name="connsiteY32" fmla="*/ 2431515 h 5521778"/>
                <a:gd name="connsiteX33" fmla="*/ 1670213 w 4282295"/>
                <a:gd name="connsiteY33" fmla="*/ 2396177 h 5521778"/>
                <a:gd name="connsiteX34" fmla="*/ 1820232 w 4282295"/>
                <a:gd name="connsiteY34" fmla="*/ 2296546 h 5521778"/>
                <a:gd name="connsiteX35" fmla="*/ 1901956 w 4282295"/>
                <a:gd name="connsiteY35" fmla="*/ 2233014 h 5521778"/>
                <a:gd name="connsiteX36" fmla="*/ 2162941 w 4282295"/>
                <a:gd name="connsiteY36" fmla="*/ 2006414 h 5521778"/>
                <a:gd name="connsiteX37" fmla="*/ 2425260 w 4282295"/>
                <a:gd name="connsiteY37" fmla="*/ 1744953 h 5521778"/>
                <a:gd name="connsiteX38" fmla="*/ 2620903 w 4282295"/>
                <a:gd name="connsiteY38" fmla="*/ 1523782 h 5521778"/>
                <a:gd name="connsiteX39" fmla="*/ 2795877 w 4282295"/>
                <a:gd name="connsiteY39" fmla="*/ 1307089 h 5521778"/>
                <a:gd name="connsiteX40" fmla="*/ 2963327 w 4282295"/>
                <a:gd name="connsiteY40" fmla="*/ 1012195 h 5521778"/>
                <a:gd name="connsiteX41" fmla="*/ 3094867 w 4282295"/>
                <a:gd name="connsiteY41" fmla="*/ 599667 h 5521778"/>
                <a:gd name="connsiteX42" fmla="*/ 3097534 w 4282295"/>
                <a:gd name="connsiteY42" fmla="*/ 586237 h 5521778"/>
                <a:gd name="connsiteX43" fmla="*/ 3103820 w 4282295"/>
                <a:gd name="connsiteY43" fmla="*/ 543469 h 5521778"/>
                <a:gd name="connsiteX44" fmla="*/ 3111250 w 4282295"/>
                <a:gd name="connsiteY44" fmla="*/ 537469 h 5521778"/>
                <a:gd name="connsiteX45" fmla="*/ 4269599 w 4282295"/>
                <a:gd name="connsiteY45" fmla="*/ 0 h 5521778"/>
                <a:gd name="connsiteX0" fmla="*/ 4282295 w 4282295"/>
                <a:gd name="connsiteY0" fmla="*/ 5511302 h 5521778"/>
                <a:gd name="connsiteX1" fmla="*/ 3778190 w 4282295"/>
                <a:gd name="connsiteY1" fmla="*/ 5521778 h 5521778"/>
                <a:gd name="connsiteX2" fmla="*/ 3355852 w 4282295"/>
                <a:gd name="connsiteY2" fmla="*/ 2713550 h 5521778"/>
                <a:gd name="connsiteX3" fmla="*/ 3278128 w 4282295"/>
                <a:gd name="connsiteY3" fmla="*/ 2788607 h 5521778"/>
                <a:gd name="connsiteX4" fmla="*/ 3204024 w 4282295"/>
                <a:gd name="connsiteY4" fmla="*/ 2858045 h 5521778"/>
                <a:gd name="connsiteX5" fmla="*/ 3055815 w 4282295"/>
                <a:gd name="connsiteY5" fmla="*/ 2996824 h 5521778"/>
                <a:gd name="connsiteX6" fmla="*/ 2759397 w 4282295"/>
                <a:gd name="connsiteY6" fmla="*/ 3274382 h 5521778"/>
                <a:gd name="connsiteX7" fmla="*/ 2600329 w 4282295"/>
                <a:gd name="connsiteY7" fmla="*/ 3422496 h 5521778"/>
                <a:gd name="connsiteX8" fmla="*/ 2420497 w 4282295"/>
                <a:gd name="connsiteY8" fmla="*/ 3592898 h 5521778"/>
                <a:gd name="connsiteX9" fmla="*/ 2199327 w 4282295"/>
                <a:gd name="connsiteY9" fmla="*/ 3798353 h 5521778"/>
                <a:gd name="connsiteX10" fmla="*/ 1775369 w 4282295"/>
                <a:gd name="connsiteY10" fmla="*/ 3941894 h 5521778"/>
                <a:gd name="connsiteX11" fmla="*/ 1410466 w 4282295"/>
                <a:gd name="connsiteY11" fmla="*/ 3933036 h 5521778"/>
                <a:gd name="connsiteX12" fmla="*/ 1125478 w 4282295"/>
                <a:gd name="connsiteY12" fmla="*/ 3837024 h 5521778"/>
                <a:gd name="connsiteX13" fmla="*/ 689995 w 4282295"/>
                <a:gd name="connsiteY13" fmla="*/ 3549845 h 5521778"/>
                <a:gd name="connsiteX14" fmla="*/ 543215 w 4282295"/>
                <a:gd name="connsiteY14" fmla="*/ 3433640 h 5521778"/>
                <a:gd name="connsiteX15" fmla="*/ 264037 w 4282295"/>
                <a:gd name="connsiteY15" fmla="*/ 3194182 h 5521778"/>
                <a:gd name="connsiteX16" fmla="*/ 98492 w 4282295"/>
                <a:gd name="connsiteY16" fmla="*/ 3017874 h 5521778"/>
                <a:gd name="connsiteX17" fmla="*/ 6671 w 4282295"/>
                <a:gd name="connsiteY17" fmla="*/ 2873094 h 5521778"/>
                <a:gd name="connsiteX18" fmla="*/ 21435 w 4282295"/>
                <a:gd name="connsiteY18" fmla="*/ 2712883 h 5521778"/>
                <a:gd name="connsiteX19" fmla="*/ 110399 w 4282295"/>
                <a:gd name="connsiteY19" fmla="*/ 2661829 h 5521778"/>
                <a:gd name="connsiteX20" fmla="*/ 141641 w 4282295"/>
                <a:gd name="connsiteY20" fmla="*/ 2674688 h 5521778"/>
                <a:gd name="connsiteX21" fmla="*/ 321663 w 4282295"/>
                <a:gd name="connsiteY21" fmla="*/ 3121411 h 5521778"/>
                <a:gd name="connsiteX22" fmla="*/ 554740 w 4282295"/>
                <a:gd name="connsiteY22" fmla="*/ 3222090 h 5521778"/>
                <a:gd name="connsiteX23" fmla="*/ 756194 w 4282295"/>
                <a:gd name="connsiteY23" fmla="*/ 3043496 h 5521778"/>
                <a:gd name="connsiteX24" fmla="*/ 1066137 w 4282295"/>
                <a:gd name="connsiteY24" fmla="*/ 2456090 h 5521778"/>
                <a:gd name="connsiteX25" fmla="*/ 1072805 w 4282295"/>
                <a:gd name="connsiteY25" fmla="*/ 2199295 h 5521778"/>
                <a:gd name="connsiteX26" fmla="*/ 1053279 w 4282295"/>
                <a:gd name="connsiteY26" fmla="*/ 2189008 h 5521778"/>
                <a:gd name="connsiteX27" fmla="*/ 1040134 w 4282295"/>
                <a:gd name="connsiteY27" fmla="*/ 2189294 h 5521778"/>
                <a:gd name="connsiteX28" fmla="*/ 1038801 w 4282295"/>
                <a:gd name="connsiteY28" fmla="*/ 2130811 h 5521778"/>
                <a:gd name="connsiteX29" fmla="*/ 1119954 w 4282295"/>
                <a:gd name="connsiteY29" fmla="*/ 2190151 h 5521778"/>
                <a:gd name="connsiteX30" fmla="*/ 1206060 w 4282295"/>
                <a:gd name="connsiteY30" fmla="*/ 2264351 h 5521778"/>
                <a:gd name="connsiteX31" fmla="*/ 1500572 w 4282295"/>
                <a:gd name="connsiteY31" fmla="*/ 2431515 h 5521778"/>
                <a:gd name="connsiteX32" fmla="*/ 1670213 w 4282295"/>
                <a:gd name="connsiteY32" fmla="*/ 2396177 h 5521778"/>
                <a:gd name="connsiteX33" fmla="*/ 1820232 w 4282295"/>
                <a:gd name="connsiteY33" fmla="*/ 2296546 h 5521778"/>
                <a:gd name="connsiteX34" fmla="*/ 1901956 w 4282295"/>
                <a:gd name="connsiteY34" fmla="*/ 2233014 h 5521778"/>
                <a:gd name="connsiteX35" fmla="*/ 2162941 w 4282295"/>
                <a:gd name="connsiteY35" fmla="*/ 2006414 h 5521778"/>
                <a:gd name="connsiteX36" fmla="*/ 2425260 w 4282295"/>
                <a:gd name="connsiteY36" fmla="*/ 1744953 h 5521778"/>
                <a:gd name="connsiteX37" fmla="*/ 2620903 w 4282295"/>
                <a:gd name="connsiteY37" fmla="*/ 1523782 h 5521778"/>
                <a:gd name="connsiteX38" fmla="*/ 2795877 w 4282295"/>
                <a:gd name="connsiteY38" fmla="*/ 1307089 h 5521778"/>
                <a:gd name="connsiteX39" fmla="*/ 2963327 w 4282295"/>
                <a:gd name="connsiteY39" fmla="*/ 1012195 h 5521778"/>
                <a:gd name="connsiteX40" fmla="*/ 3094867 w 4282295"/>
                <a:gd name="connsiteY40" fmla="*/ 599667 h 5521778"/>
                <a:gd name="connsiteX41" fmla="*/ 3097534 w 4282295"/>
                <a:gd name="connsiteY41" fmla="*/ 586237 h 5521778"/>
                <a:gd name="connsiteX42" fmla="*/ 3103820 w 4282295"/>
                <a:gd name="connsiteY42" fmla="*/ 543469 h 5521778"/>
                <a:gd name="connsiteX43" fmla="*/ 3111250 w 4282295"/>
                <a:gd name="connsiteY43" fmla="*/ 537469 h 5521778"/>
                <a:gd name="connsiteX44" fmla="*/ 4269599 w 4282295"/>
                <a:gd name="connsiteY44" fmla="*/ 0 h 5521778"/>
                <a:gd name="connsiteX0" fmla="*/ 4282295 w 4282295"/>
                <a:gd name="connsiteY0" fmla="*/ 5511302 h 5521778"/>
                <a:gd name="connsiteX1" fmla="*/ 3778190 w 4282295"/>
                <a:gd name="connsiteY1" fmla="*/ 5521778 h 5521778"/>
                <a:gd name="connsiteX2" fmla="*/ 3355852 w 4282295"/>
                <a:gd name="connsiteY2" fmla="*/ 2713550 h 5521778"/>
                <a:gd name="connsiteX3" fmla="*/ 3278128 w 4282295"/>
                <a:gd name="connsiteY3" fmla="*/ 2788607 h 5521778"/>
                <a:gd name="connsiteX4" fmla="*/ 3204024 w 4282295"/>
                <a:gd name="connsiteY4" fmla="*/ 2858045 h 5521778"/>
                <a:gd name="connsiteX5" fmla="*/ 3055815 w 4282295"/>
                <a:gd name="connsiteY5" fmla="*/ 2996824 h 5521778"/>
                <a:gd name="connsiteX6" fmla="*/ 2759397 w 4282295"/>
                <a:gd name="connsiteY6" fmla="*/ 3274382 h 5521778"/>
                <a:gd name="connsiteX7" fmla="*/ 2600329 w 4282295"/>
                <a:gd name="connsiteY7" fmla="*/ 3422496 h 5521778"/>
                <a:gd name="connsiteX8" fmla="*/ 2420497 w 4282295"/>
                <a:gd name="connsiteY8" fmla="*/ 3592898 h 5521778"/>
                <a:gd name="connsiteX9" fmla="*/ 2199327 w 4282295"/>
                <a:gd name="connsiteY9" fmla="*/ 3798353 h 5521778"/>
                <a:gd name="connsiteX10" fmla="*/ 1775369 w 4282295"/>
                <a:gd name="connsiteY10" fmla="*/ 3941894 h 5521778"/>
                <a:gd name="connsiteX11" fmla="*/ 1410466 w 4282295"/>
                <a:gd name="connsiteY11" fmla="*/ 3933036 h 5521778"/>
                <a:gd name="connsiteX12" fmla="*/ 1125478 w 4282295"/>
                <a:gd name="connsiteY12" fmla="*/ 3837024 h 5521778"/>
                <a:gd name="connsiteX13" fmla="*/ 689995 w 4282295"/>
                <a:gd name="connsiteY13" fmla="*/ 3549845 h 5521778"/>
                <a:gd name="connsiteX14" fmla="*/ 543215 w 4282295"/>
                <a:gd name="connsiteY14" fmla="*/ 3433640 h 5521778"/>
                <a:gd name="connsiteX15" fmla="*/ 264037 w 4282295"/>
                <a:gd name="connsiteY15" fmla="*/ 3194182 h 5521778"/>
                <a:gd name="connsiteX16" fmla="*/ 98492 w 4282295"/>
                <a:gd name="connsiteY16" fmla="*/ 3017874 h 5521778"/>
                <a:gd name="connsiteX17" fmla="*/ 6671 w 4282295"/>
                <a:gd name="connsiteY17" fmla="*/ 2873094 h 5521778"/>
                <a:gd name="connsiteX18" fmla="*/ 21435 w 4282295"/>
                <a:gd name="connsiteY18" fmla="*/ 2712883 h 5521778"/>
                <a:gd name="connsiteX19" fmla="*/ 110399 w 4282295"/>
                <a:gd name="connsiteY19" fmla="*/ 2661829 h 5521778"/>
                <a:gd name="connsiteX20" fmla="*/ 141641 w 4282295"/>
                <a:gd name="connsiteY20" fmla="*/ 2674688 h 5521778"/>
                <a:gd name="connsiteX21" fmla="*/ 321663 w 4282295"/>
                <a:gd name="connsiteY21" fmla="*/ 3121411 h 5521778"/>
                <a:gd name="connsiteX22" fmla="*/ 554740 w 4282295"/>
                <a:gd name="connsiteY22" fmla="*/ 3222090 h 5521778"/>
                <a:gd name="connsiteX23" fmla="*/ 756194 w 4282295"/>
                <a:gd name="connsiteY23" fmla="*/ 3043496 h 5521778"/>
                <a:gd name="connsiteX24" fmla="*/ 1066137 w 4282295"/>
                <a:gd name="connsiteY24" fmla="*/ 2456090 h 5521778"/>
                <a:gd name="connsiteX25" fmla="*/ 1072805 w 4282295"/>
                <a:gd name="connsiteY25" fmla="*/ 2199295 h 5521778"/>
                <a:gd name="connsiteX26" fmla="*/ 1053279 w 4282295"/>
                <a:gd name="connsiteY26" fmla="*/ 2189008 h 5521778"/>
                <a:gd name="connsiteX27" fmla="*/ 1040134 w 4282295"/>
                <a:gd name="connsiteY27" fmla="*/ 2189294 h 5521778"/>
                <a:gd name="connsiteX28" fmla="*/ 1038801 w 4282295"/>
                <a:gd name="connsiteY28" fmla="*/ 2130811 h 5521778"/>
                <a:gd name="connsiteX29" fmla="*/ 1119954 w 4282295"/>
                <a:gd name="connsiteY29" fmla="*/ 2190151 h 5521778"/>
                <a:gd name="connsiteX30" fmla="*/ 1206060 w 4282295"/>
                <a:gd name="connsiteY30" fmla="*/ 2264351 h 5521778"/>
                <a:gd name="connsiteX31" fmla="*/ 1500572 w 4282295"/>
                <a:gd name="connsiteY31" fmla="*/ 2431515 h 5521778"/>
                <a:gd name="connsiteX32" fmla="*/ 1670213 w 4282295"/>
                <a:gd name="connsiteY32" fmla="*/ 2396177 h 5521778"/>
                <a:gd name="connsiteX33" fmla="*/ 1820232 w 4282295"/>
                <a:gd name="connsiteY33" fmla="*/ 2296546 h 5521778"/>
                <a:gd name="connsiteX34" fmla="*/ 1901956 w 4282295"/>
                <a:gd name="connsiteY34" fmla="*/ 2233014 h 5521778"/>
                <a:gd name="connsiteX35" fmla="*/ 2162941 w 4282295"/>
                <a:gd name="connsiteY35" fmla="*/ 2006414 h 5521778"/>
                <a:gd name="connsiteX36" fmla="*/ 2425260 w 4282295"/>
                <a:gd name="connsiteY36" fmla="*/ 1744953 h 5521778"/>
                <a:gd name="connsiteX37" fmla="*/ 2620903 w 4282295"/>
                <a:gd name="connsiteY37" fmla="*/ 1523782 h 5521778"/>
                <a:gd name="connsiteX38" fmla="*/ 2795877 w 4282295"/>
                <a:gd name="connsiteY38" fmla="*/ 1307089 h 5521778"/>
                <a:gd name="connsiteX39" fmla="*/ 2963327 w 4282295"/>
                <a:gd name="connsiteY39" fmla="*/ 1012195 h 5521778"/>
                <a:gd name="connsiteX40" fmla="*/ 3094867 w 4282295"/>
                <a:gd name="connsiteY40" fmla="*/ 599667 h 5521778"/>
                <a:gd name="connsiteX41" fmla="*/ 3097534 w 4282295"/>
                <a:gd name="connsiteY41" fmla="*/ 586237 h 5521778"/>
                <a:gd name="connsiteX42" fmla="*/ 3103820 w 4282295"/>
                <a:gd name="connsiteY42" fmla="*/ 543469 h 5521778"/>
                <a:gd name="connsiteX43" fmla="*/ 3111250 w 4282295"/>
                <a:gd name="connsiteY43" fmla="*/ 537469 h 5521778"/>
                <a:gd name="connsiteX44" fmla="*/ 4269599 w 4282295"/>
                <a:gd name="connsiteY44" fmla="*/ 0 h 5521778"/>
                <a:gd name="connsiteX0" fmla="*/ 4282295 w 4282295"/>
                <a:gd name="connsiteY0" fmla="*/ 5511302 h 5521778"/>
                <a:gd name="connsiteX1" fmla="*/ 3778190 w 4282295"/>
                <a:gd name="connsiteY1" fmla="*/ 5521778 h 5521778"/>
                <a:gd name="connsiteX2" fmla="*/ 3355852 w 4282295"/>
                <a:gd name="connsiteY2" fmla="*/ 2713550 h 5521778"/>
                <a:gd name="connsiteX3" fmla="*/ 3204024 w 4282295"/>
                <a:gd name="connsiteY3" fmla="*/ 2858045 h 5521778"/>
                <a:gd name="connsiteX4" fmla="*/ 3055815 w 4282295"/>
                <a:gd name="connsiteY4" fmla="*/ 2996824 h 5521778"/>
                <a:gd name="connsiteX5" fmla="*/ 2759397 w 4282295"/>
                <a:gd name="connsiteY5" fmla="*/ 3274382 h 5521778"/>
                <a:gd name="connsiteX6" fmla="*/ 2600329 w 4282295"/>
                <a:gd name="connsiteY6" fmla="*/ 3422496 h 5521778"/>
                <a:gd name="connsiteX7" fmla="*/ 2420497 w 4282295"/>
                <a:gd name="connsiteY7" fmla="*/ 3592898 h 5521778"/>
                <a:gd name="connsiteX8" fmla="*/ 2199327 w 4282295"/>
                <a:gd name="connsiteY8" fmla="*/ 3798353 h 5521778"/>
                <a:gd name="connsiteX9" fmla="*/ 1775369 w 4282295"/>
                <a:gd name="connsiteY9" fmla="*/ 3941894 h 5521778"/>
                <a:gd name="connsiteX10" fmla="*/ 1410466 w 4282295"/>
                <a:gd name="connsiteY10" fmla="*/ 3933036 h 5521778"/>
                <a:gd name="connsiteX11" fmla="*/ 1125478 w 4282295"/>
                <a:gd name="connsiteY11" fmla="*/ 3837024 h 5521778"/>
                <a:gd name="connsiteX12" fmla="*/ 689995 w 4282295"/>
                <a:gd name="connsiteY12" fmla="*/ 3549845 h 5521778"/>
                <a:gd name="connsiteX13" fmla="*/ 543215 w 4282295"/>
                <a:gd name="connsiteY13" fmla="*/ 3433640 h 5521778"/>
                <a:gd name="connsiteX14" fmla="*/ 264037 w 4282295"/>
                <a:gd name="connsiteY14" fmla="*/ 3194182 h 5521778"/>
                <a:gd name="connsiteX15" fmla="*/ 98492 w 4282295"/>
                <a:gd name="connsiteY15" fmla="*/ 3017874 h 5521778"/>
                <a:gd name="connsiteX16" fmla="*/ 6671 w 4282295"/>
                <a:gd name="connsiteY16" fmla="*/ 2873094 h 5521778"/>
                <a:gd name="connsiteX17" fmla="*/ 21435 w 4282295"/>
                <a:gd name="connsiteY17" fmla="*/ 2712883 h 5521778"/>
                <a:gd name="connsiteX18" fmla="*/ 110399 w 4282295"/>
                <a:gd name="connsiteY18" fmla="*/ 2661829 h 5521778"/>
                <a:gd name="connsiteX19" fmla="*/ 141641 w 4282295"/>
                <a:gd name="connsiteY19" fmla="*/ 2674688 h 5521778"/>
                <a:gd name="connsiteX20" fmla="*/ 321663 w 4282295"/>
                <a:gd name="connsiteY20" fmla="*/ 3121411 h 5521778"/>
                <a:gd name="connsiteX21" fmla="*/ 554740 w 4282295"/>
                <a:gd name="connsiteY21" fmla="*/ 3222090 h 5521778"/>
                <a:gd name="connsiteX22" fmla="*/ 756194 w 4282295"/>
                <a:gd name="connsiteY22" fmla="*/ 3043496 h 5521778"/>
                <a:gd name="connsiteX23" fmla="*/ 1066137 w 4282295"/>
                <a:gd name="connsiteY23" fmla="*/ 2456090 h 5521778"/>
                <a:gd name="connsiteX24" fmla="*/ 1072805 w 4282295"/>
                <a:gd name="connsiteY24" fmla="*/ 2199295 h 5521778"/>
                <a:gd name="connsiteX25" fmla="*/ 1053279 w 4282295"/>
                <a:gd name="connsiteY25" fmla="*/ 2189008 h 5521778"/>
                <a:gd name="connsiteX26" fmla="*/ 1040134 w 4282295"/>
                <a:gd name="connsiteY26" fmla="*/ 2189294 h 5521778"/>
                <a:gd name="connsiteX27" fmla="*/ 1038801 w 4282295"/>
                <a:gd name="connsiteY27" fmla="*/ 2130811 h 5521778"/>
                <a:gd name="connsiteX28" fmla="*/ 1119954 w 4282295"/>
                <a:gd name="connsiteY28" fmla="*/ 2190151 h 5521778"/>
                <a:gd name="connsiteX29" fmla="*/ 1206060 w 4282295"/>
                <a:gd name="connsiteY29" fmla="*/ 2264351 h 5521778"/>
                <a:gd name="connsiteX30" fmla="*/ 1500572 w 4282295"/>
                <a:gd name="connsiteY30" fmla="*/ 2431515 h 5521778"/>
                <a:gd name="connsiteX31" fmla="*/ 1670213 w 4282295"/>
                <a:gd name="connsiteY31" fmla="*/ 2396177 h 5521778"/>
                <a:gd name="connsiteX32" fmla="*/ 1820232 w 4282295"/>
                <a:gd name="connsiteY32" fmla="*/ 2296546 h 5521778"/>
                <a:gd name="connsiteX33" fmla="*/ 1901956 w 4282295"/>
                <a:gd name="connsiteY33" fmla="*/ 2233014 h 5521778"/>
                <a:gd name="connsiteX34" fmla="*/ 2162941 w 4282295"/>
                <a:gd name="connsiteY34" fmla="*/ 2006414 h 5521778"/>
                <a:gd name="connsiteX35" fmla="*/ 2425260 w 4282295"/>
                <a:gd name="connsiteY35" fmla="*/ 1744953 h 5521778"/>
                <a:gd name="connsiteX36" fmla="*/ 2620903 w 4282295"/>
                <a:gd name="connsiteY36" fmla="*/ 1523782 h 5521778"/>
                <a:gd name="connsiteX37" fmla="*/ 2795877 w 4282295"/>
                <a:gd name="connsiteY37" fmla="*/ 1307089 h 5521778"/>
                <a:gd name="connsiteX38" fmla="*/ 2963327 w 4282295"/>
                <a:gd name="connsiteY38" fmla="*/ 1012195 h 5521778"/>
                <a:gd name="connsiteX39" fmla="*/ 3094867 w 4282295"/>
                <a:gd name="connsiteY39" fmla="*/ 599667 h 5521778"/>
                <a:gd name="connsiteX40" fmla="*/ 3097534 w 4282295"/>
                <a:gd name="connsiteY40" fmla="*/ 586237 h 5521778"/>
                <a:gd name="connsiteX41" fmla="*/ 3103820 w 4282295"/>
                <a:gd name="connsiteY41" fmla="*/ 543469 h 5521778"/>
                <a:gd name="connsiteX42" fmla="*/ 3111250 w 4282295"/>
                <a:gd name="connsiteY42" fmla="*/ 537469 h 5521778"/>
                <a:gd name="connsiteX43" fmla="*/ 4269599 w 4282295"/>
                <a:gd name="connsiteY43" fmla="*/ 0 h 5521778"/>
                <a:gd name="connsiteX0" fmla="*/ 4282295 w 4282295"/>
                <a:gd name="connsiteY0" fmla="*/ 5511302 h 5521778"/>
                <a:gd name="connsiteX1" fmla="*/ 3778190 w 4282295"/>
                <a:gd name="connsiteY1" fmla="*/ 5521778 h 5521778"/>
                <a:gd name="connsiteX2" fmla="*/ 3355852 w 4282295"/>
                <a:gd name="connsiteY2" fmla="*/ 2713550 h 5521778"/>
                <a:gd name="connsiteX3" fmla="*/ 3204024 w 4282295"/>
                <a:gd name="connsiteY3" fmla="*/ 2858045 h 5521778"/>
                <a:gd name="connsiteX4" fmla="*/ 3055815 w 4282295"/>
                <a:gd name="connsiteY4" fmla="*/ 2996824 h 5521778"/>
                <a:gd name="connsiteX5" fmla="*/ 2759397 w 4282295"/>
                <a:gd name="connsiteY5" fmla="*/ 3274382 h 5521778"/>
                <a:gd name="connsiteX6" fmla="*/ 2600329 w 4282295"/>
                <a:gd name="connsiteY6" fmla="*/ 3422496 h 5521778"/>
                <a:gd name="connsiteX7" fmla="*/ 2420497 w 4282295"/>
                <a:gd name="connsiteY7" fmla="*/ 3592898 h 5521778"/>
                <a:gd name="connsiteX8" fmla="*/ 2199327 w 4282295"/>
                <a:gd name="connsiteY8" fmla="*/ 3798353 h 5521778"/>
                <a:gd name="connsiteX9" fmla="*/ 1775369 w 4282295"/>
                <a:gd name="connsiteY9" fmla="*/ 3941894 h 5521778"/>
                <a:gd name="connsiteX10" fmla="*/ 1410466 w 4282295"/>
                <a:gd name="connsiteY10" fmla="*/ 3933036 h 5521778"/>
                <a:gd name="connsiteX11" fmla="*/ 1125478 w 4282295"/>
                <a:gd name="connsiteY11" fmla="*/ 3837024 h 5521778"/>
                <a:gd name="connsiteX12" fmla="*/ 689995 w 4282295"/>
                <a:gd name="connsiteY12" fmla="*/ 3549845 h 5521778"/>
                <a:gd name="connsiteX13" fmla="*/ 543215 w 4282295"/>
                <a:gd name="connsiteY13" fmla="*/ 3433640 h 5521778"/>
                <a:gd name="connsiteX14" fmla="*/ 264037 w 4282295"/>
                <a:gd name="connsiteY14" fmla="*/ 3194182 h 5521778"/>
                <a:gd name="connsiteX15" fmla="*/ 98492 w 4282295"/>
                <a:gd name="connsiteY15" fmla="*/ 3017874 h 5521778"/>
                <a:gd name="connsiteX16" fmla="*/ 6671 w 4282295"/>
                <a:gd name="connsiteY16" fmla="*/ 2873094 h 5521778"/>
                <a:gd name="connsiteX17" fmla="*/ 21435 w 4282295"/>
                <a:gd name="connsiteY17" fmla="*/ 2712883 h 5521778"/>
                <a:gd name="connsiteX18" fmla="*/ 110399 w 4282295"/>
                <a:gd name="connsiteY18" fmla="*/ 2661829 h 5521778"/>
                <a:gd name="connsiteX19" fmla="*/ 141641 w 4282295"/>
                <a:gd name="connsiteY19" fmla="*/ 2674688 h 5521778"/>
                <a:gd name="connsiteX20" fmla="*/ 321663 w 4282295"/>
                <a:gd name="connsiteY20" fmla="*/ 3121411 h 5521778"/>
                <a:gd name="connsiteX21" fmla="*/ 554740 w 4282295"/>
                <a:gd name="connsiteY21" fmla="*/ 3222090 h 5521778"/>
                <a:gd name="connsiteX22" fmla="*/ 756194 w 4282295"/>
                <a:gd name="connsiteY22" fmla="*/ 3043496 h 5521778"/>
                <a:gd name="connsiteX23" fmla="*/ 1066137 w 4282295"/>
                <a:gd name="connsiteY23" fmla="*/ 2456090 h 5521778"/>
                <a:gd name="connsiteX24" fmla="*/ 1072805 w 4282295"/>
                <a:gd name="connsiteY24" fmla="*/ 2199295 h 5521778"/>
                <a:gd name="connsiteX25" fmla="*/ 1053279 w 4282295"/>
                <a:gd name="connsiteY25" fmla="*/ 2189008 h 5521778"/>
                <a:gd name="connsiteX26" fmla="*/ 1040134 w 4282295"/>
                <a:gd name="connsiteY26" fmla="*/ 2189294 h 5521778"/>
                <a:gd name="connsiteX27" fmla="*/ 1038801 w 4282295"/>
                <a:gd name="connsiteY27" fmla="*/ 2130811 h 5521778"/>
                <a:gd name="connsiteX28" fmla="*/ 1119954 w 4282295"/>
                <a:gd name="connsiteY28" fmla="*/ 2190151 h 5521778"/>
                <a:gd name="connsiteX29" fmla="*/ 1206060 w 4282295"/>
                <a:gd name="connsiteY29" fmla="*/ 2264351 h 5521778"/>
                <a:gd name="connsiteX30" fmla="*/ 1500572 w 4282295"/>
                <a:gd name="connsiteY30" fmla="*/ 2431515 h 5521778"/>
                <a:gd name="connsiteX31" fmla="*/ 1670213 w 4282295"/>
                <a:gd name="connsiteY31" fmla="*/ 2396177 h 5521778"/>
                <a:gd name="connsiteX32" fmla="*/ 1820232 w 4282295"/>
                <a:gd name="connsiteY32" fmla="*/ 2296546 h 5521778"/>
                <a:gd name="connsiteX33" fmla="*/ 1901956 w 4282295"/>
                <a:gd name="connsiteY33" fmla="*/ 2233014 h 5521778"/>
                <a:gd name="connsiteX34" fmla="*/ 2162941 w 4282295"/>
                <a:gd name="connsiteY34" fmla="*/ 2006414 h 5521778"/>
                <a:gd name="connsiteX35" fmla="*/ 2425260 w 4282295"/>
                <a:gd name="connsiteY35" fmla="*/ 1744953 h 5521778"/>
                <a:gd name="connsiteX36" fmla="*/ 2620903 w 4282295"/>
                <a:gd name="connsiteY36" fmla="*/ 1523782 h 5521778"/>
                <a:gd name="connsiteX37" fmla="*/ 2795877 w 4282295"/>
                <a:gd name="connsiteY37" fmla="*/ 1307089 h 5521778"/>
                <a:gd name="connsiteX38" fmla="*/ 2963327 w 4282295"/>
                <a:gd name="connsiteY38" fmla="*/ 1012195 h 5521778"/>
                <a:gd name="connsiteX39" fmla="*/ 3094867 w 4282295"/>
                <a:gd name="connsiteY39" fmla="*/ 599667 h 5521778"/>
                <a:gd name="connsiteX40" fmla="*/ 3097534 w 4282295"/>
                <a:gd name="connsiteY40" fmla="*/ 586237 h 5521778"/>
                <a:gd name="connsiteX41" fmla="*/ 3103820 w 4282295"/>
                <a:gd name="connsiteY41" fmla="*/ 543469 h 5521778"/>
                <a:gd name="connsiteX42" fmla="*/ 3111250 w 4282295"/>
                <a:gd name="connsiteY42" fmla="*/ 537469 h 5521778"/>
                <a:gd name="connsiteX43" fmla="*/ 4269599 w 4282295"/>
                <a:gd name="connsiteY43" fmla="*/ 0 h 5521778"/>
                <a:gd name="connsiteX0" fmla="*/ 4282295 w 4282295"/>
                <a:gd name="connsiteY0" fmla="*/ 5511302 h 5521778"/>
                <a:gd name="connsiteX1" fmla="*/ 3778190 w 4282295"/>
                <a:gd name="connsiteY1" fmla="*/ 5521778 h 5521778"/>
                <a:gd name="connsiteX2" fmla="*/ 3355852 w 4282295"/>
                <a:gd name="connsiteY2" fmla="*/ 2713550 h 5521778"/>
                <a:gd name="connsiteX3" fmla="*/ 3055815 w 4282295"/>
                <a:gd name="connsiteY3" fmla="*/ 2996824 h 5521778"/>
                <a:gd name="connsiteX4" fmla="*/ 2759397 w 4282295"/>
                <a:gd name="connsiteY4" fmla="*/ 3274382 h 5521778"/>
                <a:gd name="connsiteX5" fmla="*/ 2600329 w 4282295"/>
                <a:gd name="connsiteY5" fmla="*/ 3422496 h 5521778"/>
                <a:gd name="connsiteX6" fmla="*/ 2420497 w 4282295"/>
                <a:gd name="connsiteY6" fmla="*/ 3592898 h 5521778"/>
                <a:gd name="connsiteX7" fmla="*/ 2199327 w 4282295"/>
                <a:gd name="connsiteY7" fmla="*/ 3798353 h 5521778"/>
                <a:gd name="connsiteX8" fmla="*/ 1775369 w 4282295"/>
                <a:gd name="connsiteY8" fmla="*/ 3941894 h 5521778"/>
                <a:gd name="connsiteX9" fmla="*/ 1410466 w 4282295"/>
                <a:gd name="connsiteY9" fmla="*/ 3933036 h 5521778"/>
                <a:gd name="connsiteX10" fmla="*/ 1125478 w 4282295"/>
                <a:gd name="connsiteY10" fmla="*/ 3837024 h 5521778"/>
                <a:gd name="connsiteX11" fmla="*/ 689995 w 4282295"/>
                <a:gd name="connsiteY11" fmla="*/ 3549845 h 5521778"/>
                <a:gd name="connsiteX12" fmla="*/ 543215 w 4282295"/>
                <a:gd name="connsiteY12" fmla="*/ 3433640 h 5521778"/>
                <a:gd name="connsiteX13" fmla="*/ 264037 w 4282295"/>
                <a:gd name="connsiteY13" fmla="*/ 3194182 h 5521778"/>
                <a:gd name="connsiteX14" fmla="*/ 98492 w 4282295"/>
                <a:gd name="connsiteY14" fmla="*/ 3017874 h 5521778"/>
                <a:gd name="connsiteX15" fmla="*/ 6671 w 4282295"/>
                <a:gd name="connsiteY15" fmla="*/ 2873094 h 5521778"/>
                <a:gd name="connsiteX16" fmla="*/ 21435 w 4282295"/>
                <a:gd name="connsiteY16" fmla="*/ 2712883 h 5521778"/>
                <a:gd name="connsiteX17" fmla="*/ 110399 w 4282295"/>
                <a:gd name="connsiteY17" fmla="*/ 2661829 h 5521778"/>
                <a:gd name="connsiteX18" fmla="*/ 141641 w 4282295"/>
                <a:gd name="connsiteY18" fmla="*/ 2674688 h 5521778"/>
                <a:gd name="connsiteX19" fmla="*/ 321663 w 4282295"/>
                <a:gd name="connsiteY19" fmla="*/ 3121411 h 5521778"/>
                <a:gd name="connsiteX20" fmla="*/ 554740 w 4282295"/>
                <a:gd name="connsiteY20" fmla="*/ 3222090 h 5521778"/>
                <a:gd name="connsiteX21" fmla="*/ 756194 w 4282295"/>
                <a:gd name="connsiteY21" fmla="*/ 3043496 h 5521778"/>
                <a:gd name="connsiteX22" fmla="*/ 1066137 w 4282295"/>
                <a:gd name="connsiteY22" fmla="*/ 2456090 h 5521778"/>
                <a:gd name="connsiteX23" fmla="*/ 1072805 w 4282295"/>
                <a:gd name="connsiteY23" fmla="*/ 2199295 h 5521778"/>
                <a:gd name="connsiteX24" fmla="*/ 1053279 w 4282295"/>
                <a:gd name="connsiteY24" fmla="*/ 2189008 h 5521778"/>
                <a:gd name="connsiteX25" fmla="*/ 1040134 w 4282295"/>
                <a:gd name="connsiteY25" fmla="*/ 2189294 h 5521778"/>
                <a:gd name="connsiteX26" fmla="*/ 1038801 w 4282295"/>
                <a:gd name="connsiteY26" fmla="*/ 2130811 h 5521778"/>
                <a:gd name="connsiteX27" fmla="*/ 1119954 w 4282295"/>
                <a:gd name="connsiteY27" fmla="*/ 2190151 h 5521778"/>
                <a:gd name="connsiteX28" fmla="*/ 1206060 w 4282295"/>
                <a:gd name="connsiteY28" fmla="*/ 2264351 h 5521778"/>
                <a:gd name="connsiteX29" fmla="*/ 1500572 w 4282295"/>
                <a:gd name="connsiteY29" fmla="*/ 2431515 h 5521778"/>
                <a:gd name="connsiteX30" fmla="*/ 1670213 w 4282295"/>
                <a:gd name="connsiteY30" fmla="*/ 2396177 h 5521778"/>
                <a:gd name="connsiteX31" fmla="*/ 1820232 w 4282295"/>
                <a:gd name="connsiteY31" fmla="*/ 2296546 h 5521778"/>
                <a:gd name="connsiteX32" fmla="*/ 1901956 w 4282295"/>
                <a:gd name="connsiteY32" fmla="*/ 2233014 h 5521778"/>
                <a:gd name="connsiteX33" fmla="*/ 2162941 w 4282295"/>
                <a:gd name="connsiteY33" fmla="*/ 2006414 h 5521778"/>
                <a:gd name="connsiteX34" fmla="*/ 2425260 w 4282295"/>
                <a:gd name="connsiteY34" fmla="*/ 1744953 h 5521778"/>
                <a:gd name="connsiteX35" fmla="*/ 2620903 w 4282295"/>
                <a:gd name="connsiteY35" fmla="*/ 1523782 h 5521778"/>
                <a:gd name="connsiteX36" fmla="*/ 2795877 w 4282295"/>
                <a:gd name="connsiteY36" fmla="*/ 1307089 h 5521778"/>
                <a:gd name="connsiteX37" fmla="*/ 2963327 w 4282295"/>
                <a:gd name="connsiteY37" fmla="*/ 1012195 h 5521778"/>
                <a:gd name="connsiteX38" fmla="*/ 3094867 w 4282295"/>
                <a:gd name="connsiteY38" fmla="*/ 599667 h 5521778"/>
                <a:gd name="connsiteX39" fmla="*/ 3097534 w 4282295"/>
                <a:gd name="connsiteY39" fmla="*/ 586237 h 5521778"/>
                <a:gd name="connsiteX40" fmla="*/ 3103820 w 4282295"/>
                <a:gd name="connsiteY40" fmla="*/ 543469 h 5521778"/>
                <a:gd name="connsiteX41" fmla="*/ 3111250 w 4282295"/>
                <a:gd name="connsiteY41" fmla="*/ 537469 h 5521778"/>
                <a:gd name="connsiteX42" fmla="*/ 4269599 w 4282295"/>
                <a:gd name="connsiteY42" fmla="*/ 0 h 5521778"/>
                <a:gd name="connsiteX0" fmla="*/ 4282295 w 4282295"/>
                <a:gd name="connsiteY0" fmla="*/ 5511302 h 5521778"/>
                <a:gd name="connsiteX1" fmla="*/ 3778190 w 4282295"/>
                <a:gd name="connsiteY1" fmla="*/ 5521778 h 5521778"/>
                <a:gd name="connsiteX2" fmla="*/ 3355852 w 4282295"/>
                <a:gd name="connsiteY2" fmla="*/ 2713550 h 5521778"/>
                <a:gd name="connsiteX3" fmla="*/ 2759397 w 4282295"/>
                <a:gd name="connsiteY3" fmla="*/ 3274382 h 5521778"/>
                <a:gd name="connsiteX4" fmla="*/ 2600329 w 4282295"/>
                <a:gd name="connsiteY4" fmla="*/ 3422496 h 5521778"/>
                <a:gd name="connsiteX5" fmla="*/ 2420497 w 4282295"/>
                <a:gd name="connsiteY5" fmla="*/ 3592898 h 5521778"/>
                <a:gd name="connsiteX6" fmla="*/ 2199327 w 4282295"/>
                <a:gd name="connsiteY6" fmla="*/ 3798353 h 5521778"/>
                <a:gd name="connsiteX7" fmla="*/ 1775369 w 4282295"/>
                <a:gd name="connsiteY7" fmla="*/ 3941894 h 5521778"/>
                <a:gd name="connsiteX8" fmla="*/ 1410466 w 4282295"/>
                <a:gd name="connsiteY8" fmla="*/ 3933036 h 5521778"/>
                <a:gd name="connsiteX9" fmla="*/ 1125478 w 4282295"/>
                <a:gd name="connsiteY9" fmla="*/ 3837024 h 5521778"/>
                <a:gd name="connsiteX10" fmla="*/ 689995 w 4282295"/>
                <a:gd name="connsiteY10" fmla="*/ 3549845 h 5521778"/>
                <a:gd name="connsiteX11" fmla="*/ 543215 w 4282295"/>
                <a:gd name="connsiteY11" fmla="*/ 3433640 h 5521778"/>
                <a:gd name="connsiteX12" fmla="*/ 264037 w 4282295"/>
                <a:gd name="connsiteY12" fmla="*/ 3194182 h 5521778"/>
                <a:gd name="connsiteX13" fmla="*/ 98492 w 4282295"/>
                <a:gd name="connsiteY13" fmla="*/ 3017874 h 5521778"/>
                <a:gd name="connsiteX14" fmla="*/ 6671 w 4282295"/>
                <a:gd name="connsiteY14" fmla="*/ 2873094 h 5521778"/>
                <a:gd name="connsiteX15" fmla="*/ 21435 w 4282295"/>
                <a:gd name="connsiteY15" fmla="*/ 2712883 h 5521778"/>
                <a:gd name="connsiteX16" fmla="*/ 110399 w 4282295"/>
                <a:gd name="connsiteY16" fmla="*/ 2661829 h 5521778"/>
                <a:gd name="connsiteX17" fmla="*/ 141641 w 4282295"/>
                <a:gd name="connsiteY17" fmla="*/ 2674688 h 5521778"/>
                <a:gd name="connsiteX18" fmla="*/ 321663 w 4282295"/>
                <a:gd name="connsiteY18" fmla="*/ 3121411 h 5521778"/>
                <a:gd name="connsiteX19" fmla="*/ 554740 w 4282295"/>
                <a:gd name="connsiteY19" fmla="*/ 3222090 h 5521778"/>
                <a:gd name="connsiteX20" fmla="*/ 756194 w 4282295"/>
                <a:gd name="connsiteY20" fmla="*/ 3043496 h 5521778"/>
                <a:gd name="connsiteX21" fmla="*/ 1066137 w 4282295"/>
                <a:gd name="connsiteY21" fmla="*/ 2456090 h 5521778"/>
                <a:gd name="connsiteX22" fmla="*/ 1072805 w 4282295"/>
                <a:gd name="connsiteY22" fmla="*/ 2199295 h 5521778"/>
                <a:gd name="connsiteX23" fmla="*/ 1053279 w 4282295"/>
                <a:gd name="connsiteY23" fmla="*/ 2189008 h 5521778"/>
                <a:gd name="connsiteX24" fmla="*/ 1040134 w 4282295"/>
                <a:gd name="connsiteY24" fmla="*/ 2189294 h 5521778"/>
                <a:gd name="connsiteX25" fmla="*/ 1038801 w 4282295"/>
                <a:gd name="connsiteY25" fmla="*/ 2130811 h 5521778"/>
                <a:gd name="connsiteX26" fmla="*/ 1119954 w 4282295"/>
                <a:gd name="connsiteY26" fmla="*/ 2190151 h 5521778"/>
                <a:gd name="connsiteX27" fmla="*/ 1206060 w 4282295"/>
                <a:gd name="connsiteY27" fmla="*/ 2264351 h 5521778"/>
                <a:gd name="connsiteX28" fmla="*/ 1500572 w 4282295"/>
                <a:gd name="connsiteY28" fmla="*/ 2431515 h 5521778"/>
                <a:gd name="connsiteX29" fmla="*/ 1670213 w 4282295"/>
                <a:gd name="connsiteY29" fmla="*/ 2396177 h 5521778"/>
                <a:gd name="connsiteX30" fmla="*/ 1820232 w 4282295"/>
                <a:gd name="connsiteY30" fmla="*/ 2296546 h 5521778"/>
                <a:gd name="connsiteX31" fmla="*/ 1901956 w 4282295"/>
                <a:gd name="connsiteY31" fmla="*/ 2233014 h 5521778"/>
                <a:gd name="connsiteX32" fmla="*/ 2162941 w 4282295"/>
                <a:gd name="connsiteY32" fmla="*/ 2006414 h 5521778"/>
                <a:gd name="connsiteX33" fmla="*/ 2425260 w 4282295"/>
                <a:gd name="connsiteY33" fmla="*/ 1744953 h 5521778"/>
                <a:gd name="connsiteX34" fmla="*/ 2620903 w 4282295"/>
                <a:gd name="connsiteY34" fmla="*/ 1523782 h 5521778"/>
                <a:gd name="connsiteX35" fmla="*/ 2795877 w 4282295"/>
                <a:gd name="connsiteY35" fmla="*/ 1307089 h 5521778"/>
                <a:gd name="connsiteX36" fmla="*/ 2963327 w 4282295"/>
                <a:gd name="connsiteY36" fmla="*/ 1012195 h 5521778"/>
                <a:gd name="connsiteX37" fmla="*/ 3094867 w 4282295"/>
                <a:gd name="connsiteY37" fmla="*/ 599667 h 5521778"/>
                <a:gd name="connsiteX38" fmla="*/ 3097534 w 4282295"/>
                <a:gd name="connsiteY38" fmla="*/ 586237 h 5521778"/>
                <a:gd name="connsiteX39" fmla="*/ 3103820 w 4282295"/>
                <a:gd name="connsiteY39" fmla="*/ 543469 h 5521778"/>
                <a:gd name="connsiteX40" fmla="*/ 3111250 w 4282295"/>
                <a:gd name="connsiteY40" fmla="*/ 537469 h 5521778"/>
                <a:gd name="connsiteX41" fmla="*/ 4269599 w 4282295"/>
                <a:gd name="connsiteY41" fmla="*/ 0 h 5521778"/>
                <a:gd name="connsiteX0" fmla="*/ 4282295 w 4282295"/>
                <a:gd name="connsiteY0" fmla="*/ 5511302 h 5521778"/>
                <a:gd name="connsiteX1" fmla="*/ 3778190 w 4282295"/>
                <a:gd name="connsiteY1" fmla="*/ 5521778 h 5521778"/>
                <a:gd name="connsiteX2" fmla="*/ 3355852 w 4282295"/>
                <a:gd name="connsiteY2" fmla="*/ 2713550 h 5521778"/>
                <a:gd name="connsiteX3" fmla="*/ 2600329 w 4282295"/>
                <a:gd name="connsiteY3" fmla="*/ 3422496 h 5521778"/>
                <a:gd name="connsiteX4" fmla="*/ 2420497 w 4282295"/>
                <a:gd name="connsiteY4" fmla="*/ 3592898 h 5521778"/>
                <a:gd name="connsiteX5" fmla="*/ 2199327 w 4282295"/>
                <a:gd name="connsiteY5" fmla="*/ 3798353 h 5521778"/>
                <a:gd name="connsiteX6" fmla="*/ 1775369 w 4282295"/>
                <a:gd name="connsiteY6" fmla="*/ 3941894 h 5521778"/>
                <a:gd name="connsiteX7" fmla="*/ 1410466 w 4282295"/>
                <a:gd name="connsiteY7" fmla="*/ 3933036 h 5521778"/>
                <a:gd name="connsiteX8" fmla="*/ 1125478 w 4282295"/>
                <a:gd name="connsiteY8" fmla="*/ 3837024 h 5521778"/>
                <a:gd name="connsiteX9" fmla="*/ 689995 w 4282295"/>
                <a:gd name="connsiteY9" fmla="*/ 3549845 h 5521778"/>
                <a:gd name="connsiteX10" fmla="*/ 543215 w 4282295"/>
                <a:gd name="connsiteY10" fmla="*/ 3433640 h 5521778"/>
                <a:gd name="connsiteX11" fmla="*/ 264037 w 4282295"/>
                <a:gd name="connsiteY11" fmla="*/ 3194182 h 5521778"/>
                <a:gd name="connsiteX12" fmla="*/ 98492 w 4282295"/>
                <a:gd name="connsiteY12" fmla="*/ 3017874 h 5521778"/>
                <a:gd name="connsiteX13" fmla="*/ 6671 w 4282295"/>
                <a:gd name="connsiteY13" fmla="*/ 2873094 h 5521778"/>
                <a:gd name="connsiteX14" fmla="*/ 21435 w 4282295"/>
                <a:gd name="connsiteY14" fmla="*/ 2712883 h 5521778"/>
                <a:gd name="connsiteX15" fmla="*/ 110399 w 4282295"/>
                <a:gd name="connsiteY15" fmla="*/ 2661829 h 5521778"/>
                <a:gd name="connsiteX16" fmla="*/ 141641 w 4282295"/>
                <a:gd name="connsiteY16" fmla="*/ 2674688 h 5521778"/>
                <a:gd name="connsiteX17" fmla="*/ 321663 w 4282295"/>
                <a:gd name="connsiteY17" fmla="*/ 3121411 h 5521778"/>
                <a:gd name="connsiteX18" fmla="*/ 554740 w 4282295"/>
                <a:gd name="connsiteY18" fmla="*/ 3222090 h 5521778"/>
                <a:gd name="connsiteX19" fmla="*/ 756194 w 4282295"/>
                <a:gd name="connsiteY19" fmla="*/ 3043496 h 5521778"/>
                <a:gd name="connsiteX20" fmla="*/ 1066137 w 4282295"/>
                <a:gd name="connsiteY20" fmla="*/ 2456090 h 5521778"/>
                <a:gd name="connsiteX21" fmla="*/ 1072805 w 4282295"/>
                <a:gd name="connsiteY21" fmla="*/ 2199295 h 5521778"/>
                <a:gd name="connsiteX22" fmla="*/ 1053279 w 4282295"/>
                <a:gd name="connsiteY22" fmla="*/ 2189008 h 5521778"/>
                <a:gd name="connsiteX23" fmla="*/ 1040134 w 4282295"/>
                <a:gd name="connsiteY23" fmla="*/ 2189294 h 5521778"/>
                <a:gd name="connsiteX24" fmla="*/ 1038801 w 4282295"/>
                <a:gd name="connsiteY24" fmla="*/ 2130811 h 5521778"/>
                <a:gd name="connsiteX25" fmla="*/ 1119954 w 4282295"/>
                <a:gd name="connsiteY25" fmla="*/ 2190151 h 5521778"/>
                <a:gd name="connsiteX26" fmla="*/ 1206060 w 4282295"/>
                <a:gd name="connsiteY26" fmla="*/ 2264351 h 5521778"/>
                <a:gd name="connsiteX27" fmla="*/ 1500572 w 4282295"/>
                <a:gd name="connsiteY27" fmla="*/ 2431515 h 5521778"/>
                <a:gd name="connsiteX28" fmla="*/ 1670213 w 4282295"/>
                <a:gd name="connsiteY28" fmla="*/ 2396177 h 5521778"/>
                <a:gd name="connsiteX29" fmla="*/ 1820232 w 4282295"/>
                <a:gd name="connsiteY29" fmla="*/ 2296546 h 5521778"/>
                <a:gd name="connsiteX30" fmla="*/ 1901956 w 4282295"/>
                <a:gd name="connsiteY30" fmla="*/ 2233014 h 5521778"/>
                <a:gd name="connsiteX31" fmla="*/ 2162941 w 4282295"/>
                <a:gd name="connsiteY31" fmla="*/ 2006414 h 5521778"/>
                <a:gd name="connsiteX32" fmla="*/ 2425260 w 4282295"/>
                <a:gd name="connsiteY32" fmla="*/ 1744953 h 5521778"/>
                <a:gd name="connsiteX33" fmla="*/ 2620903 w 4282295"/>
                <a:gd name="connsiteY33" fmla="*/ 1523782 h 5521778"/>
                <a:gd name="connsiteX34" fmla="*/ 2795877 w 4282295"/>
                <a:gd name="connsiteY34" fmla="*/ 1307089 h 5521778"/>
                <a:gd name="connsiteX35" fmla="*/ 2963327 w 4282295"/>
                <a:gd name="connsiteY35" fmla="*/ 1012195 h 5521778"/>
                <a:gd name="connsiteX36" fmla="*/ 3094867 w 4282295"/>
                <a:gd name="connsiteY36" fmla="*/ 599667 h 5521778"/>
                <a:gd name="connsiteX37" fmla="*/ 3097534 w 4282295"/>
                <a:gd name="connsiteY37" fmla="*/ 586237 h 5521778"/>
                <a:gd name="connsiteX38" fmla="*/ 3103820 w 4282295"/>
                <a:gd name="connsiteY38" fmla="*/ 543469 h 5521778"/>
                <a:gd name="connsiteX39" fmla="*/ 3111250 w 4282295"/>
                <a:gd name="connsiteY39" fmla="*/ 537469 h 5521778"/>
                <a:gd name="connsiteX40" fmla="*/ 4269599 w 4282295"/>
                <a:gd name="connsiteY40" fmla="*/ 0 h 5521778"/>
                <a:gd name="connsiteX0" fmla="*/ 4282295 w 4282295"/>
                <a:gd name="connsiteY0" fmla="*/ 5511302 h 5521778"/>
                <a:gd name="connsiteX1" fmla="*/ 3778190 w 4282295"/>
                <a:gd name="connsiteY1" fmla="*/ 5521778 h 5521778"/>
                <a:gd name="connsiteX2" fmla="*/ 3355852 w 4282295"/>
                <a:gd name="connsiteY2" fmla="*/ 2713550 h 5521778"/>
                <a:gd name="connsiteX3" fmla="*/ 2420497 w 4282295"/>
                <a:gd name="connsiteY3" fmla="*/ 3592898 h 5521778"/>
                <a:gd name="connsiteX4" fmla="*/ 2199327 w 4282295"/>
                <a:gd name="connsiteY4" fmla="*/ 3798353 h 5521778"/>
                <a:gd name="connsiteX5" fmla="*/ 1775369 w 4282295"/>
                <a:gd name="connsiteY5" fmla="*/ 3941894 h 5521778"/>
                <a:gd name="connsiteX6" fmla="*/ 1410466 w 4282295"/>
                <a:gd name="connsiteY6" fmla="*/ 3933036 h 5521778"/>
                <a:gd name="connsiteX7" fmla="*/ 1125478 w 4282295"/>
                <a:gd name="connsiteY7" fmla="*/ 3837024 h 5521778"/>
                <a:gd name="connsiteX8" fmla="*/ 689995 w 4282295"/>
                <a:gd name="connsiteY8" fmla="*/ 3549845 h 5521778"/>
                <a:gd name="connsiteX9" fmla="*/ 543215 w 4282295"/>
                <a:gd name="connsiteY9" fmla="*/ 3433640 h 5521778"/>
                <a:gd name="connsiteX10" fmla="*/ 264037 w 4282295"/>
                <a:gd name="connsiteY10" fmla="*/ 3194182 h 5521778"/>
                <a:gd name="connsiteX11" fmla="*/ 98492 w 4282295"/>
                <a:gd name="connsiteY11" fmla="*/ 3017874 h 5521778"/>
                <a:gd name="connsiteX12" fmla="*/ 6671 w 4282295"/>
                <a:gd name="connsiteY12" fmla="*/ 2873094 h 5521778"/>
                <a:gd name="connsiteX13" fmla="*/ 21435 w 4282295"/>
                <a:gd name="connsiteY13" fmla="*/ 2712883 h 5521778"/>
                <a:gd name="connsiteX14" fmla="*/ 110399 w 4282295"/>
                <a:gd name="connsiteY14" fmla="*/ 2661829 h 5521778"/>
                <a:gd name="connsiteX15" fmla="*/ 141641 w 4282295"/>
                <a:gd name="connsiteY15" fmla="*/ 2674688 h 5521778"/>
                <a:gd name="connsiteX16" fmla="*/ 321663 w 4282295"/>
                <a:gd name="connsiteY16" fmla="*/ 3121411 h 5521778"/>
                <a:gd name="connsiteX17" fmla="*/ 554740 w 4282295"/>
                <a:gd name="connsiteY17" fmla="*/ 3222090 h 5521778"/>
                <a:gd name="connsiteX18" fmla="*/ 756194 w 4282295"/>
                <a:gd name="connsiteY18" fmla="*/ 3043496 h 5521778"/>
                <a:gd name="connsiteX19" fmla="*/ 1066137 w 4282295"/>
                <a:gd name="connsiteY19" fmla="*/ 2456090 h 5521778"/>
                <a:gd name="connsiteX20" fmla="*/ 1072805 w 4282295"/>
                <a:gd name="connsiteY20" fmla="*/ 2199295 h 5521778"/>
                <a:gd name="connsiteX21" fmla="*/ 1053279 w 4282295"/>
                <a:gd name="connsiteY21" fmla="*/ 2189008 h 5521778"/>
                <a:gd name="connsiteX22" fmla="*/ 1040134 w 4282295"/>
                <a:gd name="connsiteY22" fmla="*/ 2189294 h 5521778"/>
                <a:gd name="connsiteX23" fmla="*/ 1038801 w 4282295"/>
                <a:gd name="connsiteY23" fmla="*/ 2130811 h 5521778"/>
                <a:gd name="connsiteX24" fmla="*/ 1119954 w 4282295"/>
                <a:gd name="connsiteY24" fmla="*/ 2190151 h 5521778"/>
                <a:gd name="connsiteX25" fmla="*/ 1206060 w 4282295"/>
                <a:gd name="connsiteY25" fmla="*/ 2264351 h 5521778"/>
                <a:gd name="connsiteX26" fmla="*/ 1500572 w 4282295"/>
                <a:gd name="connsiteY26" fmla="*/ 2431515 h 5521778"/>
                <a:gd name="connsiteX27" fmla="*/ 1670213 w 4282295"/>
                <a:gd name="connsiteY27" fmla="*/ 2396177 h 5521778"/>
                <a:gd name="connsiteX28" fmla="*/ 1820232 w 4282295"/>
                <a:gd name="connsiteY28" fmla="*/ 2296546 h 5521778"/>
                <a:gd name="connsiteX29" fmla="*/ 1901956 w 4282295"/>
                <a:gd name="connsiteY29" fmla="*/ 2233014 h 5521778"/>
                <a:gd name="connsiteX30" fmla="*/ 2162941 w 4282295"/>
                <a:gd name="connsiteY30" fmla="*/ 2006414 h 5521778"/>
                <a:gd name="connsiteX31" fmla="*/ 2425260 w 4282295"/>
                <a:gd name="connsiteY31" fmla="*/ 1744953 h 5521778"/>
                <a:gd name="connsiteX32" fmla="*/ 2620903 w 4282295"/>
                <a:gd name="connsiteY32" fmla="*/ 1523782 h 5521778"/>
                <a:gd name="connsiteX33" fmla="*/ 2795877 w 4282295"/>
                <a:gd name="connsiteY33" fmla="*/ 1307089 h 5521778"/>
                <a:gd name="connsiteX34" fmla="*/ 2963327 w 4282295"/>
                <a:gd name="connsiteY34" fmla="*/ 1012195 h 5521778"/>
                <a:gd name="connsiteX35" fmla="*/ 3094867 w 4282295"/>
                <a:gd name="connsiteY35" fmla="*/ 599667 h 5521778"/>
                <a:gd name="connsiteX36" fmla="*/ 3097534 w 4282295"/>
                <a:gd name="connsiteY36" fmla="*/ 586237 h 5521778"/>
                <a:gd name="connsiteX37" fmla="*/ 3103820 w 4282295"/>
                <a:gd name="connsiteY37" fmla="*/ 543469 h 5521778"/>
                <a:gd name="connsiteX38" fmla="*/ 3111250 w 4282295"/>
                <a:gd name="connsiteY38" fmla="*/ 537469 h 5521778"/>
                <a:gd name="connsiteX39" fmla="*/ 4269599 w 4282295"/>
                <a:gd name="connsiteY39" fmla="*/ 0 h 5521778"/>
                <a:gd name="connsiteX0" fmla="*/ 4282295 w 4282295"/>
                <a:gd name="connsiteY0" fmla="*/ 5511302 h 5521778"/>
                <a:gd name="connsiteX1" fmla="*/ 3778190 w 4282295"/>
                <a:gd name="connsiteY1" fmla="*/ 5521778 h 5521778"/>
                <a:gd name="connsiteX2" fmla="*/ 3355852 w 4282295"/>
                <a:gd name="connsiteY2" fmla="*/ 2713550 h 5521778"/>
                <a:gd name="connsiteX3" fmla="*/ 2420497 w 4282295"/>
                <a:gd name="connsiteY3" fmla="*/ 3592898 h 5521778"/>
                <a:gd name="connsiteX4" fmla="*/ 2199327 w 4282295"/>
                <a:gd name="connsiteY4" fmla="*/ 3798353 h 5521778"/>
                <a:gd name="connsiteX5" fmla="*/ 1775369 w 4282295"/>
                <a:gd name="connsiteY5" fmla="*/ 3941894 h 5521778"/>
                <a:gd name="connsiteX6" fmla="*/ 1410466 w 4282295"/>
                <a:gd name="connsiteY6" fmla="*/ 3933036 h 5521778"/>
                <a:gd name="connsiteX7" fmla="*/ 1125478 w 4282295"/>
                <a:gd name="connsiteY7" fmla="*/ 3837024 h 5521778"/>
                <a:gd name="connsiteX8" fmla="*/ 689995 w 4282295"/>
                <a:gd name="connsiteY8" fmla="*/ 3549845 h 5521778"/>
                <a:gd name="connsiteX9" fmla="*/ 543215 w 4282295"/>
                <a:gd name="connsiteY9" fmla="*/ 3433640 h 5521778"/>
                <a:gd name="connsiteX10" fmla="*/ 264037 w 4282295"/>
                <a:gd name="connsiteY10" fmla="*/ 3194182 h 5521778"/>
                <a:gd name="connsiteX11" fmla="*/ 98492 w 4282295"/>
                <a:gd name="connsiteY11" fmla="*/ 3017874 h 5521778"/>
                <a:gd name="connsiteX12" fmla="*/ 6671 w 4282295"/>
                <a:gd name="connsiteY12" fmla="*/ 2873094 h 5521778"/>
                <a:gd name="connsiteX13" fmla="*/ 21435 w 4282295"/>
                <a:gd name="connsiteY13" fmla="*/ 2712883 h 5521778"/>
                <a:gd name="connsiteX14" fmla="*/ 110399 w 4282295"/>
                <a:gd name="connsiteY14" fmla="*/ 2661829 h 5521778"/>
                <a:gd name="connsiteX15" fmla="*/ 141641 w 4282295"/>
                <a:gd name="connsiteY15" fmla="*/ 2674688 h 5521778"/>
                <a:gd name="connsiteX16" fmla="*/ 321663 w 4282295"/>
                <a:gd name="connsiteY16" fmla="*/ 3121411 h 5521778"/>
                <a:gd name="connsiteX17" fmla="*/ 554740 w 4282295"/>
                <a:gd name="connsiteY17" fmla="*/ 3222090 h 5521778"/>
                <a:gd name="connsiteX18" fmla="*/ 756194 w 4282295"/>
                <a:gd name="connsiteY18" fmla="*/ 3043496 h 5521778"/>
                <a:gd name="connsiteX19" fmla="*/ 1066137 w 4282295"/>
                <a:gd name="connsiteY19" fmla="*/ 2456090 h 5521778"/>
                <a:gd name="connsiteX20" fmla="*/ 1072805 w 4282295"/>
                <a:gd name="connsiteY20" fmla="*/ 2199295 h 5521778"/>
                <a:gd name="connsiteX21" fmla="*/ 1053279 w 4282295"/>
                <a:gd name="connsiteY21" fmla="*/ 2189008 h 5521778"/>
                <a:gd name="connsiteX22" fmla="*/ 1040134 w 4282295"/>
                <a:gd name="connsiteY22" fmla="*/ 2189294 h 5521778"/>
                <a:gd name="connsiteX23" fmla="*/ 1038801 w 4282295"/>
                <a:gd name="connsiteY23" fmla="*/ 2130811 h 5521778"/>
                <a:gd name="connsiteX24" fmla="*/ 1119954 w 4282295"/>
                <a:gd name="connsiteY24" fmla="*/ 2190151 h 5521778"/>
                <a:gd name="connsiteX25" fmla="*/ 1206060 w 4282295"/>
                <a:gd name="connsiteY25" fmla="*/ 2264351 h 5521778"/>
                <a:gd name="connsiteX26" fmla="*/ 1500572 w 4282295"/>
                <a:gd name="connsiteY26" fmla="*/ 2431515 h 5521778"/>
                <a:gd name="connsiteX27" fmla="*/ 1670213 w 4282295"/>
                <a:gd name="connsiteY27" fmla="*/ 2396177 h 5521778"/>
                <a:gd name="connsiteX28" fmla="*/ 1820232 w 4282295"/>
                <a:gd name="connsiteY28" fmla="*/ 2296546 h 5521778"/>
                <a:gd name="connsiteX29" fmla="*/ 1901956 w 4282295"/>
                <a:gd name="connsiteY29" fmla="*/ 2233014 h 5521778"/>
                <a:gd name="connsiteX30" fmla="*/ 2162941 w 4282295"/>
                <a:gd name="connsiteY30" fmla="*/ 2006414 h 5521778"/>
                <a:gd name="connsiteX31" fmla="*/ 2425260 w 4282295"/>
                <a:gd name="connsiteY31" fmla="*/ 1744953 h 5521778"/>
                <a:gd name="connsiteX32" fmla="*/ 2620903 w 4282295"/>
                <a:gd name="connsiteY32" fmla="*/ 1523782 h 5521778"/>
                <a:gd name="connsiteX33" fmla="*/ 2795877 w 4282295"/>
                <a:gd name="connsiteY33" fmla="*/ 1307089 h 5521778"/>
                <a:gd name="connsiteX34" fmla="*/ 2963327 w 4282295"/>
                <a:gd name="connsiteY34" fmla="*/ 1012195 h 5521778"/>
                <a:gd name="connsiteX35" fmla="*/ 3094867 w 4282295"/>
                <a:gd name="connsiteY35" fmla="*/ 599667 h 5521778"/>
                <a:gd name="connsiteX36" fmla="*/ 3097534 w 4282295"/>
                <a:gd name="connsiteY36" fmla="*/ 586237 h 5521778"/>
                <a:gd name="connsiteX37" fmla="*/ 3103820 w 4282295"/>
                <a:gd name="connsiteY37" fmla="*/ 543469 h 5521778"/>
                <a:gd name="connsiteX38" fmla="*/ 3111250 w 4282295"/>
                <a:gd name="connsiteY38" fmla="*/ 537469 h 5521778"/>
                <a:gd name="connsiteX39" fmla="*/ 4269599 w 4282295"/>
                <a:gd name="connsiteY39" fmla="*/ 0 h 5521778"/>
                <a:gd name="connsiteX0" fmla="*/ 4282295 w 4282295"/>
                <a:gd name="connsiteY0" fmla="*/ 5511302 h 5521778"/>
                <a:gd name="connsiteX1" fmla="*/ 3778190 w 4282295"/>
                <a:gd name="connsiteY1" fmla="*/ 5521778 h 5521778"/>
                <a:gd name="connsiteX2" fmla="*/ 3355852 w 4282295"/>
                <a:gd name="connsiteY2" fmla="*/ 2713550 h 5521778"/>
                <a:gd name="connsiteX3" fmla="*/ 2420497 w 4282295"/>
                <a:gd name="connsiteY3" fmla="*/ 3592898 h 5521778"/>
                <a:gd name="connsiteX4" fmla="*/ 2199327 w 4282295"/>
                <a:gd name="connsiteY4" fmla="*/ 3798353 h 5521778"/>
                <a:gd name="connsiteX5" fmla="*/ 1775369 w 4282295"/>
                <a:gd name="connsiteY5" fmla="*/ 3941894 h 5521778"/>
                <a:gd name="connsiteX6" fmla="*/ 1410466 w 4282295"/>
                <a:gd name="connsiteY6" fmla="*/ 3933036 h 5521778"/>
                <a:gd name="connsiteX7" fmla="*/ 1125478 w 4282295"/>
                <a:gd name="connsiteY7" fmla="*/ 3837024 h 5521778"/>
                <a:gd name="connsiteX8" fmla="*/ 689995 w 4282295"/>
                <a:gd name="connsiteY8" fmla="*/ 3549845 h 5521778"/>
                <a:gd name="connsiteX9" fmla="*/ 264037 w 4282295"/>
                <a:gd name="connsiteY9" fmla="*/ 3194182 h 5521778"/>
                <a:gd name="connsiteX10" fmla="*/ 98492 w 4282295"/>
                <a:gd name="connsiteY10" fmla="*/ 3017874 h 5521778"/>
                <a:gd name="connsiteX11" fmla="*/ 6671 w 4282295"/>
                <a:gd name="connsiteY11" fmla="*/ 2873094 h 5521778"/>
                <a:gd name="connsiteX12" fmla="*/ 21435 w 4282295"/>
                <a:gd name="connsiteY12" fmla="*/ 2712883 h 5521778"/>
                <a:gd name="connsiteX13" fmla="*/ 110399 w 4282295"/>
                <a:gd name="connsiteY13" fmla="*/ 2661829 h 5521778"/>
                <a:gd name="connsiteX14" fmla="*/ 141641 w 4282295"/>
                <a:gd name="connsiteY14" fmla="*/ 2674688 h 5521778"/>
                <a:gd name="connsiteX15" fmla="*/ 321663 w 4282295"/>
                <a:gd name="connsiteY15" fmla="*/ 3121411 h 5521778"/>
                <a:gd name="connsiteX16" fmla="*/ 554740 w 4282295"/>
                <a:gd name="connsiteY16" fmla="*/ 3222090 h 5521778"/>
                <a:gd name="connsiteX17" fmla="*/ 756194 w 4282295"/>
                <a:gd name="connsiteY17" fmla="*/ 3043496 h 5521778"/>
                <a:gd name="connsiteX18" fmla="*/ 1066137 w 4282295"/>
                <a:gd name="connsiteY18" fmla="*/ 2456090 h 5521778"/>
                <a:gd name="connsiteX19" fmla="*/ 1072805 w 4282295"/>
                <a:gd name="connsiteY19" fmla="*/ 2199295 h 5521778"/>
                <a:gd name="connsiteX20" fmla="*/ 1053279 w 4282295"/>
                <a:gd name="connsiteY20" fmla="*/ 2189008 h 5521778"/>
                <a:gd name="connsiteX21" fmla="*/ 1040134 w 4282295"/>
                <a:gd name="connsiteY21" fmla="*/ 2189294 h 5521778"/>
                <a:gd name="connsiteX22" fmla="*/ 1038801 w 4282295"/>
                <a:gd name="connsiteY22" fmla="*/ 2130811 h 5521778"/>
                <a:gd name="connsiteX23" fmla="*/ 1119954 w 4282295"/>
                <a:gd name="connsiteY23" fmla="*/ 2190151 h 5521778"/>
                <a:gd name="connsiteX24" fmla="*/ 1206060 w 4282295"/>
                <a:gd name="connsiteY24" fmla="*/ 2264351 h 5521778"/>
                <a:gd name="connsiteX25" fmla="*/ 1500572 w 4282295"/>
                <a:gd name="connsiteY25" fmla="*/ 2431515 h 5521778"/>
                <a:gd name="connsiteX26" fmla="*/ 1670213 w 4282295"/>
                <a:gd name="connsiteY26" fmla="*/ 2396177 h 5521778"/>
                <a:gd name="connsiteX27" fmla="*/ 1820232 w 4282295"/>
                <a:gd name="connsiteY27" fmla="*/ 2296546 h 5521778"/>
                <a:gd name="connsiteX28" fmla="*/ 1901956 w 4282295"/>
                <a:gd name="connsiteY28" fmla="*/ 2233014 h 5521778"/>
                <a:gd name="connsiteX29" fmla="*/ 2162941 w 4282295"/>
                <a:gd name="connsiteY29" fmla="*/ 2006414 h 5521778"/>
                <a:gd name="connsiteX30" fmla="*/ 2425260 w 4282295"/>
                <a:gd name="connsiteY30" fmla="*/ 1744953 h 5521778"/>
                <a:gd name="connsiteX31" fmla="*/ 2620903 w 4282295"/>
                <a:gd name="connsiteY31" fmla="*/ 1523782 h 5521778"/>
                <a:gd name="connsiteX32" fmla="*/ 2795877 w 4282295"/>
                <a:gd name="connsiteY32" fmla="*/ 1307089 h 5521778"/>
                <a:gd name="connsiteX33" fmla="*/ 2963327 w 4282295"/>
                <a:gd name="connsiteY33" fmla="*/ 1012195 h 5521778"/>
                <a:gd name="connsiteX34" fmla="*/ 3094867 w 4282295"/>
                <a:gd name="connsiteY34" fmla="*/ 599667 h 5521778"/>
                <a:gd name="connsiteX35" fmla="*/ 3097534 w 4282295"/>
                <a:gd name="connsiteY35" fmla="*/ 586237 h 5521778"/>
                <a:gd name="connsiteX36" fmla="*/ 3103820 w 4282295"/>
                <a:gd name="connsiteY36" fmla="*/ 543469 h 5521778"/>
                <a:gd name="connsiteX37" fmla="*/ 3111250 w 4282295"/>
                <a:gd name="connsiteY37" fmla="*/ 537469 h 5521778"/>
                <a:gd name="connsiteX38" fmla="*/ 4269599 w 4282295"/>
                <a:gd name="connsiteY38" fmla="*/ 0 h 5521778"/>
                <a:gd name="connsiteX0" fmla="*/ 4282295 w 4282295"/>
                <a:gd name="connsiteY0" fmla="*/ 5511302 h 5521778"/>
                <a:gd name="connsiteX1" fmla="*/ 3778190 w 4282295"/>
                <a:gd name="connsiteY1" fmla="*/ 5521778 h 5521778"/>
                <a:gd name="connsiteX2" fmla="*/ 3355852 w 4282295"/>
                <a:gd name="connsiteY2" fmla="*/ 2713550 h 5521778"/>
                <a:gd name="connsiteX3" fmla="*/ 2420497 w 4282295"/>
                <a:gd name="connsiteY3" fmla="*/ 3592898 h 5521778"/>
                <a:gd name="connsiteX4" fmla="*/ 2199327 w 4282295"/>
                <a:gd name="connsiteY4" fmla="*/ 3798353 h 5521778"/>
                <a:gd name="connsiteX5" fmla="*/ 1775369 w 4282295"/>
                <a:gd name="connsiteY5" fmla="*/ 3941894 h 5521778"/>
                <a:gd name="connsiteX6" fmla="*/ 1410466 w 4282295"/>
                <a:gd name="connsiteY6" fmla="*/ 3933036 h 5521778"/>
                <a:gd name="connsiteX7" fmla="*/ 1125478 w 4282295"/>
                <a:gd name="connsiteY7" fmla="*/ 3837024 h 5521778"/>
                <a:gd name="connsiteX8" fmla="*/ 689995 w 4282295"/>
                <a:gd name="connsiteY8" fmla="*/ 3549845 h 5521778"/>
                <a:gd name="connsiteX9" fmla="*/ 264037 w 4282295"/>
                <a:gd name="connsiteY9" fmla="*/ 3194182 h 5521778"/>
                <a:gd name="connsiteX10" fmla="*/ 98492 w 4282295"/>
                <a:gd name="connsiteY10" fmla="*/ 3017874 h 5521778"/>
                <a:gd name="connsiteX11" fmla="*/ 6671 w 4282295"/>
                <a:gd name="connsiteY11" fmla="*/ 2873094 h 5521778"/>
                <a:gd name="connsiteX12" fmla="*/ 21435 w 4282295"/>
                <a:gd name="connsiteY12" fmla="*/ 2712883 h 5521778"/>
                <a:gd name="connsiteX13" fmla="*/ 110399 w 4282295"/>
                <a:gd name="connsiteY13" fmla="*/ 2661829 h 5521778"/>
                <a:gd name="connsiteX14" fmla="*/ 141641 w 4282295"/>
                <a:gd name="connsiteY14" fmla="*/ 2674688 h 5521778"/>
                <a:gd name="connsiteX15" fmla="*/ 321663 w 4282295"/>
                <a:gd name="connsiteY15" fmla="*/ 3121411 h 5521778"/>
                <a:gd name="connsiteX16" fmla="*/ 554740 w 4282295"/>
                <a:gd name="connsiteY16" fmla="*/ 3222090 h 5521778"/>
                <a:gd name="connsiteX17" fmla="*/ 756194 w 4282295"/>
                <a:gd name="connsiteY17" fmla="*/ 3043496 h 5521778"/>
                <a:gd name="connsiteX18" fmla="*/ 1066137 w 4282295"/>
                <a:gd name="connsiteY18" fmla="*/ 2456090 h 5521778"/>
                <a:gd name="connsiteX19" fmla="*/ 1072805 w 4282295"/>
                <a:gd name="connsiteY19" fmla="*/ 2199295 h 5521778"/>
                <a:gd name="connsiteX20" fmla="*/ 1040134 w 4282295"/>
                <a:gd name="connsiteY20" fmla="*/ 2189294 h 5521778"/>
                <a:gd name="connsiteX21" fmla="*/ 1038801 w 4282295"/>
                <a:gd name="connsiteY21" fmla="*/ 2130811 h 5521778"/>
                <a:gd name="connsiteX22" fmla="*/ 1119954 w 4282295"/>
                <a:gd name="connsiteY22" fmla="*/ 2190151 h 5521778"/>
                <a:gd name="connsiteX23" fmla="*/ 1206060 w 4282295"/>
                <a:gd name="connsiteY23" fmla="*/ 2264351 h 5521778"/>
                <a:gd name="connsiteX24" fmla="*/ 1500572 w 4282295"/>
                <a:gd name="connsiteY24" fmla="*/ 2431515 h 5521778"/>
                <a:gd name="connsiteX25" fmla="*/ 1670213 w 4282295"/>
                <a:gd name="connsiteY25" fmla="*/ 2396177 h 5521778"/>
                <a:gd name="connsiteX26" fmla="*/ 1820232 w 4282295"/>
                <a:gd name="connsiteY26" fmla="*/ 2296546 h 5521778"/>
                <a:gd name="connsiteX27" fmla="*/ 1901956 w 4282295"/>
                <a:gd name="connsiteY27" fmla="*/ 2233014 h 5521778"/>
                <a:gd name="connsiteX28" fmla="*/ 2162941 w 4282295"/>
                <a:gd name="connsiteY28" fmla="*/ 2006414 h 5521778"/>
                <a:gd name="connsiteX29" fmla="*/ 2425260 w 4282295"/>
                <a:gd name="connsiteY29" fmla="*/ 1744953 h 5521778"/>
                <a:gd name="connsiteX30" fmla="*/ 2620903 w 4282295"/>
                <a:gd name="connsiteY30" fmla="*/ 1523782 h 5521778"/>
                <a:gd name="connsiteX31" fmla="*/ 2795877 w 4282295"/>
                <a:gd name="connsiteY31" fmla="*/ 1307089 h 5521778"/>
                <a:gd name="connsiteX32" fmla="*/ 2963327 w 4282295"/>
                <a:gd name="connsiteY32" fmla="*/ 1012195 h 5521778"/>
                <a:gd name="connsiteX33" fmla="*/ 3094867 w 4282295"/>
                <a:gd name="connsiteY33" fmla="*/ 599667 h 5521778"/>
                <a:gd name="connsiteX34" fmla="*/ 3097534 w 4282295"/>
                <a:gd name="connsiteY34" fmla="*/ 586237 h 5521778"/>
                <a:gd name="connsiteX35" fmla="*/ 3103820 w 4282295"/>
                <a:gd name="connsiteY35" fmla="*/ 543469 h 5521778"/>
                <a:gd name="connsiteX36" fmla="*/ 3111250 w 4282295"/>
                <a:gd name="connsiteY36" fmla="*/ 537469 h 5521778"/>
                <a:gd name="connsiteX37" fmla="*/ 4269599 w 4282295"/>
                <a:gd name="connsiteY37" fmla="*/ 0 h 5521778"/>
                <a:gd name="connsiteX0" fmla="*/ 4282295 w 4282295"/>
                <a:gd name="connsiteY0" fmla="*/ 5511302 h 5521778"/>
                <a:gd name="connsiteX1" fmla="*/ 3778190 w 4282295"/>
                <a:gd name="connsiteY1" fmla="*/ 5521778 h 5521778"/>
                <a:gd name="connsiteX2" fmla="*/ 3355852 w 4282295"/>
                <a:gd name="connsiteY2" fmla="*/ 2713550 h 5521778"/>
                <a:gd name="connsiteX3" fmla="*/ 2420497 w 4282295"/>
                <a:gd name="connsiteY3" fmla="*/ 3592898 h 5521778"/>
                <a:gd name="connsiteX4" fmla="*/ 2199327 w 4282295"/>
                <a:gd name="connsiteY4" fmla="*/ 3798353 h 5521778"/>
                <a:gd name="connsiteX5" fmla="*/ 1775369 w 4282295"/>
                <a:gd name="connsiteY5" fmla="*/ 3941894 h 5521778"/>
                <a:gd name="connsiteX6" fmla="*/ 1410466 w 4282295"/>
                <a:gd name="connsiteY6" fmla="*/ 3933036 h 5521778"/>
                <a:gd name="connsiteX7" fmla="*/ 1125478 w 4282295"/>
                <a:gd name="connsiteY7" fmla="*/ 3837024 h 5521778"/>
                <a:gd name="connsiteX8" fmla="*/ 689995 w 4282295"/>
                <a:gd name="connsiteY8" fmla="*/ 3549845 h 5521778"/>
                <a:gd name="connsiteX9" fmla="*/ 264037 w 4282295"/>
                <a:gd name="connsiteY9" fmla="*/ 3194182 h 5521778"/>
                <a:gd name="connsiteX10" fmla="*/ 98492 w 4282295"/>
                <a:gd name="connsiteY10" fmla="*/ 3017874 h 5521778"/>
                <a:gd name="connsiteX11" fmla="*/ 6671 w 4282295"/>
                <a:gd name="connsiteY11" fmla="*/ 2873094 h 5521778"/>
                <a:gd name="connsiteX12" fmla="*/ 21435 w 4282295"/>
                <a:gd name="connsiteY12" fmla="*/ 2712883 h 5521778"/>
                <a:gd name="connsiteX13" fmla="*/ 110399 w 4282295"/>
                <a:gd name="connsiteY13" fmla="*/ 2661829 h 5521778"/>
                <a:gd name="connsiteX14" fmla="*/ 141641 w 4282295"/>
                <a:gd name="connsiteY14" fmla="*/ 2674688 h 5521778"/>
                <a:gd name="connsiteX15" fmla="*/ 321663 w 4282295"/>
                <a:gd name="connsiteY15" fmla="*/ 3121411 h 5521778"/>
                <a:gd name="connsiteX16" fmla="*/ 554740 w 4282295"/>
                <a:gd name="connsiteY16" fmla="*/ 3222090 h 5521778"/>
                <a:gd name="connsiteX17" fmla="*/ 756194 w 4282295"/>
                <a:gd name="connsiteY17" fmla="*/ 3043496 h 5521778"/>
                <a:gd name="connsiteX18" fmla="*/ 1066137 w 4282295"/>
                <a:gd name="connsiteY18" fmla="*/ 2456090 h 5521778"/>
                <a:gd name="connsiteX19" fmla="*/ 1072805 w 4282295"/>
                <a:gd name="connsiteY19" fmla="*/ 2199295 h 5521778"/>
                <a:gd name="connsiteX20" fmla="*/ 1040134 w 4282295"/>
                <a:gd name="connsiteY20" fmla="*/ 2189294 h 5521778"/>
                <a:gd name="connsiteX21" fmla="*/ 1038801 w 4282295"/>
                <a:gd name="connsiteY21" fmla="*/ 2130811 h 5521778"/>
                <a:gd name="connsiteX22" fmla="*/ 1206060 w 4282295"/>
                <a:gd name="connsiteY22" fmla="*/ 2264351 h 5521778"/>
                <a:gd name="connsiteX23" fmla="*/ 1500572 w 4282295"/>
                <a:gd name="connsiteY23" fmla="*/ 2431515 h 5521778"/>
                <a:gd name="connsiteX24" fmla="*/ 1670213 w 4282295"/>
                <a:gd name="connsiteY24" fmla="*/ 2396177 h 5521778"/>
                <a:gd name="connsiteX25" fmla="*/ 1820232 w 4282295"/>
                <a:gd name="connsiteY25" fmla="*/ 2296546 h 5521778"/>
                <a:gd name="connsiteX26" fmla="*/ 1901956 w 4282295"/>
                <a:gd name="connsiteY26" fmla="*/ 2233014 h 5521778"/>
                <a:gd name="connsiteX27" fmla="*/ 2162941 w 4282295"/>
                <a:gd name="connsiteY27" fmla="*/ 2006414 h 5521778"/>
                <a:gd name="connsiteX28" fmla="*/ 2425260 w 4282295"/>
                <a:gd name="connsiteY28" fmla="*/ 1744953 h 5521778"/>
                <a:gd name="connsiteX29" fmla="*/ 2620903 w 4282295"/>
                <a:gd name="connsiteY29" fmla="*/ 1523782 h 5521778"/>
                <a:gd name="connsiteX30" fmla="*/ 2795877 w 4282295"/>
                <a:gd name="connsiteY30" fmla="*/ 1307089 h 5521778"/>
                <a:gd name="connsiteX31" fmla="*/ 2963327 w 4282295"/>
                <a:gd name="connsiteY31" fmla="*/ 1012195 h 5521778"/>
                <a:gd name="connsiteX32" fmla="*/ 3094867 w 4282295"/>
                <a:gd name="connsiteY32" fmla="*/ 599667 h 5521778"/>
                <a:gd name="connsiteX33" fmla="*/ 3097534 w 4282295"/>
                <a:gd name="connsiteY33" fmla="*/ 586237 h 5521778"/>
                <a:gd name="connsiteX34" fmla="*/ 3103820 w 4282295"/>
                <a:gd name="connsiteY34" fmla="*/ 543469 h 5521778"/>
                <a:gd name="connsiteX35" fmla="*/ 3111250 w 4282295"/>
                <a:gd name="connsiteY35" fmla="*/ 537469 h 5521778"/>
                <a:gd name="connsiteX36" fmla="*/ 4269599 w 4282295"/>
                <a:gd name="connsiteY36" fmla="*/ 0 h 5521778"/>
                <a:gd name="connsiteX0" fmla="*/ 4282295 w 4282295"/>
                <a:gd name="connsiteY0" fmla="*/ 5511302 h 5521778"/>
                <a:gd name="connsiteX1" fmla="*/ 3778190 w 4282295"/>
                <a:gd name="connsiteY1" fmla="*/ 5521778 h 5521778"/>
                <a:gd name="connsiteX2" fmla="*/ 3355852 w 4282295"/>
                <a:gd name="connsiteY2" fmla="*/ 2713550 h 5521778"/>
                <a:gd name="connsiteX3" fmla="*/ 2420497 w 4282295"/>
                <a:gd name="connsiteY3" fmla="*/ 3592898 h 5521778"/>
                <a:gd name="connsiteX4" fmla="*/ 2199327 w 4282295"/>
                <a:gd name="connsiteY4" fmla="*/ 3798353 h 5521778"/>
                <a:gd name="connsiteX5" fmla="*/ 1775369 w 4282295"/>
                <a:gd name="connsiteY5" fmla="*/ 3941894 h 5521778"/>
                <a:gd name="connsiteX6" fmla="*/ 1410466 w 4282295"/>
                <a:gd name="connsiteY6" fmla="*/ 3933036 h 5521778"/>
                <a:gd name="connsiteX7" fmla="*/ 1125478 w 4282295"/>
                <a:gd name="connsiteY7" fmla="*/ 3837024 h 5521778"/>
                <a:gd name="connsiteX8" fmla="*/ 689995 w 4282295"/>
                <a:gd name="connsiteY8" fmla="*/ 3549845 h 5521778"/>
                <a:gd name="connsiteX9" fmla="*/ 264037 w 4282295"/>
                <a:gd name="connsiteY9" fmla="*/ 3194182 h 5521778"/>
                <a:gd name="connsiteX10" fmla="*/ 98492 w 4282295"/>
                <a:gd name="connsiteY10" fmla="*/ 3017874 h 5521778"/>
                <a:gd name="connsiteX11" fmla="*/ 6671 w 4282295"/>
                <a:gd name="connsiteY11" fmla="*/ 2873094 h 5521778"/>
                <a:gd name="connsiteX12" fmla="*/ 21435 w 4282295"/>
                <a:gd name="connsiteY12" fmla="*/ 2712883 h 5521778"/>
                <a:gd name="connsiteX13" fmla="*/ 110399 w 4282295"/>
                <a:gd name="connsiteY13" fmla="*/ 2661829 h 5521778"/>
                <a:gd name="connsiteX14" fmla="*/ 141641 w 4282295"/>
                <a:gd name="connsiteY14" fmla="*/ 2674688 h 5521778"/>
                <a:gd name="connsiteX15" fmla="*/ 321663 w 4282295"/>
                <a:gd name="connsiteY15" fmla="*/ 3121411 h 5521778"/>
                <a:gd name="connsiteX16" fmla="*/ 554740 w 4282295"/>
                <a:gd name="connsiteY16" fmla="*/ 3222090 h 5521778"/>
                <a:gd name="connsiteX17" fmla="*/ 756194 w 4282295"/>
                <a:gd name="connsiteY17" fmla="*/ 3043496 h 5521778"/>
                <a:gd name="connsiteX18" fmla="*/ 1066137 w 4282295"/>
                <a:gd name="connsiteY18" fmla="*/ 2456090 h 5521778"/>
                <a:gd name="connsiteX19" fmla="*/ 1072805 w 4282295"/>
                <a:gd name="connsiteY19" fmla="*/ 2199295 h 5521778"/>
                <a:gd name="connsiteX20" fmla="*/ 1040134 w 4282295"/>
                <a:gd name="connsiteY20" fmla="*/ 2189294 h 5521778"/>
                <a:gd name="connsiteX21" fmla="*/ 1038801 w 4282295"/>
                <a:gd name="connsiteY21" fmla="*/ 2130811 h 5521778"/>
                <a:gd name="connsiteX22" fmla="*/ 1206060 w 4282295"/>
                <a:gd name="connsiteY22" fmla="*/ 2264351 h 5521778"/>
                <a:gd name="connsiteX23" fmla="*/ 1500572 w 4282295"/>
                <a:gd name="connsiteY23" fmla="*/ 2431515 h 5521778"/>
                <a:gd name="connsiteX24" fmla="*/ 1670213 w 4282295"/>
                <a:gd name="connsiteY24" fmla="*/ 2396177 h 5521778"/>
                <a:gd name="connsiteX25" fmla="*/ 1820232 w 4282295"/>
                <a:gd name="connsiteY25" fmla="*/ 2296546 h 5521778"/>
                <a:gd name="connsiteX26" fmla="*/ 1901956 w 4282295"/>
                <a:gd name="connsiteY26" fmla="*/ 2233014 h 5521778"/>
                <a:gd name="connsiteX27" fmla="*/ 2425260 w 4282295"/>
                <a:gd name="connsiteY27" fmla="*/ 1744953 h 5521778"/>
                <a:gd name="connsiteX28" fmla="*/ 2620903 w 4282295"/>
                <a:gd name="connsiteY28" fmla="*/ 1523782 h 5521778"/>
                <a:gd name="connsiteX29" fmla="*/ 2795877 w 4282295"/>
                <a:gd name="connsiteY29" fmla="*/ 1307089 h 5521778"/>
                <a:gd name="connsiteX30" fmla="*/ 2963327 w 4282295"/>
                <a:gd name="connsiteY30" fmla="*/ 1012195 h 5521778"/>
                <a:gd name="connsiteX31" fmla="*/ 3094867 w 4282295"/>
                <a:gd name="connsiteY31" fmla="*/ 599667 h 5521778"/>
                <a:gd name="connsiteX32" fmla="*/ 3097534 w 4282295"/>
                <a:gd name="connsiteY32" fmla="*/ 586237 h 5521778"/>
                <a:gd name="connsiteX33" fmla="*/ 3103820 w 4282295"/>
                <a:gd name="connsiteY33" fmla="*/ 543469 h 5521778"/>
                <a:gd name="connsiteX34" fmla="*/ 3111250 w 4282295"/>
                <a:gd name="connsiteY34" fmla="*/ 537469 h 5521778"/>
                <a:gd name="connsiteX35" fmla="*/ 4269599 w 4282295"/>
                <a:gd name="connsiteY35" fmla="*/ 0 h 5521778"/>
                <a:gd name="connsiteX0" fmla="*/ 4282295 w 4282295"/>
                <a:gd name="connsiteY0" fmla="*/ 5511302 h 5521778"/>
                <a:gd name="connsiteX1" fmla="*/ 3778190 w 4282295"/>
                <a:gd name="connsiteY1" fmla="*/ 5521778 h 5521778"/>
                <a:gd name="connsiteX2" fmla="*/ 3355852 w 4282295"/>
                <a:gd name="connsiteY2" fmla="*/ 2713550 h 5521778"/>
                <a:gd name="connsiteX3" fmla="*/ 2420497 w 4282295"/>
                <a:gd name="connsiteY3" fmla="*/ 3592898 h 5521778"/>
                <a:gd name="connsiteX4" fmla="*/ 2199327 w 4282295"/>
                <a:gd name="connsiteY4" fmla="*/ 3798353 h 5521778"/>
                <a:gd name="connsiteX5" fmla="*/ 1775369 w 4282295"/>
                <a:gd name="connsiteY5" fmla="*/ 3941894 h 5521778"/>
                <a:gd name="connsiteX6" fmla="*/ 1410466 w 4282295"/>
                <a:gd name="connsiteY6" fmla="*/ 3933036 h 5521778"/>
                <a:gd name="connsiteX7" fmla="*/ 1125478 w 4282295"/>
                <a:gd name="connsiteY7" fmla="*/ 3837024 h 5521778"/>
                <a:gd name="connsiteX8" fmla="*/ 689995 w 4282295"/>
                <a:gd name="connsiteY8" fmla="*/ 3549845 h 5521778"/>
                <a:gd name="connsiteX9" fmla="*/ 264037 w 4282295"/>
                <a:gd name="connsiteY9" fmla="*/ 3194182 h 5521778"/>
                <a:gd name="connsiteX10" fmla="*/ 98492 w 4282295"/>
                <a:gd name="connsiteY10" fmla="*/ 3017874 h 5521778"/>
                <a:gd name="connsiteX11" fmla="*/ 6671 w 4282295"/>
                <a:gd name="connsiteY11" fmla="*/ 2873094 h 5521778"/>
                <a:gd name="connsiteX12" fmla="*/ 21435 w 4282295"/>
                <a:gd name="connsiteY12" fmla="*/ 2712883 h 5521778"/>
                <a:gd name="connsiteX13" fmla="*/ 110399 w 4282295"/>
                <a:gd name="connsiteY13" fmla="*/ 2661829 h 5521778"/>
                <a:gd name="connsiteX14" fmla="*/ 141641 w 4282295"/>
                <a:gd name="connsiteY14" fmla="*/ 2674688 h 5521778"/>
                <a:gd name="connsiteX15" fmla="*/ 321663 w 4282295"/>
                <a:gd name="connsiteY15" fmla="*/ 3121411 h 5521778"/>
                <a:gd name="connsiteX16" fmla="*/ 554740 w 4282295"/>
                <a:gd name="connsiteY16" fmla="*/ 3222090 h 5521778"/>
                <a:gd name="connsiteX17" fmla="*/ 756194 w 4282295"/>
                <a:gd name="connsiteY17" fmla="*/ 3043496 h 5521778"/>
                <a:gd name="connsiteX18" fmla="*/ 1066137 w 4282295"/>
                <a:gd name="connsiteY18" fmla="*/ 2456090 h 5521778"/>
                <a:gd name="connsiteX19" fmla="*/ 1072805 w 4282295"/>
                <a:gd name="connsiteY19" fmla="*/ 2199295 h 5521778"/>
                <a:gd name="connsiteX20" fmla="*/ 1040134 w 4282295"/>
                <a:gd name="connsiteY20" fmla="*/ 2189294 h 5521778"/>
                <a:gd name="connsiteX21" fmla="*/ 1038801 w 4282295"/>
                <a:gd name="connsiteY21" fmla="*/ 2130811 h 5521778"/>
                <a:gd name="connsiteX22" fmla="*/ 1206060 w 4282295"/>
                <a:gd name="connsiteY22" fmla="*/ 2264351 h 5521778"/>
                <a:gd name="connsiteX23" fmla="*/ 1500572 w 4282295"/>
                <a:gd name="connsiteY23" fmla="*/ 2431515 h 5521778"/>
                <a:gd name="connsiteX24" fmla="*/ 1670213 w 4282295"/>
                <a:gd name="connsiteY24" fmla="*/ 2396177 h 5521778"/>
                <a:gd name="connsiteX25" fmla="*/ 1820232 w 4282295"/>
                <a:gd name="connsiteY25" fmla="*/ 2296546 h 5521778"/>
                <a:gd name="connsiteX26" fmla="*/ 2425260 w 4282295"/>
                <a:gd name="connsiteY26" fmla="*/ 1744953 h 5521778"/>
                <a:gd name="connsiteX27" fmla="*/ 2620903 w 4282295"/>
                <a:gd name="connsiteY27" fmla="*/ 1523782 h 5521778"/>
                <a:gd name="connsiteX28" fmla="*/ 2795877 w 4282295"/>
                <a:gd name="connsiteY28" fmla="*/ 1307089 h 5521778"/>
                <a:gd name="connsiteX29" fmla="*/ 2963327 w 4282295"/>
                <a:gd name="connsiteY29" fmla="*/ 1012195 h 5521778"/>
                <a:gd name="connsiteX30" fmla="*/ 3094867 w 4282295"/>
                <a:gd name="connsiteY30" fmla="*/ 599667 h 5521778"/>
                <a:gd name="connsiteX31" fmla="*/ 3097534 w 4282295"/>
                <a:gd name="connsiteY31" fmla="*/ 586237 h 5521778"/>
                <a:gd name="connsiteX32" fmla="*/ 3103820 w 4282295"/>
                <a:gd name="connsiteY32" fmla="*/ 543469 h 5521778"/>
                <a:gd name="connsiteX33" fmla="*/ 3111250 w 4282295"/>
                <a:gd name="connsiteY33" fmla="*/ 537469 h 5521778"/>
                <a:gd name="connsiteX34" fmla="*/ 4269599 w 4282295"/>
                <a:gd name="connsiteY34" fmla="*/ 0 h 5521778"/>
                <a:gd name="connsiteX0" fmla="*/ 4282295 w 4282295"/>
                <a:gd name="connsiteY0" fmla="*/ 5511302 h 5521778"/>
                <a:gd name="connsiteX1" fmla="*/ 3778190 w 4282295"/>
                <a:gd name="connsiteY1" fmla="*/ 5521778 h 5521778"/>
                <a:gd name="connsiteX2" fmla="*/ 3355852 w 4282295"/>
                <a:gd name="connsiteY2" fmla="*/ 2713550 h 5521778"/>
                <a:gd name="connsiteX3" fmla="*/ 2420497 w 4282295"/>
                <a:gd name="connsiteY3" fmla="*/ 3592898 h 5521778"/>
                <a:gd name="connsiteX4" fmla="*/ 2199327 w 4282295"/>
                <a:gd name="connsiteY4" fmla="*/ 3798353 h 5521778"/>
                <a:gd name="connsiteX5" fmla="*/ 1775369 w 4282295"/>
                <a:gd name="connsiteY5" fmla="*/ 3941894 h 5521778"/>
                <a:gd name="connsiteX6" fmla="*/ 1410466 w 4282295"/>
                <a:gd name="connsiteY6" fmla="*/ 3933036 h 5521778"/>
                <a:gd name="connsiteX7" fmla="*/ 1125478 w 4282295"/>
                <a:gd name="connsiteY7" fmla="*/ 3837024 h 5521778"/>
                <a:gd name="connsiteX8" fmla="*/ 689995 w 4282295"/>
                <a:gd name="connsiteY8" fmla="*/ 3549845 h 5521778"/>
                <a:gd name="connsiteX9" fmla="*/ 264037 w 4282295"/>
                <a:gd name="connsiteY9" fmla="*/ 3194182 h 5521778"/>
                <a:gd name="connsiteX10" fmla="*/ 98492 w 4282295"/>
                <a:gd name="connsiteY10" fmla="*/ 3017874 h 5521778"/>
                <a:gd name="connsiteX11" fmla="*/ 6671 w 4282295"/>
                <a:gd name="connsiteY11" fmla="*/ 2873094 h 5521778"/>
                <a:gd name="connsiteX12" fmla="*/ 21435 w 4282295"/>
                <a:gd name="connsiteY12" fmla="*/ 2712883 h 5521778"/>
                <a:gd name="connsiteX13" fmla="*/ 110399 w 4282295"/>
                <a:gd name="connsiteY13" fmla="*/ 2661829 h 5521778"/>
                <a:gd name="connsiteX14" fmla="*/ 141641 w 4282295"/>
                <a:gd name="connsiteY14" fmla="*/ 2674688 h 5521778"/>
                <a:gd name="connsiteX15" fmla="*/ 321663 w 4282295"/>
                <a:gd name="connsiteY15" fmla="*/ 3121411 h 5521778"/>
                <a:gd name="connsiteX16" fmla="*/ 554740 w 4282295"/>
                <a:gd name="connsiteY16" fmla="*/ 3222090 h 5521778"/>
                <a:gd name="connsiteX17" fmla="*/ 756194 w 4282295"/>
                <a:gd name="connsiteY17" fmla="*/ 3043496 h 5521778"/>
                <a:gd name="connsiteX18" fmla="*/ 1066137 w 4282295"/>
                <a:gd name="connsiteY18" fmla="*/ 2456090 h 5521778"/>
                <a:gd name="connsiteX19" fmla="*/ 1072805 w 4282295"/>
                <a:gd name="connsiteY19" fmla="*/ 2199295 h 5521778"/>
                <a:gd name="connsiteX20" fmla="*/ 1040134 w 4282295"/>
                <a:gd name="connsiteY20" fmla="*/ 2189294 h 5521778"/>
                <a:gd name="connsiteX21" fmla="*/ 1038801 w 4282295"/>
                <a:gd name="connsiteY21" fmla="*/ 2130811 h 5521778"/>
                <a:gd name="connsiteX22" fmla="*/ 1206060 w 4282295"/>
                <a:gd name="connsiteY22" fmla="*/ 2264351 h 5521778"/>
                <a:gd name="connsiteX23" fmla="*/ 1500572 w 4282295"/>
                <a:gd name="connsiteY23" fmla="*/ 2431515 h 5521778"/>
                <a:gd name="connsiteX24" fmla="*/ 1670213 w 4282295"/>
                <a:gd name="connsiteY24" fmla="*/ 2396177 h 5521778"/>
                <a:gd name="connsiteX25" fmla="*/ 1834464 w 4282295"/>
                <a:gd name="connsiteY25" fmla="*/ 2303662 h 5521778"/>
                <a:gd name="connsiteX26" fmla="*/ 2425260 w 4282295"/>
                <a:gd name="connsiteY26" fmla="*/ 1744953 h 5521778"/>
                <a:gd name="connsiteX27" fmla="*/ 2620903 w 4282295"/>
                <a:gd name="connsiteY27" fmla="*/ 1523782 h 5521778"/>
                <a:gd name="connsiteX28" fmla="*/ 2795877 w 4282295"/>
                <a:gd name="connsiteY28" fmla="*/ 1307089 h 5521778"/>
                <a:gd name="connsiteX29" fmla="*/ 2963327 w 4282295"/>
                <a:gd name="connsiteY29" fmla="*/ 1012195 h 5521778"/>
                <a:gd name="connsiteX30" fmla="*/ 3094867 w 4282295"/>
                <a:gd name="connsiteY30" fmla="*/ 599667 h 5521778"/>
                <a:gd name="connsiteX31" fmla="*/ 3097534 w 4282295"/>
                <a:gd name="connsiteY31" fmla="*/ 586237 h 5521778"/>
                <a:gd name="connsiteX32" fmla="*/ 3103820 w 4282295"/>
                <a:gd name="connsiteY32" fmla="*/ 543469 h 5521778"/>
                <a:gd name="connsiteX33" fmla="*/ 3111250 w 4282295"/>
                <a:gd name="connsiteY33" fmla="*/ 537469 h 5521778"/>
                <a:gd name="connsiteX34" fmla="*/ 4269599 w 4282295"/>
                <a:gd name="connsiteY34" fmla="*/ 0 h 5521778"/>
                <a:gd name="connsiteX0" fmla="*/ 4282295 w 4282295"/>
                <a:gd name="connsiteY0" fmla="*/ 5511302 h 5521778"/>
                <a:gd name="connsiteX1" fmla="*/ 3778190 w 4282295"/>
                <a:gd name="connsiteY1" fmla="*/ 5521778 h 5521778"/>
                <a:gd name="connsiteX2" fmla="*/ 3355852 w 4282295"/>
                <a:gd name="connsiteY2" fmla="*/ 2713550 h 5521778"/>
                <a:gd name="connsiteX3" fmla="*/ 2420497 w 4282295"/>
                <a:gd name="connsiteY3" fmla="*/ 3592898 h 5521778"/>
                <a:gd name="connsiteX4" fmla="*/ 2199327 w 4282295"/>
                <a:gd name="connsiteY4" fmla="*/ 3798353 h 5521778"/>
                <a:gd name="connsiteX5" fmla="*/ 1775369 w 4282295"/>
                <a:gd name="connsiteY5" fmla="*/ 3941894 h 5521778"/>
                <a:gd name="connsiteX6" fmla="*/ 1410466 w 4282295"/>
                <a:gd name="connsiteY6" fmla="*/ 3933036 h 5521778"/>
                <a:gd name="connsiteX7" fmla="*/ 1125478 w 4282295"/>
                <a:gd name="connsiteY7" fmla="*/ 3837024 h 5521778"/>
                <a:gd name="connsiteX8" fmla="*/ 689995 w 4282295"/>
                <a:gd name="connsiteY8" fmla="*/ 3549845 h 5521778"/>
                <a:gd name="connsiteX9" fmla="*/ 264037 w 4282295"/>
                <a:gd name="connsiteY9" fmla="*/ 3194182 h 5521778"/>
                <a:gd name="connsiteX10" fmla="*/ 98492 w 4282295"/>
                <a:gd name="connsiteY10" fmla="*/ 3017874 h 5521778"/>
                <a:gd name="connsiteX11" fmla="*/ 6671 w 4282295"/>
                <a:gd name="connsiteY11" fmla="*/ 2873094 h 5521778"/>
                <a:gd name="connsiteX12" fmla="*/ 21435 w 4282295"/>
                <a:gd name="connsiteY12" fmla="*/ 2712883 h 5521778"/>
                <a:gd name="connsiteX13" fmla="*/ 110399 w 4282295"/>
                <a:gd name="connsiteY13" fmla="*/ 2661829 h 5521778"/>
                <a:gd name="connsiteX14" fmla="*/ 141641 w 4282295"/>
                <a:gd name="connsiteY14" fmla="*/ 2674688 h 5521778"/>
                <a:gd name="connsiteX15" fmla="*/ 321663 w 4282295"/>
                <a:gd name="connsiteY15" fmla="*/ 3121411 h 5521778"/>
                <a:gd name="connsiteX16" fmla="*/ 554740 w 4282295"/>
                <a:gd name="connsiteY16" fmla="*/ 3222090 h 5521778"/>
                <a:gd name="connsiteX17" fmla="*/ 756194 w 4282295"/>
                <a:gd name="connsiteY17" fmla="*/ 3043496 h 5521778"/>
                <a:gd name="connsiteX18" fmla="*/ 1066137 w 4282295"/>
                <a:gd name="connsiteY18" fmla="*/ 2456090 h 5521778"/>
                <a:gd name="connsiteX19" fmla="*/ 1072805 w 4282295"/>
                <a:gd name="connsiteY19" fmla="*/ 2199295 h 5521778"/>
                <a:gd name="connsiteX20" fmla="*/ 1040134 w 4282295"/>
                <a:gd name="connsiteY20" fmla="*/ 2189294 h 5521778"/>
                <a:gd name="connsiteX21" fmla="*/ 1038801 w 4282295"/>
                <a:gd name="connsiteY21" fmla="*/ 2130811 h 5521778"/>
                <a:gd name="connsiteX22" fmla="*/ 1206060 w 4282295"/>
                <a:gd name="connsiteY22" fmla="*/ 2264351 h 5521778"/>
                <a:gd name="connsiteX23" fmla="*/ 1500572 w 4282295"/>
                <a:gd name="connsiteY23" fmla="*/ 2431515 h 5521778"/>
                <a:gd name="connsiteX24" fmla="*/ 1670213 w 4282295"/>
                <a:gd name="connsiteY24" fmla="*/ 2396177 h 5521778"/>
                <a:gd name="connsiteX25" fmla="*/ 1834464 w 4282295"/>
                <a:gd name="connsiteY25" fmla="*/ 2303662 h 5521778"/>
                <a:gd name="connsiteX26" fmla="*/ 2425260 w 4282295"/>
                <a:gd name="connsiteY26" fmla="*/ 1744953 h 5521778"/>
                <a:gd name="connsiteX27" fmla="*/ 2620903 w 4282295"/>
                <a:gd name="connsiteY27" fmla="*/ 1523782 h 5521778"/>
                <a:gd name="connsiteX28" fmla="*/ 2795877 w 4282295"/>
                <a:gd name="connsiteY28" fmla="*/ 1307089 h 5521778"/>
                <a:gd name="connsiteX29" fmla="*/ 2963327 w 4282295"/>
                <a:gd name="connsiteY29" fmla="*/ 1012195 h 5521778"/>
                <a:gd name="connsiteX30" fmla="*/ 3094867 w 4282295"/>
                <a:gd name="connsiteY30" fmla="*/ 599667 h 5521778"/>
                <a:gd name="connsiteX31" fmla="*/ 3097534 w 4282295"/>
                <a:gd name="connsiteY31" fmla="*/ 586237 h 5521778"/>
                <a:gd name="connsiteX32" fmla="*/ 3103820 w 4282295"/>
                <a:gd name="connsiteY32" fmla="*/ 543469 h 5521778"/>
                <a:gd name="connsiteX33" fmla="*/ 3111250 w 4282295"/>
                <a:gd name="connsiteY33" fmla="*/ 537469 h 5521778"/>
                <a:gd name="connsiteX34" fmla="*/ 4269599 w 4282295"/>
                <a:gd name="connsiteY34" fmla="*/ 0 h 5521778"/>
                <a:gd name="connsiteX0" fmla="*/ 4282295 w 4282295"/>
                <a:gd name="connsiteY0" fmla="*/ 5511302 h 5521778"/>
                <a:gd name="connsiteX1" fmla="*/ 3778190 w 4282295"/>
                <a:gd name="connsiteY1" fmla="*/ 5521778 h 5521778"/>
                <a:gd name="connsiteX2" fmla="*/ 3355852 w 4282295"/>
                <a:gd name="connsiteY2" fmla="*/ 2713550 h 5521778"/>
                <a:gd name="connsiteX3" fmla="*/ 2420497 w 4282295"/>
                <a:gd name="connsiteY3" fmla="*/ 3592898 h 5521778"/>
                <a:gd name="connsiteX4" fmla="*/ 2199327 w 4282295"/>
                <a:gd name="connsiteY4" fmla="*/ 3798353 h 5521778"/>
                <a:gd name="connsiteX5" fmla="*/ 1775369 w 4282295"/>
                <a:gd name="connsiteY5" fmla="*/ 3941894 h 5521778"/>
                <a:gd name="connsiteX6" fmla="*/ 1410466 w 4282295"/>
                <a:gd name="connsiteY6" fmla="*/ 3933036 h 5521778"/>
                <a:gd name="connsiteX7" fmla="*/ 1125478 w 4282295"/>
                <a:gd name="connsiteY7" fmla="*/ 3837024 h 5521778"/>
                <a:gd name="connsiteX8" fmla="*/ 689995 w 4282295"/>
                <a:gd name="connsiteY8" fmla="*/ 3549845 h 5521778"/>
                <a:gd name="connsiteX9" fmla="*/ 264037 w 4282295"/>
                <a:gd name="connsiteY9" fmla="*/ 3194182 h 5521778"/>
                <a:gd name="connsiteX10" fmla="*/ 98492 w 4282295"/>
                <a:gd name="connsiteY10" fmla="*/ 3017874 h 5521778"/>
                <a:gd name="connsiteX11" fmla="*/ 6671 w 4282295"/>
                <a:gd name="connsiteY11" fmla="*/ 2873094 h 5521778"/>
                <a:gd name="connsiteX12" fmla="*/ 21435 w 4282295"/>
                <a:gd name="connsiteY12" fmla="*/ 2712883 h 5521778"/>
                <a:gd name="connsiteX13" fmla="*/ 110399 w 4282295"/>
                <a:gd name="connsiteY13" fmla="*/ 2661829 h 5521778"/>
                <a:gd name="connsiteX14" fmla="*/ 141641 w 4282295"/>
                <a:gd name="connsiteY14" fmla="*/ 2674688 h 5521778"/>
                <a:gd name="connsiteX15" fmla="*/ 321663 w 4282295"/>
                <a:gd name="connsiteY15" fmla="*/ 3121411 h 5521778"/>
                <a:gd name="connsiteX16" fmla="*/ 554740 w 4282295"/>
                <a:gd name="connsiteY16" fmla="*/ 3222090 h 5521778"/>
                <a:gd name="connsiteX17" fmla="*/ 756194 w 4282295"/>
                <a:gd name="connsiteY17" fmla="*/ 3043496 h 5521778"/>
                <a:gd name="connsiteX18" fmla="*/ 1066137 w 4282295"/>
                <a:gd name="connsiteY18" fmla="*/ 2456090 h 5521778"/>
                <a:gd name="connsiteX19" fmla="*/ 1072805 w 4282295"/>
                <a:gd name="connsiteY19" fmla="*/ 2199295 h 5521778"/>
                <a:gd name="connsiteX20" fmla="*/ 1040134 w 4282295"/>
                <a:gd name="connsiteY20" fmla="*/ 2189294 h 5521778"/>
                <a:gd name="connsiteX21" fmla="*/ 1038801 w 4282295"/>
                <a:gd name="connsiteY21" fmla="*/ 2130811 h 5521778"/>
                <a:gd name="connsiteX22" fmla="*/ 1206060 w 4282295"/>
                <a:gd name="connsiteY22" fmla="*/ 2264351 h 5521778"/>
                <a:gd name="connsiteX23" fmla="*/ 1500572 w 4282295"/>
                <a:gd name="connsiteY23" fmla="*/ 2431515 h 5521778"/>
                <a:gd name="connsiteX24" fmla="*/ 1670213 w 4282295"/>
                <a:gd name="connsiteY24" fmla="*/ 2396177 h 5521778"/>
                <a:gd name="connsiteX25" fmla="*/ 1834464 w 4282295"/>
                <a:gd name="connsiteY25" fmla="*/ 2303662 h 5521778"/>
                <a:gd name="connsiteX26" fmla="*/ 2425260 w 4282295"/>
                <a:gd name="connsiteY26" fmla="*/ 1744953 h 5521778"/>
                <a:gd name="connsiteX27" fmla="*/ 2620903 w 4282295"/>
                <a:gd name="connsiteY27" fmla="*/ 1523782 h 5521778"/>
                <a:gd name="connsiteX28" fmla="*/ 2795877 w 4282295"/>
                <a:gd name="connsiteY28" fmla="*/ 1307089 h 5521778"/>
                <a:gd name="connsiteX29" fmla="*/ 2963327 w 4282295"/>
                <a:gd name="connsiteY29" fmla="*/ 1012195 h 5521778"/>
                <a:gd name="connsiteX30" fmla="*/ 3094867 w 4282295"/>
                <a:gd name="connsiteY30" fmla="*/ 599667 h 5521778"/>
                <a:gd name="connsiteX31" fmla="*/ 3097534 w 4282295"/>
                <a:gd name="connsiteY31" fmla="*/ 586237 h 5521778"/>
                <a:gd name="connsiteX32" fmla="*/ 3103820 w 4282295"/>
                <a:gd name="connsiteY32" fmla="*/ 543469 h 5521778"/>
                <a:gd name="connsiteX33" fmla="*/ 3111250 w 4282295"/>
                <a:gd name="connsiteY33" fmla="*/ 537469 h 5521778"/>
                <a:gd name="connsiteX34" fmla="*/ 4269599 w 4282295"/>
                <a:gd name="connsiteY34" fmla="*/ 0 h 5521778"/>
                <a:gd name="connsiteX0" fmla="*/ 4282295 w 4282295"/>
                <a:gd name="connsiteY0" fmla="*/ 5511302 h 5526943"/>
                <a:gd name="connsiteX1" fmla="*/ 3778190 w 4282295"/>
                <a:gd name="connsiteY1" fmla="*/ 5521778 h 5526943"/>
                <a:gd name="connsiteX2" fmla="*/ 3355852 w 4282295"/>
                <a:gd name="connsiteY2" fmla="*/ 2713550 h 5526943"/>
                <a:gd name="connsiteX3" fmla="*/ 2420497 w 4282295"/>
                <a:gd name="connsiteY3" fmla="*/ 3592898 h 5526943"/>
                <a:gd name="connsiteX4" fmla="*/ 2199327 w 4282295"/>
                <a:gd name="connsiteY4" fmla="*/ 3798353 h 5526943"/>
                <a:gd name="connsiteX5" fmla="*/ 1775369 w 4282295"/>
                <a:gd name="connsiteY5" fmla="*/ 3941894 h 5526943"/>
                <a:gd name="connsiteX6" fmla="*/ 1410466 w 4282295"/>
                <a:gd name="connsiteY6" fmla="*/ 3933036 h 5526943"/>
                <a:gd name="connsiteX7" fmla="*/ 1125478 w 4282295"/>
                <a:gd name="connsiteY7" fmla="*/ 3837024 h 5526943"/>
                <a:gd name="connsiteX8" fmla="*/ 689995 w 4282295"/>
                <a:gd name="connsiteY8" fmla="*/ 3549845 h 5526943"/>
                <a:gd name="connsiteX9" fmla="*/ 264037 w 4282295"/>
                <a:gd name="connsiteY9" fmla="*/ 3194182 h 5526943"/>
                <a:gd name="connsiteX10" fmla="*/ 98492 w 4282295"/>
                <a:gd name="connsiteY10" fmla="*/ 3017874 h 5526943"/>
                <a:gd name="connsiteX11" fmla="*/ 6671 w 4282295"/>
                <a:gd name="connsiteY11" fmla="*/ 2873094 h 5526943"/>
                <a:gd name="connsiteX12" fmla="*/ 21435 w 4282295"/>
                <a:gd name="connsiteY12" fmla="*/ 2712883 h 5526943"/>
                <a:gd name="connsiteX13" fmla="*/ 110399 w 4282295"/>
                <a:gd name="connsiteY13" fmla="*/ 2661829 h 5526943"/>
                <a:gd name="connsiteX14" fmla="*/ 141641 w 4282295"/>
                <a:gd name="connsiteY14" fmla="*/ 2674688 h 5526943"/>
                <a:gd name="connsiteX15" fmla="*/ 321663 w 4282295"/>
                <a:gd name="connsiteY15" fmla="*/ 3121411 h 5526943"/>
                <a:gd name="connsiteX16" fmla="*/ 554740 w 4282295"/>
                <a:gd name="connsiteY16" fmla="*/ 3222090 h 5526943"/>
                <a:gd name="connsiteX17" fmla="*/ 756194 w 4282295"/>
                <a:gd name="connsiteY17" fmla="*/ 3043496 h 5526943"/>
                <a:gd name="connsiteX18" fmla="*/ 1066137 w 4282295"/>
                <a:gd name="connsiteY18" fmla="*/ 2456090 h 5526943"/>
                <a:gd name="connsiteX19" fmla="*/ 1072805 w 4282295"/>
                <a:gd name="connsiteY19" fmla="*/ 2199295 h 5526943"/>
                <a:gd name="connsiteX20" fmla="*/ 1040134 w 4282295"/>
                <a:gd name="connsiteY20" fmla="*/ 2189294 h 5526943"/>
                <a:gd name="connsiteX21" fmla="*/ 1038801 w 4282295"/>
                <a:gd name="connsiteY21" fmla="*/ 2130811 h 5526943"/>
                <a:gd name="connsiteX22" fmla="*/ 1206060 w 4282295"/>
                <a:gd name="connsiteY22" fmla="*/ 2264351 h 5526943"/>
                <a:gd name="connsiteX23" fmla="*/ 1500572 w 4282295"/>
                <a:gd name="connsiteY23" fmla="*/ 2431515 h 5526943"/>
                <a:gd name="connsiteX24" fmla="*/ 1670213 w 4282295"/>
                <a:gd name="connsiteY24" fmla="*/ 2396177 h 5526943"/>
                <a:gd name="connsiteX25" fmla="*/ 1834464 w 4282295"/>
                <a:gd name="connsiteY25" fmla="*/ 2303662 h 5526943"/>
                <a:gd name="connsiteX26" fmla="*/ 2425260 w 4282295"/>
                <a:gd name="connsiteY26" fmla="*/ 1744953 h 5526943"/>
                <a:gd name="connsiteX27" fmla="*/ 2620903 w 4282295"/>
                <a:gd name="connsiteY27" fmla="*/ 1523782 h 5526943"/>
                <a:gd name="connsiteX28" fmla="*/ 2795877 w 4282295"/>
                <a:gd name="connsiteY28" fmla="*/ 1307089 h 5526943"/>
                <a:gd name="connsiteX29" fmla="*/ 2963327 w 4282295"/>
                <a:gd name="connsiteY29" fmla="*/ 1012195 h 5526943"/>
                <a:gd name="connsiteX30" fmla="*/ 3094867 w 4282295"/>
                <a:gd name="connsiteY30" fmla="*/ 599667 h 5526943"/>
                <a:gd name="connsiteX31" fmla="*/ 3097534 w 4282295"/>
                <a:gd name="connsiteY31" fmla="*/ 586237 h 5526943"/>
                <a:gd name="connsiteX32" fmla="*/ 3103820 w 4282295"/>
                <a:gd name="connsiteY32" fmla="*/ 543469 h 5526943"/>
                <a:gd name="connsiteX33" fmla="*/ 3111250 w 4282295"/>
                <a:gd name="connsiteY33" fmla="*/ 537469 h 5526943"/>
                <a:gd name="connsiteX34" fmla="*/ 4269599 w 4282295"/>
                <a:gd name="connsiteY34" fmla="*/ 0 h 5526943"/>
                <a:gd name="connsiteX0" fmla="*/ 4282295 w 4282295"/>
                <a:gd name="connsiteY0" fmla="*/ 5511302 h 5521778"/>
                <a:gd name="connsiteX1" fmla="*/ 3778190 w 4282295"/>
                <a:gd name="connsiteY1" fmla="*/ 5521778 h 5521778"/>
                <a:gd name="connsiteX2" fmla="*/ 3355852 w 4282295"/>
                <a:gd name="connsiteY2" fmla="*/ 2713550 h 5521778"/>
                <a:gd name="connsiteX3" fmla="*/ 2420497 w 4282295"/>
                <a:gd name="connsiteY3" fmla="*/ 3592898 h 5521778"/>
                <a:gd name="connsiteX4" fmla="*/ 2199327 w 4282295"/>
                <a:gd name="connsiteY4" fmla="*/ 3798353 h 5521778"/>
                <a:gd name="connsiteX5" fmla="*/ 1775369 w 4282295"/>
                <a:gd name="connsiteY5" fmla="*/ 3941894 h 5521778"/>
                <a:gd name="connsiteX6" fmla="*/ 1410466 w 4282295"/>
                <a:gd name="connsiteY6" fmla="*/ 3933036 h 5521778"/>
                <a:gd name="connsiteX7" fmla="*/ 1125478 w 4282295"/>
                <a:gd name="connsiteY7" fmla="*/ 3837024 h 5521778"/>
                <a:gd name="connsiteX8" fmla="*/ 689995 w 4282295"/>
                <a:gd name="connsiteY8" fmla="*/ 3549845 h 5521778"/>
                <a:gd name="connsiteX9" fmla="*/ 264037 w 4282295"/>
                <a:gd name="connsiteY9" fmla="*/ 3194182 h 5521778"/>
                <a:gd name="connsiteX10" fmla="*/ 98492 w 4282295"/>
                <a:gd name="connsiteY10" fmla="*/ 3017874 h 5521778"/>
                <a:gd name="connsiteX11" fmla="*/ 6671 w 4282295"/>
                <a:gd name="connsiteY11" fmla="*/ 2873094 h 5521778"/>
                <a:gd name="connsiteX12" fmla="*/ 21435 w 4282295"/>
                <a:gd name="connsiteY12" fmla="*/ 2712883 h 5521778"/>
                <a:gd name="connsiteX13" fmla="*/ 110399 w 4282295"/>
                <a:gd name="connsiteY13" fmla="*/ 2661829 h 5521778"/>
                <a:gd name="connsiteX14" fmla="*/ 141641 w 4282295"/>
                <a:gd name="connsiteY14" fmla="*/ 2674688 h 5521778"/>
                <a:gd name="connsiteX15" fmla="*/ 321663 w 4282295"/>
                <a:gd name="connsiteY15" fmla="*/ 3121411 h 5521778"/>
                <a:gd name="connsiteX16" fmla="*/ 554740 w 4282295"/>
                <a:gd name="connsiteY16" fmla="*/ 3222090 h 5521778"/>
                <a:gd name="connsiteX17" fmla="*/ 756194 w 4282295"/>
                <a:gd name="connsiteY17" fmla="*/ 3043496 h 5521778"/>
                <a:gd name="connsiteX18" fmla="*/ 1066137 w 4282295"/>
                <a:gd name="connsiteY18" fmla="*/ 2456090 h 5521778"/>
                <a:gd name="connsiteX19" fmla="*/ 1072805 w 4282295"/>
                <a:gd name="connsiteY19" fmla="*/ 2199295 h 5521778"/>
                <a:gd name="connsiteX20" fmla="*/ 1040134 w 4282295"/>
                <a:gd name="connsiteY20" fmla="*/ 2189294 h 5521778"/>
                <a:gd name="connsiteX21" fmla="*/ 1038801 w 4282295"/>
                <a:gd name="connsiteY21" fmla="*/ 2130811 h 5521778"/>
                <a:gd name="connsiteX22" fmla="*/ 1206060 w 4282295"/>
                <a:gd name="connsiteY22" fmla="*/ 2264351 h 5521778"/>
                <a:gd name="connsiteX23" fmla="*/ 1500572 w 4282295"/>
                <a:gd name="connsiteY23" fmla="*/ 2431515 h 5521778"/>
                <a:gd name="connsiteX24" fmla="*/ 1670213 w 4282295"/>
                <a:gd name="connsiteY24" fmla="*/ 2396177 h 5521778"/>
                <a:gd name="connsiteX25" fmla="*/ 1834464 w 4282295"/>
                <a:gd name="connsiteY25" fmla="*/ 2303662 h 5521778"/>
                <a:gd name="connsiteX26" fmla="*/ 2425260 w 4282295"/>
                <a:gd name="connsiteY26" fmla="*/ 1744953 h 5521778"/>
                <a:gd name="connsiteX27" fmla="*/ 2620903 w 4282295"/>
                <a:gd name="connsiteY27" fmla="*/ 1523782 h 5521778"/>
                <a:gd name="connsiteX28" fmla="*/ 2795877 w 4282295"/>
                <a:gd name="connsiteY28" fmla="*/ 1307089 h 5521778"/>
                <a:gd name="connsiteX29" fmla="*/ 2963327 w 4282295"/>
                <a:gd name="connsiteY29" fmla="*/ 1012195 h 5521778"/>
                <a:gd name="connsiteX30" fmla="*/ 3094867 w 4282295"/>
                <a:gd name="connsiteY30" fmla="*/ 599667 h 5521778"/>
                <a:gd name="connsiteX31" fmla="*/ 3097534 w 4282295"/>
                <a:gd name="connsiteY31" fmla="*/ 586237 h 5521778"/>
                <a:gd name="connsiteX32" fmla="*/ 3103820 w 4282295"/>
                <a:gd name="connsiteY32" fmla="*/ 543469 h 5521778"/>
                <a:gd name="connsiteX33" fmla="*/ 3111250 w 4282295"/>
                <a:gd name="connsiteY33" fmla="*/ 537469 h 5521778"/>
                <a:gd name="connsiteX34" fmla="*/ 4269599 w 4282295"/>
                <a:gd name="connsiteY34" fmla="*/ 0 h 5521778"/>
                <a:gd name="connsiteX0" fmla="*/ 4282295 w 4311159"/>
                <a:gd name="connsiteY0" fmla="*/ 5532082 h 5542558"/>
                <a:gd name="connsiteX1" fmla="*/ 3778190 w 4311159"/>
                <a:gd name="connsiteY1" fmla="*/ 5542558 h 5542558"/>
                <a:gd name="connsiteX2" fmla="*/ 3355852 w 4311159"/>
                <a:gd name="connsiteY2" fmla="*/ 2734330 h 5542558"/>
                <a:gd name="connsiteX3" fmla="*/ 2420497 w 4311159"/>
                <a:gd name="connsiteY3" fmla="*/ 3613678 h 5542558"/>
                <a:gd name="connsiteX4" fmla="*/ 2199327 w 4311159"/>
                <a:gd name="connsiteY4" fmla="*/ 3819133 h 5542558"/>
                <a:gd name="connsiteX5" fmla="*/ 1775369 w 4311159"/>
                <a:gd name="connsiteY5" fmla="*/ 3962674 h 5542558"/>
                <a:gd name="connsiteX6" fmla="*/ 1410466 w 4311159"/>
                <a:gd name="connsiteY6" fmla="*/ 3953816 h 5542558"/>
                <a:gd name="connsiteX7" fmla="*/ 1125478 w 4311159"/>
                <a:gd name="connsiteY7" fmla="*/ 3857804 h 5542558"/>
                <a:gd name="connsiteX8" fmla="*/ 689995 w 4311159"/>
                <a:gd name="connsiteY8" fmla="*/ 3570625 h 5542558"/>
                <a:gd name="connsiteX9" fmla="*/ 264037 w 4311159"/>
                <a:gd name="connsiteY9" fmla="*/ 3214962 h 5542558"/>
                <a:gd name="connsiteX10" fmla="*/ 98492 w 4311159"/>
                <a:gd name="connsiteY10" fmla="*/ 3038654 h 5542558"/>
                <a:gd name="connsiteX11" fmla="*/ 6671 w 4311159"/>
                <a:gd name="connsiteY11" fmla="*/ 2893874 h 5542558"/>
                <a:gd name="connsiteX12" fmla="*/ 21435 w 4311159"/>
                <a:gd name="connsiteY12" fmla="*/ 2733663 h 5542558"/>
                <a:gd name="connsiteX13" fmla="*/ 110399 w 4311159"/>
                <a:gd name="connsiteY13" fmla="*/ 2682609 h 5542558"/>
                <a:gd name="connsiteX14" fmla="*/ 141641 w 4311159"/>
                <a:gd name="connsiteY14" fmla="*/ 2695468 h 5542558"/>
                <a:gd name="connsiteX15" fmla="*/ 321663 w 4311159"/>
                <a:gd name="connsiteY15" fmla="*/ 3142191 h 5542558"/>
                <a:gd name="connsiteX16" fmla="*/ 554740 w 4311159"/>
                <a:gd name="connsiteY16" fmla="*/ 3242870 h 5542558"/>
                <a:gd name="connsiteX17" fmla="*/ 756194 w 4311159"/>
                <a:gd name="connsiteY17" fmla="*/ 3064276 h 5542558"/>
                <a:gd name="connsiteX18" fmla="*/ 1066137 w 4311159"/>
                <a:gd name="connsiteY18" fmla="*/ 2476870 h 5542558"/>
                <a:gd name="connsiteX19" fmla="*/ 1072805 w 4311159"/>
                <a:gd name="connsiteY19" fmla="*/ 2220075 h 5542558"/>
                <a:gd name="connsiteX20" fmla="*/ 1040134 w 4311159"/>
                <a:gd name="connsiteY20" fmla="*/ 2210074 h 5542558"/>
                <a:gd name="connsiteX21" fmla="*/ 1038801 w 4311159"/>
                <a:gd name="connsiteY21" fmla="*/ 2151591 h 5542558"/>
                <a:gd name="connsiteX22" fmla="*/ 1206060 w 4311159"/>
                <a:gd name="connsiteY22" fmla="*/ 2285131 h 5542558"/>
                <a:gd name="connsiteX23" fmla="*/ 1500572 w 4311159"/>
                <a:gd name="connsiteY23" fmla="*/ 2452295 h 5542558"/>
                <a:gd name="connsiteX24" fmla="*/ 1670213 w 4311159"/>
                <a:gd name="connsiteY24" fmla="*/ 2416957 h 5542558"/>
                <a:gd name="connsiteX25" fmla="*/ 1834464 w 4311159"/>
                <a:gd name="connsiteY25" fmla="*/ 2324442 h 5542558"/>
                <a:gd name="connsiteX26" fmla="*/ 2425260 w 4311159"/>
                <a:gd name="connsiteY26" fmla="*/ 1765733 h 5542558"/>
                <a:gd name="connsiteX27" fmla="*/ 2620903 w 4311159"/>
                <a:gd name="connsiteY27" fmla="*/ 1544562 h 5542558"/>
                <a:gd name="connsiteX28" fmla="*/ 2795877 w 4311159"/>
                <a:gd name="connsiteY28" fmla="*/ 1327869 h 5542558"/>
                <a:gd name="connsiteX29" fmla="*/ 2963327 w 4311159"/>
                <a:gd name="connsiteY29" fmla="*/ 1032975 h 5542558"/>
                <a:gd name="connsiteX30" fmla="*/ 3094867 w 4311159"/>
                <a:gd name="connsiteY30" fmla="*/ 620447 h 5542558"/>
                <a:gd name="connsiteX31" fmla="*/ 3097534 w 4311159"/>
                <a:gd name="connsiteY31" fmla="*/ 607017 h 5542558"/>
                <a:gd name="connsiteX32" fmla="*/ 3103820 w 4311159"/>
                <a:gd name="connsiteY32" fmla="*/ 564249 h 5542558"/>
                <a:gd name="connsiteX33" fmla="*/ 3111250 w 4311159"/>
                <a:gd name="connsiteY33" fmla="*/ 558249 h 5542558"/>
                <a:gd name="connsiteX34" fmla="*/ 4311159 w 4311159"/>
                <a:gd name="connsiteY34" fmla="*/ 0 h 5542558"/>
                <a:gd name="connsiteX0" fmla="*/ 4282295 w 4282295"/>
                <a:gd name="connsiteY0" fmla="*/ 5542472 h 5552948"/>
                <a:gd name="connsiteX1" fmla="*/ 3778190 w 4282295"/>
                <a:gd name="connsiteY1" fmla="*/ 5552948 h 5552948"/>
                <a:gd name="connsiteX2" fmla="*/ 3355852 w 4282295"/>
                <a:gd name="connsiteY2" fmla="*/ 2744720 h 5552948"/>
                <a:gd name="connsiteX3" fmla="*/ 2420497 w 4282295"/>
                <a:gd name="connsiteY3" fmla="*/ 3624068 h 5552948"/>
                <a:gd name="connsiteX4" fmla="*/ 2199327 w 4282295"/>
                <a:gd name="connsiteY4" fmla="*/ 3829523 h 5552948"/>
                <a:gd name="connsiteX5" fmla="*/ 1775369 w 4282295"/>
                <a:gd name="connsiteY5" fmla="*/ 3973064 h 5552948"/>
                <a:gd name="connsiteX6" fmla="*/ 1410466 w 4282295"/>
                <a:gd name="connsiteY6" fmla="*/ 3964206 h 5552948"/>
                <a:gd name="connsiteX7" fmla="*/ 1125478 w 4282295"/>
                <a:gd name="connsiteY7" fmla="*/ 3868194 h 5552948"/>
                <a:gd name="connsiteX8" fmla="*/ 689995 w 4282295"/>
                <a:gd name="connsiteY8" fmla="*/ 3581015 h 5552948"/>
                <a:gd name="connsiteX9" fmla="*/ 264037 w 4282295"/>
                <a:gd name="connsiteY9" fmla="*/ 3225352 h 5552948"/>
                <a:gd name="connsiteX10" fmla="*/ 98492 w 4282295"/>
                <a:gd name="connsiteY10" fmla="*/ 3049044 h 5552948"/>
                <a:gd name="connsiteX11" fmla="*/ 6671 w 4282295"/>
                <a:gd name="connsiteY11" fmla="*/ 2904264 h 5552948"/>
                <a:gd name="connsiteX12" fmla="*/ 21435 w 4282295"/>
                <a:gd name="connsiteY12" fmla="*/ 2744053 h 5552948"/>
                <a:gd name="connsiteX13" fmla="*/ 110399 w 4282295"/>
                <a:gd name="connsiteY13" fmla="*/ 2692999 h 5552948"/>
                <a:gd name="connsiteX14" fmla="*/ 141641 w 4282295"/>
                <a:gd name="connsiteY14" fmla="*/ 2705858 h 5552948"/>
                <a:gd name="connsiteX15" fmla="*/ 321663 w 4282295"/>
                <a:gd name="connsiteY15" fmla="*/ 3152581 h 5552948"/>
                <a:gd name="connsiteX16" fmla="*/ 554740 w 4282295"/>
                <a:gd name="connsiteY16" fmla="*/ 3253260 h 5552948"/>
                <a:gd name="connsiteX17" fmla="*/ 756194 w 4282295"/>
                <a:gd name="connsiteY17" fmla="*/ 3074666 h 5552948"/>
                <a:gd name="connsiteX18" fmla="*/ 1066137 w 4282295"/>
                <a:gd name="connsiteY18" fmla="*/ 2487260 h 5552948"/>
                <a:gd name="connsiteX19" fmla="*/ 1072805 w 4282295"/>
                <a:gd name="connsiteY19" fmla="*/ 2230465 h 5552948"/>
                <a:gd name="connsiteX20" fmla="*/ 1040134 w 4282295"/>
                <a:gd name="connsiteY20" fmla="*/ 2220464 h 5552948"/>
                <a:gd name="connsiteX21" fmla="*/ 1038801 w 4282295"/>
                <a:gd name="connsiteY21" fmla="*/ 2161981 h 5552948"/>
                <a:gd name="connsiteX22" fmla="*/ 1206060 w 4282295"/>
                <a:gd name="connsiteY22" fmla="*/ 2295521 h 5552948"/>
                <a:gd name="connsiteX23" fmla="*/ 1500572 w 4282295"/>
                <a:gd name="connsiteY23" fmla="*/ 2462685 h 5552948"/>
                <a:gd name="connsiteX24" fmla="*/ 1670213 w 4282295"/>
                <a:gd name="connsiteY24" fmla="*/ 2427347 h 5552948"/>
                <a:gd name="connsiteX25" fmla="*/ 1834464 w 4282295"/>
                <a:gd name="connsiteY25" fmla="*/ 2334832 h 5552948"/>
                <a:gd name="connsiteX26" fmla="*/ 2425260 w 4282295"/>
                <a:gd name="connsiteY26" fmla="*/ 1776123 h 5552948"/>
                <a:gd name="connsiteX27" fmla="*/ 2620903 w 4282295"/>
                <a:gd name="connsiteY27" fmla="*/ 1554952 h 5552948"/>
                <a:gd name="connsiteX28" fmla="*/ 2795877 w 4282295"/>
                <a:gd name="connsiteY28" fmla="*/ 1338259 h 5552948"/>
                <a:gd name="connsiteX29" fmla="*/ 2963327 w 4282295"/>
                <a:gd name="connsiteY29" fmla="*/ 1043365 h 5552948"/>
                <a:gd name="connsiteX30" fmla="*/ 3094867 w 4282295"/>
                <a:gd name="connsiteY30" fmla="*/ 630837 h 5552948"/>
                <a:gd name="connsiteX31" fmla="*/ 3097534 w 4282295"/>
                <a:gd name="connsiteY31" fmla="*/ 617407 h 5552948"/>
                <a:gd name="connsiteX32" fmla="*/ 3103820 w 4282295"/>
                <a:gd name="connsiteY32" fmla="*/ 574639 h 5552948"/>
                <a:gd name="connsiteX33" fmla="*/ 3111250 w 4282295"/>
                <a:gd name="connsiteY33" fmla="*/ 568639 h 5552948"/>
                <a:gd name="connsiteX34" fmla="*/ 4269599 w 4282295"/>
                <a:gd name="connsiteY34" fmla="*/ 0 h 5552948"/>
                <a:gd name="connsiteX0" fmla="*/ 4282295 w 4311159"/>
                <a:gd name="connsiteY0" fmla="*/ 5542472 h 5552948"/>
                <a:gd name="connsiteX1" fmla="*/ 3778190 w 4311159"/>
                <a:gd name="connsiteY1" fmla="*/ 5552948 h 5552948"/>
                <a:gd name="connsiteX2" fmla="*/ 3355852 w 4311159"/>
                <a:gd name="connsiteY2" fmla="*/ 2744720 h 5552948"/>
                <a:gd name="connsiteX3" fmla="*/ 2420497 w 4311159"/>
                <a:gd name="connsiteY3" fmla="*/ 3624068 h 5552948"/>
                <a:gd name="connsiteX4" fmla="*/ 2199327 w 4311159"/>
                <a:gd name="connsiteY4" fmla="*/ 3829523 h 5552948"/>
                <a:gd name="connsiteX5" fmla="*/ 1775369 w 4311159"/>
                <a:gd name="connsiteY5" fmla="*/ 3973064 h 5552948"/>
                <a:gd name="connsiteX6" fmla="*/ 1410466 w 4311159"/>
                <a:gd name="connsiteY6" fmla="*/ 3964206 h 5552948"/>
                <a:gd name="connsiteX7" fmla="*/ 1125478 w 4311159"/>
                <a:gd name="connsiteY7" fmla="*/ 3868194 h 5552948"/>
                <a:gd name="connsiteX8" fmla="*/ 689995 w 4311159"/>
                <a:gd name="connsiteY8" fmla="*/ 3581015 h 5552948"/>
                <a:gd name="connsiteX9" fmla="*/ 264037 w 4311159"/>
                <a:gd name="connsiteY9" fmla="*/ 3225352 h 5552948"/>
                <a:gd name="connsiteX10" fmla="*/ 98492 w 4311159"/>
                <a:gd name="connsiteY10" fmla="*/ 3049044 h 5552948"/>
                <a:gd name="connsiteX11" fmla="*/ 6671 w 4311159"/>
                <a:gd name="connsiteY11" fmla="*/ 2904264 h 5552948"/>
                <a:gd name="connsiteX12" fmla="*/ 21435 w 4311159"/>
                <a:gd name="connsiteY12" fmla="*/ 2744053 h 5552948"/>
                <a:gd name="connsiteX13" fmla="*/ 110399 w 4311159"/>
                <a:gd name="connsiteY13" fmla="*/ 2692999 h 5552948"/>
                <a:gd name="connsiteX14" fmla="*/ 141641 w 4311159"/>
                <a:gd name="connsiteY14" fmla="*/ 2705858 h 5552948"/>
                <a:gd name="connsiteX15" fmla="*/ 321663 w 4311159"/>
                <a:gd name="connsiteY15" fmla="*/ 3152581 h 5552948"/>
                <a:gd name="connsiteX16" fmla="*/ 554740 w 4311159"/>
                <a:gd name="connsiteY16" fmla="*/ 3253260 h 5552948"/>
                <a:gd name="connsiteX17" fmla="*/ 756194 w 4311159"/>
                <a:gd name="connsiteY17" fmla="*/ 3074666 h 5552948"/>
                <a:gd name="connsiteX18" fmla="*/ 1066137 w 4311159"/>
                <a:gd name="connsiteY18" fmla="*/ 2487260 h 5552948"/>
                <a:gd name="connsiteX19" fmla="*/ 1072805 w 4311159"/>
                <a:gd name="connsiteY19" fmla="*/ 2230465 h 5552948"/>
                <a:gd name="connsiteX20" fmla="*/ 1040134 w 4311159"/>
                <a:gd name="connsiteY20" fmla="*/ 2220464 h 5552948"/>
                <a:gd name="connsiteX21" fmla="*/ 1038801 w 4311159"/>
                <a:gd name="connsiteY21" fmla="*/ 2161981 h 5552948"/>
                <a:gd name="connsiteX22" fmla="*/ 1206060 w 4311159"/>
                <a:gd name="connsiteY22" fmla="*/ 2295521 h 5552948"/>
                <a:gd name="connsiteX23" fmla="*/ 1500572 w 4311159"/>
                <a:gd name="connsiteY23" fmla="*/ 2462685 h 5552948"/>
                <a:gd name="connsiteX24" fmla="*/ 1670213 w 4311159"/>
                <a:gd name="connsiteY24" fmla="*/ 2427347 h 5552948"/>
                <a:gd name="connsiteX25" fmla="*/ 1834464 w 4311159"/>
                <a:gd name="connsiteY25" fmla="*/ 2334832 h 5552948"/>
                <a:gd name="connsiteX26" fmla="*/ 2425260 w 4311159"/>
                <a:gd name="connsiteY26" fmla="*/ 1776123 h 5552948"/>
                <a:gd name="connsiteX27" fmla="*/ 2620903 w 4311159"/>
                <a:gd name="connsiteY27" fmla="*/ 1554952 h 5552948"/>
                <a:gd name="connsiteX28" fmla="*/ 2795877 w 4311159"/>
                <a:gd name="connsiteY28" fmla="*/ 1338259 h 5552948"/>
                <a:gd name="connsiteX29" fmla="*/ 2963327 w 4311159"/>
                <a:gd name="connsiteY29" fmla="*/ 1043365 h 5552948"/>
                <a:gd name="connsiteX30" fmla="*/ 3094867 w 4311159"/>
                <a:gd name="connsiteY30" fmla="*/ 630837 h 5552948"/>
                <a:gd name="connsiteX31" fmla="*/ 3097534 w 4311159"/>
                <a:gd name="connsiteY31" fmla="*/ 617407 h 5552948"/>
                <a:gd name="connsiteX32" fmla="*/ 3103820 w 4311159"/>
                <a:gd name="connsiteY32" fmla="*/ 574639 h 5552948"/>
                <a:gd name="connsiteX33" fmla="*/ 3111250 w 4311159"/>
                <a:gd name="connsiteY33" fmla="*/ 568639 h 5552948"/>
                <a:gd name="connsiteX34" fmla="*/ 4311159 w 4311159"/>
                <a:gd name="connsiteY34" fmla="*/ 0 h 5552948"/>
                <a:gd name="connsiteX0" fmla="*/ 4282295 w 4290379"/>
                <a:gd name="connsiteY0" fmla="*/ 5542472 h 5552948"/>
                <a:gd name="connsiteX1" fmla="*/ 3778190 w 4290379"/>
                <a:gd name="connsiteY1" fmla="*/ 5552948 h 5552948"/>
                <a:gd name="connsiteX2" fmla="*/ 3355852 w 4290379"/>
                <a:gd name="connsiteY2" fmla="*/ 2744720 h 5552948"/>
                <a:gd name="connsiteX3" fmla="*/ 2420497 w 4290379"/>
                <a:gd name="connsiteY3" fmla="*/ 3624068 h 5552948"/>
                <a:gd name="connsiteX4" fmla="*/ 2199327 w 4290379"/>
                <a:gd name="connsiteY4" fmla="*/ 3829523 h 5552948"/>
                <a:gd name="connsiteX5" fmla="*/ 1775369 w 4290379"/>
                <a:gd name="connsiteY5" fmla="*/ 3973064 h 5552948"/>
                <a:gd name="connsiteX6" fmla="*/ 1410466 w 4290379"/>
                <a:gd name="connsiteY6" fmla="*/ 3964206 h 5552948"/>
                <a:gd name="connsiteX7" fmla="*/ 1125478 w 4290379"/>
                <a:gd name="connsiteY7" fmla="*/ 3868194 h 5552948"/>
                <a:gd name="connsiteX8" fmla="*/ 689995 w 4290379"/>
                <a:gd name="connsiteY8" fmla="*/ 3581015 h 5552948"/>
                <a:gd name="connsiteX9" fmla="*/ 264037 w 4290379"/>
                <a:gd name="connsiteY9" fmla="*/ 3225352 h 5552948"/>
                <a:gd name="connsiteX10" fmla="*/ 98492 w 4290379"/>
                <a:gd name="connsiteY10" fmla="*/ 3049044 h 5552948"/>
                <a:gd name="connsiteX11" fmla="*/ 6671 w 4290379"/>
                <a:gd name="connsiteY11" fmla="*/ 2904264 h 5552948"/>
                <a:gd name="connsiteX12" fmla="*/ 21435 w 4290379"/>
                <a:gd name="connsiteY12" fmla="*/ 2744053 h 5552948"/>
                <a:gd name="connsiteX13" fmla="*/ 110399 w 4290379"/>
                <a:gd name="connsiteY13" fmla="*/ 2692999 h 5552948"/>
                <a:gd name="connsiteX14" fmla="*/ 141641 w 4290379"/>
                <a:gd name="connsiteY14" fmla="*/ 2705858 h 5552948"/>
                <a:gd name="connsiteX15" fmla="*/ 321663 w 4290379"/>
                <a:gd name="connsiteY15" fmla="*/ 3152581 h 5552948"/>
                <a:gd name="connsiteX16" fmla="*/ 554740 w 4290379"/>
                <a:gd name="connsiteY16" fmla="*/ 3253260 h 5552948"/>
                <a:gd name="connsiteX17" fmla="*/ 756194 w 4290379"/>
                <a:gd name="connsiteY17" fmla="*/ 3074666 h 5552948"/>
                <a:gd name="connsiteX18" fmla="*/ 1066137 w 4290379"/>
                <a:gd name="connsiteY18" fmla="*/ 2487260 h 5552948"/>
                <a:gd name="connsiteX19" fmla="*/ 1072805 w 4290379"/>
                <a:gd name="connsiteY19" fmla="*/ 2230465 h 5552948"/>
                <a:gd name="connsiteX20" fmla="*/ 1040134 w 4290379"/>
                <a:gd name="connsiteY20" fmla="*/ 2220464 h 5552948"/>
                <a:gd name="connsiteX21" fmla="*/ 1038801 w 4290379"/>
                <a:gd name="connsiteY21" fmla="*/ 2161981 h 5552948"/>
                <a:gd name="connsiteX22" fmla="*/ 1206060 w 4290379"/>
                <a:gd name="connsiteY22" fmla="*/ 2295521 h 5552948"/>
                <a:gd name="connsiteX23" fmla="*/ 1500572 w 4290379"/>
                <a:gd name="connsiteY23" fmla="*/ 2462685 h 5552948"/>
                <a:gd name="connsiteX24" fmla="*/ 1670213 w 4290379"/>
                <a:gd name="connsiteY24" fmla="*/ 2427347 h 5552948"/>
                <a:gd name="connsiteX25" fmla="*/ 1834464 w 4290379"/>
                <a:gd name="connsiteY25" fmla="*/ 2334832 h 5552948"/>
                <a:gd name="connsiteX26" fmla="*/ 2425260 w 4290379"/>
                <a:gd name="connsiteY26" fmla="*/ 1776123 h 5552948"/>
                <a:gd name="connsiteX27" fmla="*/ 2620903 w 4290379"/>
                <a:gd name="connsiteY27" fmla="*/ 1554952 h 5552948"/>
                <a:gd name="connsiteX28" fmla="*/ 2795877 w 4290379"/>
                <a:gd name="connsiteY28" fmla="*/ 1338259 h 5552948"/>
                <a:gd name="connsiteX29" fmla="*/ 2963327 w 4290379"/>
                <a:gd name="connsiteY29" fmla="*/ 1043365 h 5552948"/>
                <a:gd name="connsiteX30" fmla="*/ 3094867 w 4290379"/>
                <a:gd name="connsiteY30" fmla="*/ 630837 h 5552948"/>
                <a:gd name="connsiteX31" fmla="*/ 3097534 w 4290379"/>
                <a:gd name="connsiteY31" fmla="*/ 617407 h 5552948"/>
                <a:gd name="connsiteX32" fmla="*/ 3103820 w 4290379"/>
                <a:gd name="connsiteY32" fmla="*/ 574639 h 5552948"/>
                <a:gd name="connsiteX33" fmla="*/ 3111250 w 4290379"/>
                <a:gd name="connsiteY33" fmla="*/ 568639 h 5552948"/>
                <a:gd name="connsiteX34" fmla="*/ 4290379 w 4290379"/>
                <a:gd name="connsiteY34" fmla="*/ 0 h 5552948"/>
                <a:gd name="connsiteX0" fmla="*/ 4282295 w 4290379"/>
                <a:gd name="connsiteY0" fmla="*/ 5542472 h 5552948"/>
                <a:gd name="connsiteX1" fmla="*/ 3778190 w 4290379"/>
                <a:gd name="connsiteY1" fmla="*/ 5552948 h 5552948"/>
                <a:gd name="connsiteX2" fmla="*/ 3355852 w 4290379"/>
                <a:gd name="connsiteY2" fmla="*/ 2744720 h 5552948"/>
                <a:gd name="connsiteX3" fmla="*/ 2420497 w 4290379"/>
                <a:gd name="connsiteY3" fmla="*/ 3624068 h 5552948"/>
                <a:gd name="connsiteX4" fmla="*/ 2199327 w 4290379"/>
                <a:gd name="connsiteY4" fmla="*/ 3829523 h 5552948"/>
                <a:gd name="connsiteX5" fmla="*/ 1775369 w 4290379"/>
                <a:gd name="connsiteY5" fmla="*/ 3973064 h 5552948"/>
                <a:gd name="connsiteX6" fmla="*/ 1410466 w 4290379"/>
                <a:gd name="connsiteY6" fmla="*/ 3964206 h 5552948"/>
                <a:gd name="connsiteX7" fmla="*/ 1125478 w 4290379"/>
                <a:gd name="connsiteY7" fmla="*/ 3868194 h 5552948"/>
                <a:gd name="connsiteX8" fmla="*/ 689995 w 4290379"/>
                <a:gd name="connsiteY8" fmla="*/ 3581015 h 5552948"/>
                <a:gd name="connsiteX9" fmla="*/ 264037 w 4290379"/>
                <a:gd name="connsiteY9" fmla="*/ 3225352 h 5552948"/>
                <a:gd name="connsiteX10" fmla="*/ 98492 w 4290379"/>
                <a:gd name="connsiteY10" fmla="*/ 3049044 h 5552948"/>
                <a:gd name="connsiteX11" fmla="*/ 6671 w 4290379"/>
                <a:gd name="connsiteY11" fmla="*/ 2904264 h 5552948"/>
                <a:gd name="connsiteX12" fmla="*/ 21435 w 4290379"/>
                <a:gd name="connsiteY12" fmla="*/ 2744053 h 5552948"/>
                <a:gd name="connsiteX13" fmla="*/ 110399 w 4290379"/>
                <a:gd name="connsiteY13" fmla="*/ 2692999 h 5552948"/>
                <a:gd name="connsiteX14" fmla="*/ 141641 w 4290379"/>
                <a:gd name="connsiteY14" fmla="*/ 2705858 h 5552948"/>
                <a:gd name="connsiteX15" fmla="*/ 321663 w 4290379"/>
                <a:gd name="connsiteY15" fmla="*/ 3152581 h 5552948"/>
                <a:gd name="connsiteX16" fmla="*/ 554740 w 4290379"/>
                <a:gd name="connsiteY16" fmla="*/ 3253260 h 5552948"/>
                <a:gd name="connsiteX17" fmla="*/ 756194 w 4290379"/>
                <a:gd name="connsiteY17" fmla="*/ 3074666 h 5552948"/>
                <a:gd name="connsiteX18" fmla="*/ 1066137 w 4290379"/>
                <a:gd name="connsiteY18" fmla="*/ 2487260 h 5552948"/>
                <a:gd name="connsiteX19" fmla="*/ 1072805 w 4290379"/>
                <a:gd name="connsiteY19" fmla="*/ 2230465 h 5552948"/>
                <a:gd name="connsiteX20" fmla="*/ 1040134 w 4290379"/>
                <a:gd name="connsiteY20" fmla="*/ 2220464 h 5552948"/>
                <a:gd name="connsiteX21" fmla="*/ 1038801 w 4290379"/>
                <a:gd name="connsiteY21" fmla="*/ 2161981 h 5552948"/>
                <a:gd name="connsiteX22" fmla="*/ 1206060 w 4290379"/>
                <a:gd name="connsiteY22" fmla="*/ 2295521 h 5552948"/>
                <a:gd name="connsiteX23" fmla="*/ 1500572 w 4290379"/>
                <a:gd name="connsiteY23" fmla="*/ 2462685 h 5552948"/>
                <a:gd name="connsiteX24" fmla="*/ 1670213 w 4290379"/>
                <a:gd name="connsiteY24" fmla="*/ 2427347 h 5552948"/>
                <a:gd name="connsiteX25" fmla="*/ 1834464 w 4290379"/>
                <a:gd name="connsiteY25" fmla="*/ 2334832 h 5552948"/>
                <a:gd name="connsiteX26" fmla="*/ 2425260 w 4290379"/>
                <a:gd name="connsiteY26" fmla="*/ 1776123 h 5552948"/>
                <a:gd name="connsiteX27" fmla="*/ 2620903 w 4290379"/>
                <a:gd name="connsiteY27" fmla="*/ 1554952 h 5552948"/>
                <a:gd name="connsiteX28" fmla="*/ 2795877 w 4290379"/>
                <a:gd name="connsiteY28" fmla="*/ 1338259 h 5552948"/>
                <a:gd name="connsiteX29" fmla="*/ 2963327 w 4290379"/>
                <a:gd name="connsiteY29" fmla="*/ 1043365 h 5552948"/>
                <a:gd name="connsiteX30" fmla="*/ 3094867 w 4290379"/>
                <a:gd name="connsiteY30" fmla="*/ 630837 h 5552948"/>
                <a:gd name="connsiteX31" fmla="*/ 3097534 w 4290379"/>
                <a:gd name="connsiteY31" fmla="*/ 617407 h 5552948"/>
                <a:gd name="connsiteX32" fmla="*/ 3103820 w 4290379"/>
                <a:gd name="connsiteY32" fmla="*/ 574639 h 5552948"/>
                <a:gd name="connsiteX33" fmla="*/ 3111250 w 4290379"/>
                <a:gd name="connsiteY33" fmla="*/ 568639 h 5552948"/>
                <a:gd name="connsiteX34" fmla="*/ 4290379 w 4290379"/>
                <a:gd name="connsiteY34" fmla="*/ 0 h 5552948"/>
                <a:gd name="connsiteX0" fmla="*/ 4282295 w 4290379"/>
                <a:gd name="connsiteY0" fmla="*/ 5542472 h 5552948"/>
                <a:gd name="connsiteX1" fmla="*/ 3778190 w 4290379"/>
                <a:gd name="connsiteY1" fmla="*/ 5552948 h 5552948"/>
                <a:gd name="connsiteX2" fmla="*/ 3355852 w 4290379"/>
                <a:gd name="connsiteY2" fmla="*/ 2744720 h 5552948"/>
                <a:gd name="connsiteX3" fmla="*/ 2420497 w 4290379"/>
                <a:gd name="connsiteY3" fmla="*/ 3624068 h 5552948"/>
                <a:gd name="connsiteX4" fmla="*/ 2199327 w 4290379"/>
                <a:gd name="connsiteY4" fmla="*/ 3829523 h 5552948"/>
                <a:gd name="connsiteX5" fmla="*/ 1775369 w 4290379"/>
                <a:gd name="connsiteY5" fmla="*/ 3973064 h 5552948"/>
                <a:gd name="connsiteX6" fmla="*/ 1410466 w 4290379"/>
                <a:gd name="connsiteY6" fmla="*/ 3964206 h 5552948"/>
                <a:gd name="connsiteX7" fmla="*/ 1125478 w 4290379"/>
                <a:gd name="connsiteY7" fmla="*/ 3868194 h 5552948"/>
                <a:gd name="connsiteX8" fmla="*/ 689995 w 4290379"/>
                <a:gd name="connsiteY8" fmla="*/ 3581015 h 5552948"/>
                <a:gd name="connsiteX9" fmla="*/ 264037 w 4290379"/>
                <a:gd name="connsiteY9" fmla="*/ 3225352 h 5552948"/>
                <a:gd name="connsiteX10" fmla="*/ 98492 w 4290379"/>
                <a:gd name="connsiteY10" fmla="*/ 3049044 h 5552948"/>
                <a:gd name="connsiteX11" fmla="*/ 6671 w 4290379"/>
                <a:gd name="connsiteY11" fmla="*/ 2904264 h 5552948"/>
                <a:gd name="connsiteX12" fmla="*/ 21435 w 4290379"/>
                <a:gd name="connsiteY12" fmla="*/ 2744053 h 5552948"/>
                <a:gd name="connsiteX13" fmla="*/ 110399 w 4290379"/>
                <a:gd name="connsiteY13" fmla="*/ 2692999 h 5552948"/>
                <a:gd name="connsiteX14" fmla="*/ 141641 w 4290379"/>
                <a:gd name="connsiteY14" fmla="*/ 2705858 h 5552948"/>
                <a:gd name="connsiteX15" fmla="*/ 321663 w 4290379"/>
                <a:gd name="connsiteY15" fmla="*/ 3152581 h 5552948"/>
                <a:gd name="connsiteX16" fmla="*/ 554740 w 4290379"/>
                <a:gd name="connsiteY16" fmla="*/ 3253260 h 5552948"/>
                <a:gd name="connsiteX17" fmla="*/ 756194 w 4290379"/>
                <a:gd name="connsiteY17" fmla="*/ 3074666 h 5552948"/>
                <a:gd name="connsiteX18" fmla="*/ 1066137 w 4290379"/>
                <a:gd name="connsiteY18" fmla="*/ 2487260 h 5552948"/>
                <a:gd name="connsiteX19" fmla="*/ 1072805 w 4290379"/>
                <a:gd name="connsiteY19" fmla="*/ 2230465 h 5552948"/>
                <a:gd name="connsiteX20" fmla="*/ 1040134 w 4290379"/>
                <a:gd name="connsiteY20" fmla="*/ 2220464 h 5552948"/>
                <a:gd name="connsiteX21" fmla="*/ 1038801 w 4290379"/>
                <a:gd name="connsiteY21" fmla="*/ 2161981 h 5552948"/>
                <a:gd name="connsiteX22" fmla="*/ 1206060 w 4290379"/>
                <a:gd name="connsiteY22" fmla="*/ 2295521 h 5552948"/>
                <a:gd name="connsiteX23" fmla="*/ 1500572 w 4290379"/>
                <a:gd name="connsiteY23" fmla="*/ 2462685 h 5552948"/>
                <a:gd name="connsiteX24" fmla="*/ 1670213 w 4290379"/>
                <a:gd name="connsiteY24" fmla="*/ 2427347 h 5552948"/>
                <a:gd name="connsiteX25" fmla="*/ 1834464 w 4290379"/>
                <a:gd name="connsiteY25" fmla="*/ 2334832 h 5552948"/>
                <a:gd name="connsiteX26" fmla="*/ 2425260 w 4290379"/>
                <a:gd name="connsiteY26" fmla="*/ 1776123 h 5552948"/>
                <a:gd name="connsiteX27" fmla="*/ 2620903 w 4290379"/>
                <a:gd name="connsiteY27" fmla="*/ 1554952 h 5552948"/>
                <a:gd name="connsiteX28" fmla="*/ 2795877 w 4290379"/>
                <a:gd name="connsiteY28" fmla="*/ 1338259 h 5552948"/>
                <a:gd name="connsiteX29" fmla="*/ 2963327 w 4290379"/>
                <a:gd name="connsiteY29" fmla="*/ 1043365 h 5552948"/>
                <a:gd name="connsiteX30" fmla="*/ 3094867 w 4290379"/>
                <a:gd name="connsiteY30" fmla="*/ 630837 h 5552948"/>
                <a:gd name="connsiteX31" fmla="*/ 3103820 w 4290379"/>
                <a:gd name="connsiteY31" fmla="*/ 574639 h 5552948"/>
                <a:gd name="connsiteX32" fmla="*/ 3111250 w 4290379"/>
                <a:gd name="connsiteY32" fmla="*/ 568639 h 5552948"/>
                <a:gd name="connsiteX33" fmla="*/ 4290379 w 4290379"/>
                <a:gd name="connsiteY33" fmla="*/ 0 h 5552948"/>
                <a:gd name="connsiteX0" fmla="*/ 4282295 w 4290379"/>
                <a:gd name="connsiteY0" fmla="*/ 5542472 h 5552948"/>
                <a:gd name="connsiteX1" fmla="*/ 3778190 w 4290379"/>
                <a:gd name="connsiteY1" fmla="*/ 5552948 h 5552948"/>
                <a:gd name="connsiteX2" fmla="*/ 3355852 w 4290379"/>
                <a:gd name="connsiteY2" fmla="*/ 2744720 h 5552948"/>
                <a:gd name="connsiteX3" fmla="*/ 2420497 w 4290379"/>
                <a:gd name="connsiteY3" fmla="*/ 3624068 h 5552948"/>
                <a:gd name="connsiteX4" fmla="*/ 2199327 w 4290379"/>
                <a:gd name="connsiteY4" fmla="*/ 3829523 h 5552948"/>
                <a:gd name="connsiteX5" fmla="*/ 1775369 w 4290379"/>
                <a:gd name="connsiteY5" fmla="*/ 3973064 h 5552948"/>
                <a:gd name="connsiteX6" fmla="*/ 1410466 w 4290379"/>
                <a:gd name="connsiteY6" fmla="*/ 3964206 h 5552948"/>
                <a:gd name="connsiteX7" fmla="*/ 1125478 w 4290379"/>
                <a:gd name="connsiteY7" fmla="*/ 3868194 h 5552948"/>
                <a:gd name="connsiteX8" fmla="*/ 689995 w 4290379"/>
                <a:gd name="connsiteY8" fmla="*/ 3581015 h 5552948"/>
                <a:gd name="connsiteX9" fmla="*/ 264037 w 4290379"/>
                <a:gd name="connsiteY9" fmla="*/ 3225352 h 5552948"/>
                <a:gd name="connsiteX10" fmla="*/ 98492 w 4290379"/>
                <a:gd name="connsiteY10" fmla="*/ 3049044 h 5552948"/>
                <a:gd name="connsiteX11" fmla="*/ 6671 w 4290379"/>
                <a:gd name="connsiteY11" fmla="*/ 2904264 h 5552948"/>
                <a:gd name="connsiteX12" fmla="*/ 21435 w 4290379"/>
                <a:gd name="connsiteY12" fmla="*/ 2744053 h 5552948"/>
                <a:gd name="connsiteX13" fmla="*/ 110399 w 4290379"/>
                <a:gd name="connsiteY13" fmla="*/ 2692999 h 5552948"/>
                <a:gd name="connsiteX14" fmla="*/ 141641 w 4290379"/>
                <a:gd name="connsiteY14" fmla="*/ 2705858 h 5552948"/>
                <a:gd name="connsiteX15" fmla="*/ 321663 w 4290379"/>
                <a:gd name="connsiteY15" fmla="*/ 3152581 h 5552948"/>
                <a:gd name="connsiteX16" fmla="*/ 554740 w 4290379"/>
                <a:gd name="connsiteY16" fmla="*/ 3253260 h 5552948"/>
                <a:gd name="connsiteX17" fmla="*/ 756194 w 4290379"/>
                <a:gd name="connsiteY17" fmla="*/ 3074666 h 5552948"/>
                <a:gd name="connsiteX18" fmla="*/ 1066137 w 4290379"/>
                <a:gd name="connsiteY18" fmla="*/ 2487260 h 5552948"/>
                <a:gd name="connsiteX19" fmla="*/ 1072805 w 4290379"/>
                <a:gd name="connsiteY19" fmla="*/ 2230465 h 5552948"/>
                <a:gd name="connsiteX20" fmla="*/ 1040134 w 4290379"/>
                <a:gd name="connsiteY20" fmla="*/ 2220464 h 5552948"/>
                <a:gd name="connsiteX21" fmla="*/ 1038801 w 4290379"/>
                <a:gd name="connsiteY21" fmla="*/ 2161981 h 5552948"/>
                <a:gd name="connsiteX22" fmla="*/ 1206060 w 4290379"/>
                <a:gd name="connsiteY22" fmla="*/ 2295521 h 5552948"/>
                <a:gd name="connsiteX23" fmla="*/ 1500572 w 4290379"/>
                <a:gd name="connsiteY23" fmla="*/ 2462685 h 5552948"/>
                <a:gd name="connsiteX24" fmla="*/ 1670213 w 4290379"/>
                <a:gd name="connsiteY24" fmla="*/ 2427347 h 5552948"/>
                <a:gd name="connsiteX25" fmla="*/ 1834464 w 4290379"/>
                <a:gd name="connsiteY25" fmla="*/ 2334832 h 5552948"/>
                <a:gd name="connsiteX26" fmla="*/ 2425260 w 4290379"/>
                <a:gd name="connsiteY26" fmla="*/ 1776123 h 5552948"/>
                <a:gd name="connsiteX27" fmla="*/ 2620903 w 4290379"/>
                <a:gd name="connsiteY27" fmla="*/ 1554952 h 5552948"/>
                <a:gd name="connsiteX28" fmla="*/ 2795877 w 4290379"/>
                <a:gd name="connsiteY28" fmla="*/ 1338259 h 5552948"/>
                <a:gd name="connsiteX29" fmla="*/ 2963327 w 4290379"/>
                <a:gd name="connsiteY29" fmla="*/ 1043365 h 5552948"/>
                <a:gd name="connsiteX30" fmla="*/ 3103820 w 4290379"/>
                <a:gd name="connsiteY30" fmla="*/ 574639 h 5552948"/>
                <a:gd name="connsiteX31" fmla="*/ 3111250 w 4290379"/>
                <a:gd name="connsiteY31" fmla="*/ 568639 h 5552948"/>
                <a:gd name="connsiteX32" fmla="*/ 4290379 w 4290379"/>
                <a:gd name="connsiteY32" fmla="*/ 0 h 5552948"/>
                <a:gd name="connsiteX0" fmla="*/ 4282295 w 4290379"/>
                <a:gd name="connsiteY0" fmla="*/ 5542472 h 5552948"/>
                <a:gd name="connsiteX1" fmla="*/ 3778190 w 4290379"/>
                <a:gd name="connsiteY1" fmla="*/ 5552948 h 5552948"/>
                <a:gd name="connsiteX2" fmla="*/ 3355852 w 4290379"/>
                <a:gd name="connsiteY2" fmla="*/ 2744720 h 5552948"/>
                <a:gd name="connsiteX3" fmla="*/ 2420497 w 4290379"/>
                <a:gd name="connsiteY3" fmla="*/ 3624068 h 5552948"/>
                <a:gd name="connsiteX4" fmla="*/ 2199327 w 4290379"/>
                <a:gd name="connsiteY4" fmla="*/ 3829523 h 5552948"/>
                <a:gd name="connsiteX5" fmla="*/ 1775369 w 4290379"/>
                <a:gd name="connsiteY5" fmla="*/ 3973064 h 5552948"/>
                <a:gd name="connsiteX6" fmla="*/ 1410466 w 4290379"/>
                <a:gd name="connsiteY6" fmla="*/ 3964206 h 5552948"/>
                <a:gd name="connsiteX7" fmla="*/ 1125478 w 4290379"/>
                <a:gd name="connsiteY7" fmla="*/ 3868194 h 5552948"/>
                <a:gd name="connsiteX8" fmla="*/ 689995 w 4290379"/>
                <a:gd name="connsiteY8" fmla="*/ 3581015 h 5552948"/>
                <a:gd name="connsiteX9" fmla="*/ 264037 w 4290379"/>
                <a:gd name="connsiteY9" fmla="*/ 3225352 h 5552948"/>
                <a:gd name="connsiteX10" fmla="*/ 98492 w 4290379"/>
                <a:gd name="connsiteY10" fmla="*/ 3049044 h 5552948"/>
                <a:gd name="connsiteX11" fmla="*/ 6671 w 4290379"/>
                <a:gd name="connsiteY11" fmla="*/ 2904264 h 5552948"/>
                <a:gd name="connsiteX12" fmla="*/ 21435 w 4290379"/>
                <a:gd name="connsiteY12" fmla="*/ 2744053 h 5552948"/>
                <a:gd name="connsiteX13" fmla="*/ 110399 w 4290379"/>
                <a:gd name="connsiteY13" fmla="*/ 2692999 h 5552948"/>
                <a:gd name="connsiteX14" fmla="*/ 141641 w 4290379"/>
                <a:gd name="connsiteY14" fmla="*/ 2705858 h 5552948"/>
                <a:gd name="connsiteX15" fmla="*/ 321663 w 4290379"/>
                <a:gd name="connsiteY15" fmla="*/ 3152581 h 5552948"/>
                <a:gd name="connsiteX16" fmla="*/ 554740 w 4290379"/>
                <a:gd name="connsiteY16" fmla="*/ 3253260 h 5552948"/>
                <a:gd name="connsiteX17" fmla="*/ 756194 w 4290379"/>
                <a:gd name="connsiteY17" fmla="*/ 3074666 h 5552948"/>
                <a:gd name="connsiteX18" fmla="*/ 1066137 w 4290379"/>
                <a:gd name="connsiteY18" fmla="*/ 2487260 h 5552948"/>
                <a:gd name="connsiteX19" fmla="*/ 1072805 w 4290379"/>
                <a:gd name="connsiteY19" fmla="*/ 2230465 h 5552948"/>
                <a:gd name="connsiteX20" fmla="*/ 1040134 w 4290379"/>
                <a:gd name="connsiteY20" fmla="*/ 2220464 h 5552948"/>
                <a:gd name="connsiteX21" fmla="*/ 1038801 w 4290379"/>
                <a:gd name="connsiteY21" fmla="*/ 2161981 h 5552948"/>
                <a:gd name="connsiteX22" fmla="*/ 1206060 w 4290379"/>
                <a:gd name="connsiteY22" fmla="*/ 2295521 h 5552948"/>
                <a:gd name="connsiteX23" fmla="*/ 1500572 w 4290379"/>
                <a:gd name="connsiteY23" fmla="*/ 2462685 h 5552948"/>
                <a:gd name="connsiteX24" fmla="*/ 1670213 w 4290379"/>
                <a:gd name="connsiteY24" fmla="*/ 2427347 h 5552948"/>
                <a:gd name="connsiteX25" fmla="*/ 1834464 w 4290379"/>
                <a:gd name="connsiteY25" fmla="*/ 2334832 h 5552948"/>
                <a:gd name="connsiteX26" fmla="*/ 2425260 w 4290379"/>
                <a:gd name="connsiteY26" fmla="*/ 1776123 h 5552948"/>
                <a:gd name="connsiteX27" fmla="*/ 2620903 w 4290379"/>
                <a:gd name="connsiteY27" fmla="*/ 1554952 h 5552948"/>
                <a:gd name="connsiteX28" fmla="*/ 2795877 w 4290379"/>
                <a:gd name="connsiteY28" fmla="*/ 1338259 h 5552948"/>
                <a:gd name="connsiteX29" fmla="*/ 2963327 w 4290379"/>
                <a:gd name="connsiteY29" fmla="*/ 1043365 h 5552948"/>
                <a:gd name="connsiteX30" fmla="*/ 3103820 w 4290379"/>
                <a:gd name="connsiteY30" fmla="*/ 574639 h 5552948"/>
                <a:gd name="connsiteX31" fmla="*/ 3111250 w 4290379"/>
                <a:gd name="connsiteY31" fmla="*/ 568639 h 5552948"/>
                <a:gd name="connsiteX32" fmla="*/ 4290379 w 4290379"/>
                <a:gd name="connsiteY32" fmla="*/ 0 h 5552948"/>
                <a:gd name="connsiteX0" fmla="*/ 4282295 w 4290379"/>
                <a:gd name="connsiteY0" fmla="*/ 5542472 h 5552948"/>
                <a:gd name="connsiteX1" fmla="*/ 3778190 w 4290379"/>
                <a:gd name="connsiteY1" fmla="*/ 5552948 h 5552948"/>
                <a:gd name="connsiteX2" fmla="*/ 3355852 w 4290379"/>
                <a:gd name="connsiteY2" fmla="*/ 2744720 h 5552948"/>
                <a:gd name="connsiteX3" fmla="*/ 2420497 w 4290379"/>
                <a:gd name="connsiteY3" fmla="*/ 3624068 h 5552948"/>
                <a:gd name="connsiteX4" fmla="*/ 2199327 w 4290379"/>
                <a:gd name="connsiteY4" fmla="*/ 3829523 h 5552948"/>
                <a:gd name="connsiteX5" fmla="*/ 1775369 w 4290379"/>
                <a:gd name="connsiteY5" fmla="*/ 3973064 h 5552948"/>
                <a:gd name="connsiteX6" fmla="*/ 1410466 w 4290379"/>
                <a:gd name="connsiteY6" fmla="*/ 3964206 h 5552948"/>
                <a:gd name="connsiteX7" fmla="*/ 1125478 w 4290379"/>
                <a:gd name="connsiteY7" fmla="*/ 3868194 h 5552948"/>
                <a:gd name="connsiteX8" fmla="*/ 689995 w 4290379"/>
                <a:gd name="connsiteY8" fmla="*/ 3581015 h 5552948"/>
                <a:gd name="connsiteX9" fmla="*/ 264037 w 4290379"/>
                <a:gd name="connsiteY9" fmla="*/ 3225352 h 5552948"/>
                <a:gd name="connsiteX10" fmla="*/ 98492 w 4290379"/>
                <a:gd name="connsiteY10" fmla="*/ 3049044 h 5552948"/>
                <a:gd name="connsiteX11" fmla="*/ 6671 w 4290379"/>
                <a:gd name="connsiteY11" fmla="*/ 2904264 h 5552948"/>
                <a:gd name="connsiteX12" fmla="*/ 21435 w 4290379"/>
                <a:gd name="connsiteY12" fmla="*/ 2744053 h 5552948"/>
                <a:gd name="connsiteX13" fmla="*/ 110399 w 4290379"/>
                <a:gd name="connsiteY13" fmla="*/ 2692999 h 5552948"/>
                <a:gd name="connsiteX14" fmla="*/ 141641 w 4290379"/>
                <a:gd name="connsiteY14" fmla="*/ 2705858 h 5552948"/>
                <a:gd name="connsiteX15" fmla="*/ 321663 w 4290379"/>
                <a:gd name="connsiteY15" fmla="*/ 3152581 h 5552948"/>
                <a:gd name="connsiteX16" fmla="*/ 554740 w 4290379"/>
                <a:gd name="connsiteY16" fmla="*/ 3253260 h 5552948"/>
                <a:gd name="connsiteX17" fmla="*/ 756194 w 4290379"/>
                <a:gd name="connsiteY17" fmla="*/ 3074666 h 5552948"/>
                <a:gd name="connsiteX18" fmla="*/ 1066137 w 4290379"/>
                <a:gd name="connsiteY18" fmla="*/ 2487260 h 5552948"/>
                <a:gd name="connsiteX19" fmla="*/ 1072805 w 4290379"/>
                <a:gd name="connsiteY19" fmla="*/ 2230465 h 5552948"/>
                <a:gd name="connsiteX20" fmla="*/ 1040134 w 4290379"/>
                <a:gd name="connsiteY20" fmla="*/ 2220464 h 5552948"/>
                <a:gd name="connsiteX21" fmla="*/ 1038801 w 4290379"/>
                <a:gd name="connsiteY21" fmla="*/ 2161981 h 5552948"/>
                <a:gd name="connsiteX22" fmla="*/ 1206060 w 4290379"/>
                <a:gd name="connsiteY22" fmla="*/ 2295521 h 5552948"/>
                <a:gd name="connsiteX23" fmla="*/ 1500572 w 4290379"/>
                <a:gd name="connsiteY23" fmla="*/ 2462685 h 5552948"/>
                <a:gd name="connsiteX24" fmla="*/ 1670213 w 4290379"/>
                <a:gd name="connsiteY24" fmla="*/ 2427347 h 5552948"/>
                <a:gd name="connsiteX25" fmla="*/ 1834464 w 4290379"/>
                <a:gd name="connsiteY25" fmla="*/ 2334832 h 5552948"/>
                <a:gd name="connsiteX26" fmla="*/ 2425260 w 4290379"/>
                <a:gd name="connsiteY26" fmla="*/ 1776123 h 5552948"/>
                <a:gd name="connsiteX27" fmla="*/ 2620903 w 4290379"/>
                <a:gd name="connsiteY27" fmla="*/ 1554952 h 5552948"/>
                <a:gd name="connsiteX28" fmla="*/ 2795877 w 4290379"/>
                <a:gd name="connsiteY28" fmla="*/ 1338259 h 5552948"/>
                <a:gd name="connsiteX29" fmla="*/ 2963327 w 4290379"/>
                <a:gd name="connsiteY29" fmla="*/ 1043365 h 5552948"/>
                <a:gd name="connsiteX30" fmla="*/ 3103820 w 4290379"/>
                <a:gd name="connsiteY30" fmla="*/ 574639 h 5552948"/>
                <a:gd name="connsiteX31" fmla="*/ 3111251 w 4290379"/>
                <a:gd name="connsiteY31" fmla="*/ 568639 h 5552948"/>
                <a:gd name="connsiteX32" fmla="*/ 4290379 w 4290379"/>
                <a:gd name="connsiteY32" fmla="*/ 0 h 5552948"/>
                <a:gd name="connsiteX0" fmla="*/ 4282295 w 4290379"/>
                <a:gd name="connsiteY0" fmla="*/ 5542472 h 5552948"/>
                <a:gd name="connsiteX1" fmla="*/ 3778190 w 4290379"/>
                <a:gd name="connsiteY1" fmla="*/ 5552948 h 5552948"/>
                <a:gd name="connsiteX2" fmla="*/ 3355852 w 4290379"/>
                <a:gd name="connsiteY2" fmla="*/ 2744720 h 5552948"/>
                <a:gd name="connsiteX3" fmla="*/ 2420497 w 4290379"/>
                <a:gd name="connsiteY3" fmla="*/ 3624068 h 5552948"/>
                <a:gd name="connsiteX4" fmla="*/ 2199327 w 4290379"/>
                <a:gd name="connsiteY4" fmla="*/ 3829523 h 5552948"/>
                <a:gd name="connsiteX5" fmla="*/ 1775369 w 4290379"/>
                <a:gd name="connsiteY5" fmla="*/ 3973064 h 5552948"/>
                <a:gd name="connsiteX6" fmla="*/ 1410466 w 4290379"/>
                <a:gd name="connsiteY6" fmla="*/ 3964206 h 5552948"/>
                <a:gd name="connsiteX7" fmla="*/ 1125478 w 4290379"/>
                <a:gd name="connsiteY7" fmla="*/ 3868194 h 5552948"/>
                <a:gd name="connsiteX8" fmla="*/ 689995 w 4290379"/>
                <a:gd name="connsiteY8" fmla="*/ 3581015 h 5552948"/>
                <a:gd name="connsiteX9" fmla="*/ 264037 w 4290379"/>
                <a:gd name="connsiteY9" fmla="*/ 3225352 h 5552948"/>
                <a:gd name="connsiteX10" fmla="*/ 98492 w 4290379"/>
                <a:gd name="connsiteY10" fmla="*/ 3049044 h 5552948"/>
                <a:gd name="connsiteX11" fmla="*/ 6671 w 4290379"/>
                <a:gd name="connsiteY11" fmla="*/ 2904264 h 5552948"/>
                <a:gd name="connsiteX12" fmla="*/ 21435 w 4290379"/>
                <a:gd name="connsiteY12" fmla="*/ 2744053 h 5552948"/>
                <a:gd name="connsiteX13" fmla="*/ 110399 w 4290379"/>
                <a:gd name="connsiteY13" fmla="*/ 2692999 h 5552948"/>
                <a:gd name="connsiteX14" fmla="*/ 141641 w 4290379"/>
                <a:gd name="connsiteY14" fmla="*/ 2705858 h 5552948"/>
                <a:gd name="connsiteX15" fmla="*/ 321663 w 4290379"/>
                <a:gd name="connsiteY15" fmla="*/ 3152581 h 5552948"/>
                <a:gd name="connsiteX16" fmla="*/ 554740 w 4290379"/>
                <a:gd name="connsiteY16" fmla="*/ 3253260 h 5552948"/>
                <a:gd name="connsiteX17" fmla="*/ 756194 w 4290379"/>
                <a:gd name="connsiteY17" fmla="*/ 3074666 h 5552948"/>
                <a:gd name="connsiteX18" fmla="*/ 1066137 w 4290379"/>
                <a:gd name="connsiteY18" fmla="*/ 2487260 h 5552948"/>
                <a:gd name="connsiteX19" fmla="*/ 1072805 w 4290379"/>
                <a:gd name="connsiteY19" fmla="*/ 2230465 h 5552948"/>
                <a:gd name="connsiteX20" fmla="*/ 1040134 w 4290379"/>
                <a:gd name="connsiteY20" fmla="*/ 2220464 h 5552948"/>
                <a:gd name="connsiteX21" fmla="*/ 1038801 w 4290379"/>
                <a:gd name="connsiteY21" fmla="*/ 2161981 h 5552948"/>
                <a:gd name="connsiteX22" fmla="*/ 1206060 w 4290379"/>
                <a:gd name="connsiteY22" fmla="*/ 2295521 h 5552948"/>
                <a:gd name="connsiteX23" fmla="*/ 1500572 w 4290379"/>
                <a:gd name="connsiteY23" fmla="*/ 2462685 h 5552948"/>
                <a:gd name="connsiteX24" fmla="*/ 1670213 w 4290379"/>
                <a:gd name="connsiteY24" fmla="*/ 2427347 h 5552948"/>
                <a:gd name="connsiteX25" fmla="*/ 1834464 w 4290379"/>
                <a:gd name="connsiteY25" fmla="*/ 2334832 h 5552948"/>
                <a:gd name="connsiteX26" fmla="*/ 2425260 w 4290379"/>
                <a:gd name="connsiteY26" fmla="*/ 1776123 h 5552948"/>
                <a:gd name="connsiteX27" fmla="*/ 2620903 w 4290379"/>
                <a:gd name="connsiteY27" fmla="*/ 1554952 h 5552948"/>
                <a:gd name="connsiteX28" fmla="*/ 2795877 w 4290379"/>
                <a:gd name="connsiteY28" fmla="*/ 1338259 h 5552948"/>
                <a:gd name="connsiteX29" fmla="*/ 2963327 w 4290379"/>
                <a:gd name="connsiteY29" fmla="*/ 1043365 h 5552948"/>
                <a:gd name="connsiteX30" fmla="*/ 3103820 w 4290379"/>
                <a:gd name="connsiteY30" fmla="*/ 574639 h 5552948"/>
                <a:gd name="connsiteX31" fmla="*/ 4290379 w 4290379"/>
                <a:gd name="connsiteY31" fmla="*/ 0 h 5552948"/>
                <a:gd name="connsiteX0" fmla="*/ 4282295 w 4290379"/>
                <a:gd name="connsiteY0" fmla="*/ 5542472 h 5552948"/>
                <a:gd name="connsiteX1" fmla="*/ 3778190 w 4290379"/>
                <a:gd name="connsiteY1" fmla="*/ 5552948 h 5552948"/>
                <a:gd name="connsiteX2" fmla="*/ 3355852 w 4290379"/>
                <a:gd name="connsiteY2" fmla="*/ 2744720 h 5552948"/>
                <a:gd name="connsiteX3" fmla="*/ 2420497 w 4290379"/>
                <a:gd name="connsiteY3" fmla="*/ 3624068 h 5552948"/>
                <a:gd name="connsiteX4" fmla="*/ 2199327 w 4290379"/>
                <a:gd name="connsiteY4" fmla="*/ 3829523 h 5552948"/>
                <a:gd name="connsiteX5" fmla="*/ 1775369 w 4290379"/>
                <a:gd name="connsiteY5" fmla="*/ 3973064 h 5552948"/>
                <a:gd name="connsiteX6" fmla="*/ 1410466 w 4290379"/>
                <a:gd name="connsiteY6" fmla="*/ 3964206 h 5552948"/>
                <a:gd name="connsiteX7" fmla="*/ 1125478 w 4290379"/>
                <a:gd name="connsiteY7" fmla="*/ 3868194 h 5552948"/>
                <a:gd name="connsiteX8" fmla="*/ 689995 w 4290379"/>
                <a:gd name="connsiteY8" fmla="*/ 3581015 h 5552948"/>
                <a:gd name="connsiteX9" fmla="*/ 264037 w 4290379"/>
                <a:gd name="connsiteY9" fmla="*/ 3225352 h 5552948"/>
                <a:gd name="connsiteX10" fmla="*/ 98492 w 4290379"/>
                <a:gd name="connsiteY10" fmla="*/ 3049044 h 5552948"/>
                <a:gd name="connsiteX11" fmla="*/ 6671 w 4290379"/>
                <a:gd name="connsiteY11" fmla="*/ 2904264 h 5552948"/>
                <a:gd name="connsiteX12" fmla="*/ 21435 w 4290379"/>
                <a:gd name="connsiteY12" fmla="*/ 2744053 h 5552948"/>
                <a:gd name="connsiteX13" fmla="*/ 110399 w 4290379"/>
                <a:gd name="connsiteY13" fmla="*/ 2692999 h 5552948"/>
                <a:gd name="connsiteX14" fmla="*/ 141641 w 4290379"/>
                <a:gd name="connsiteY14" fmla="*/ 2705858 h 5552948"/>
                <a:gd name="connsiteX15" fmla="*/ 321663 w 4290379"/>
                <a:gd name="connsiteY15" fmla="*/ 3152581 h 5552948"/>
                <a:gd name="connsiteX16" fmla="*/ 554740 w 4290379"/>
                <a:gd name="connsiteY16" fmla="*/ 3253260 h 5552948"/>
                <a:gd name="connsiteX17" fmla="*/ 756194 w 4290379"/>
                <a:gd name="connsiteY17" fmla="*/ 3074666 h 5552948"/>
                <a:gd name="connsiteX18" fmla="*/ 1066137 w 4290379"/>
                <a:gd name="connsiteY18" fmla="*/ 2487260 h 5552948"/>
                <a:gd name="connsiteX19" fmla="*/ 1072805 w 4290379"/>
                <a:gd name="connsiteY19" fmla="*/ 2230465 h 5552948"/>
                <a:gd name="connsiteX20" fmla="*/ 1040134 w 4290379"/>
                <a:gd name="connsiteY20" fmla="*/ 2220464 h 5552948"/>
                <a:gd name="connsiteX21" fmla="*/ 1038801 w 4290379"/>
                <a:gd name="connsiteY21" fmla="*/ 2161981 h 5552948"/>
                <a:gd name="connsiteX22" fmla="*/ 1206060 w 4290379"/>
                <a:gd name="connsiteY22" fmla="*/ 2295521 h 5552948"/>
                <a:gd name="connsiteX23" fmla="*/ 1500572 w 4290379"/>
                <a:gd name="connsiteY23" fmla="*/ 2462685 h 5552948"/>
                <a:gd name="connsiteX24" fmla="*/ 1670213 w 4290379"/>
                <a:gd name="connsiteY24" fmla="*/ 2427347 h 5552948"/>
                <a:gd name="connsiteX25" fmla="*/ 1834464 w 4290379"/>
                <a:gd name="connsiteY25" fmla="*/ 2334832 h 5552948"/>
                <a:gd name="connsiteX26" fmla="*/ 2425260 w 4290379"/>
                <a:gd name="connsiteY26" fmla="*/ 1776123 h 5552948"/>
                <a:gd name="connsiteX27" fmla="*/ 2620903 w 4290379"/>
                <a:gd name="connsiteY27" fmla="*/ 1554952 h 5552948"/>
                <a:gd name="connsiteX28" fmla="*/ 2795877 w 4290379"/>
                <a:gd name="connsiteY28" fmla="*/ 1338259 h 5552948"/>
                <a:gd name="connsiteX29" fmla="*/ 2963327 w 4290379"/>
                <a:gd name="connsiteY29" fmla="*/ 1043365 h 5552948"/>
                <a:gd name="connsiteX30" fmla="*/ 3103820 w 4290379"/>
                <a:gd name="connsiteY30" fmla="*/ 574639 h 5552948"/>
                <a:gd name="connsiteX31" fmla="*/ 4290379 w 4290379"/>
                <a:gd name="connsiteY31" fmla="*/ 0 h 5552948"/>
                <a:gd name="connsiteX0" fmla="*/ 4282295 w 4290379"/>
                <a:gd name="connsiteY0" fmla="*/ 5542472 h 5552948"/>
                <a:gd name="connsiteX1" fmla="*/ 3778190 w 4290379"/>
                <a:gd name="connsiteY1" fmla="*/ 5552948 h 5552948"/>
                <a:gd name="connsiteX2" fmla="*/ 3355852 w 4290379"/>
                <a:gd name="connsiteY2" fmla="*/ 2744720 h 5552948"/>
                <a:gd name="connsiteX3" fmla="*/ 2420497 w 4290379"/>
                <a:gd name="connsiteY3" fmla="*/ 3624068 h 5552948"/>
                <a:gd name="connsiteX4" fmla="*/ 2199327 w 4290379"/>
                <a:gd name="connsiteY4" fmla="*/ 3829523 h 5552948"/>
                <a:gd name="connsiteX5" fmla="*/ 1775369 w 4290379"/>
                <a:gd name="connsiteY5" fmla="*/ 3973064 h 5552948"/>
                <a:gd name="connsiteX6" fmla="*/ 1410466 w 4290379"/>
                <a:gd name="connsiteY6" fmla="*/ 3964206 h 5552948"/>
                <a:gd name="connsiteX7" fmla="*/ 1125478 w 4290379"/>
                <a:gd name="connsiteY7" fmla="*/ 3868194 h 5552948"/>
                <a:gd name="connsiteX8" fmla="*/ 689995 w 4290379"/>
                <a:gd name="connsiteY8" fmla="*/ 3581015 h 5552948"/>
                <a:gd name="connsiteX9" fmla="*/ 264037 w 4290379"/>
                <a:gd name="connsiteY9" fmla="*/ 3225352 h 5552948"/>
                <a:gd name="connsiteX10" fmla="*/ 98492 w 4290379"/>
                <a:gd name="connsiteY10" fmla="*/ 3049044 h 5552948"/>
                <a:gd name="connsiteX11" fmla="*/ 6671 w 4290379"/>
                <a:gd name="connsiteY11" fmla="*/ 2904264 h 5552948"/>
                <a:gd name="connsiteX12" fmla="*/ 21435 w 4290379"/>
                <a:gd name="connsiteY12" fmla="*/ 2744053 h 5552948"/>
                <a:gd name="connsiteX13" fmla="*/ 110399 w 4290379"/>
                <a:gd name="connsiteY13" fmla="*/ 2692999 h 5552948"/>
                <a:gd name="connsiteX14" fmla="*/ 141641 w 4290379"/>
                <a:gd name="connsiteY14" fmla="*/ 2705858 h 5552948"/>
                <a:gd name="connsiteX15" fmla="*/ 321663 w 4290379"/>
                <a:gd name="connsiteY15" fmla="*/ 3152581 h 5552948"/>
                <a:gd name="connsiteX16" fmla="*/ 554740 w 4290379"/>
                <a:gd name="connsiteY16" fmla="*/ 3253260 h 5552948"/>
                <a:gd name="connsiteX17" fmla="*/ 756194 w 4290379"/>
                <a:gd name="connsiteY17" fmla="*/ 3074666 h 5552948"/>
                <a:gd name="connsiteX18" fmla="*/ 1066137 w 4290379"/>
                <a:gd name="connsiteY18" fmla="*/ 2487260 h 5552948"/>
                <a:gd name="connsiteX19" fmla="*/ 1072805 w 4290379"/>
                <a:gd name="connsiteY19" fmla="*/ 2230465 h 5552948"/>
                <a:gd name="connsiteX20" fmla="*/ 1040134 w 4290379"/>
                <a:gd name="connsiteY20" fmla="*/ 2220464 h 5552948"/>
                <a:gd name="connsiteX21" fmla="*/ 1038801 w 4290379"/>
                <a:gd name="connsiteY21" fmla="*/ 2161981 h 5552948"/>
                <a:gd name="connsiteX22" fmla="*/ 1206060 w 4290379"/>
                <a:gd name="connsiteY22" fmla="*/ 2295521 h 5552948"/>
                <a:gd name="connsiteX23" fmla="*/ 1500572 w 4290379"/>
                <a:gd name="connsiteY23" fmla="*/ 2462685 h 5552948"/>
                <a:gd name="connsiteX24" fmla="*/ 1670213 w 4290379"/>
                <a:gd name="connsiteY24" fmla="*/ 2427347 h 5552948"/>
                <a:gd name="connsiteX25" fmla="*/ 1834464 w 4290379"/>
                <a:gd name="connsiteY25" fmla="*/ 2334832 h 5552948"/>
                <a:gd name="connsiteX26" fmla="*/ 2425260 w 4290379"/>
                <a:gd name="connsiteY26" fmla="*/ 1776123 h 5552948"/>
                <a:gd name="connsiteX27" fmla="*/ 2620903 w 4290379"/>
                <a:gd name="connsiteY27" fmla="*/ 1554952 h 5552948"/>
                <a:gd name="connsiteX28" fmla="*/ 2795877 w 4290379"/>
                <a:gd name="connsiteY28" fmla="*/ 1338259 h 5552948"/>
                <a:gd name="connsiteX29" fmla="*/ 2963327 w 4290379"/>
                <a:gd name="connsiteY29" fmla="*/ 1043365 h 5552948"/>
                <a:gd name="connsiteX30" fmla="*/ 3103820 w 4290379"/>
                <a:gd name="connsiteY30" fmla="*/ 574639 h 5552948"/>
                <a:gd name="connsiteX31" fmla="*/ 4290379 w 4290379"/>
                <a:gd name="connsiteY31" fmla="*/ 0 h 5552948"/>
                <a:gd name="connsiteX0" fmla="*/ 4282295 w 4290379"/>
                <a:gd name="connsiteY0" fmla="*/ 5542472 h 5552948"/>
                <a:gd name="connsiteX1" fmla="*/ 3778190 w 4290379"/>
                <a:gd name="connsiteY1" fmla="*/ 5552948 h 5552948"/>
                <a:gd name="connsiteX2" fmla="*/ 3355852 w 4290379"/>
                <a:gd name="connsiteY2" fmla="*/ 2744720 h 5552948"/>
                <a:gd name="connsiteX3" fmla="*/ 2420497 w 4290379"/>
                <a:gd name="connsiteY3" fmla="*/ 3624068 h 5552948"/>
                <a:gd name="connsiteX4" fmla="*/ 2199327 w 4290379"/>
                <a:gd name="connsiteY4" fmla="*/ 3829523 h 5552948"/>
                <a:gd name="connsiteX5" fmla="*/ 1775369 w 4290379"/>
                <a:gd name="connsiteY5" fmla="*/ 3973064 h 5552948"/>
                <a:gd name="connsiteX6" fmla="*/ 1410466 w 4290379"/>
                <a:gd name="connsiteY6" fmla="*/ 3964206 h 5552948"/>
                <a:gd name="connsiteX7" fmla="*/ 1125478 w 4290379"/>
                <a:gd name="connsiteY7" fmla="*/ 3868194 h 5552948"/>
                <a:gd name="connsiteX8" fmla="*/ 689995 w 4290379"/>
                <a:gd name="connsiteY8" fmla="*/ 3581015 h 5552948"/>
                <a:gd name="connsiteX9" fmla="*/ 264037 w 4290379"/>
                <a:gd name="connsiteY9" fmla="*/ 3225352 h 5552948"/>
                <a:gd name="connsiteX10" fmla="*/ 98492 w 4290379"/>
                <a:gd name="connsiteY10" fmla="*/ 3049044 h 5552948"/>
                <a:gd name="connsiteX11" fmla="*/ 6671 w 4290379"/>
                <a:gd name="connsiteY11" fmla="*/ 2904264 h 5552948"/>
                <a:gd name="connsiteX12" fmla="*/ 21435 w 4290379"/>
                <a:gd name="connsiteY12" fmla="*/ 2744053 h 5552948"/>
                <a:gd name="connsiteX13" fmla="*/ 110399 w 4290379"/>
                <a:gd name="connsiteY13" fmla="*/ 2692999 h 5552948"/>
                <a:gd name="connsiteX14" fmla="*/ 141641 w 4290379"/>
                <a:gd name="connsiteY14" fmla="*/ 2705858 h 5552948"/>
                <a:gd name="connsiteX15" fmla="*/ 321663 w 4290379"/>
                <a:gd name="connsiteY15" fmla="*/ 3152581 h 5552948"/>
                <a:gd name="connsiteX16" fmla="*/ 554740 w 4290379"/>
                <a:gd name="connsiteY16" fmla="*/ 3253260 h 5552948"/>
                <a:gd name="connsiteX17" fmla="*/ 756194 w 4290379"/>
                <a:gd name="connsiteY17" fmla="*/ 3074666 h 5552948"/>
                <a:gd name="connsiteX18" fmla="*/ 1066137 w 4290379"/>
                <a:gd name="connsiteY18" fmla="*/ 2487260 h 5552948"/>
                <a:gd name="connsiteX19" fmla="*/ 1072805 w 4290379"/>
                <a:gd name="connsiteY19" fmla="*/ 2230465 h 5552948"/>
                <a:gd name="connsiteX20" fmla="*/ 1040134 w 4290379"/>
                <a:gd name="connsiteY20" fmla="*/ 2220464 h 5552948"/>
                <a:gd name="connsiteX21" fmla="*/ 1038801 w 4290379"/>
                <a:gd name="connsiteY21" fmla="*/ 2161981 h 5552948"/>
                <a:gd name="connsiteX22" fmla="*/ 1206060 w 4290379"/>
                <a:gd name="connsiteY22" fmla="*/ 2295521 h 5552948"/>
                <a:gd name="connsiteX23" fmla="*/ 1500572 w 4290379"/>
                <a:gd name="connsiteY23" fmla="*/ 2462685 h 5552948"/>
                <a:gd name="connsiteX24" fmla="*/ 1670213 w 4290379"/>
                <a:gd name="connsiteY24" fmla="*/ 2427347 h 5552948"/>
                <a:gd name="connsiteX25" fmla="*/ 1834464 w 4290379"/>
                <a:gd name="connsiteY25" fmla="*/ 2334832 h 5552948"/>
                <a:gd name="connsiteX26" fmla="*/ 2425260 w 4290379"/>
                <a:gd name="connsiteY26" fmla="*/ 1776123 h 5552948"/>
                <a:gd name="connsiteX27" fmla="*/ 2620903 w 4290379"/>
                <a:gd name="connsiteY27" fmla="*/ 1554952 h 5552948"/>
                <a:gd name="connsiteX28" fmla="*/ 2795877 w 4290379"/>
                <a:gd name="connsiteY28" fmla="*/ 1338259 h 5552948"/>
                <a:gd name="connsiteX29" fmla="*/ 2963327 w 4290379"/>
                <a:gd name="connsiteY29" fmla="*/ 1043365 h 5552948"/>
                <a:gd name="connsiteX30" fmla="*/ 3194497 w 4290379"/>
                <a:gd name="connsiteY30" fmla="*/ 517547 h 5552948"/>
                <a:gd name="connsiteX31" fmla="*/ 4290379 w 4290379"/>
                <a:gd name="connsiteY31" fmla="*/ 0 h 5552948"/>
                <a:gd name="connsiteX0" fmla="*/ 4282295 w 4290379"/>
                <a:gd name="connsiteY0" fmla="*/ 5542472 h 5552948"/>
                <a:gd name="connsiteX1" fmla="*/ 3778190 w 4290379"/>
                <a:gd name="connsiteY1" fmla="*/ 5552948 h 5552948"/>
                <a:gd name="connsiteX2" fmla="*/ 3355852 w 4290379"/>
                <a:gd name="connsiteY2" fmla="*/ 2744720 h 5552948"/>
                <a:gd name="connsiteX3" fmla="*/ 2420497 w 4290379"/>
                <a:gd name="connsiteY3" fmla="*/ 3624068 h 5552948"/>
                <a:gd name="connsiteX4" fmla="*/ 2199327 w 4290379"/>
                <a:gd name="connsiteY4" fmla="*/ 3829523 h 5552948"/>
                <a:gd name="connsiteX5" fmla="*/ 1775369 w 4290379"/>
                <a:gd name="connsiteY5" fmla="*/ 3973064 h 5552948"/>
                <a:gd name="connsiteX6" fmla="*/ 1410466 w 4290379"/>
                <a:gd name="connsiteY6" fmla="*/ 3964206 h 5552948"/>
                <a:gd name="connsiteX7" fmla="*/ 1125478 w 4290379"/>
                <a:gd name="connsiteY7" fmla="*/ 3868194 h 5552948"/>
                <a:gd name="connsiteX8" fmla="*/ 689995 w 4290379"/>
                <a:gd name="connsiteY8" fmla="*/ 3581015 h 5552948"/>
                <a:gd name="connsiteX9" fmla="*/ 264037 w 4290379"/>
                <a:gd name="connsiteY9" fmla="*/ 3225352 h 5552948"/>
                <a:gd name="connsiteX10" fmla="*/ 98492 w 4290379"/>
                <a:gd name="connsiteY10" fmla="*/ 3049044 h 5552948"/>
                <a:gd name="connsiteX11" fmla="*/ 6671 w 4290379"/>
                <a:gd name="connsiteY11" fmla="*/ 2904264 h 5552948"/>
                <a:gd name="connsiteX12" fmla="*/ 21435 w 4290379"/>
                <a:gd name="connsiteY12" fmla="*/ 2744053 h 5552948"/>
                <a:gd name="connsiteX13" fmla="*/ 110399 w 4290379"/>
                <a:gd name="connsiteY13" fmla="*/ 2692999 h 5552948"/>
                <a:gd name="connsiteX14" fmla="*/ 141641 w 4290379"/>
                <a:gd name="connsiteY14" fmla="*/ 2705858 h 5552948"/>
                <a:gd name="connsiteX15" fmla="*/ 321663 w 4290379"/>
                <a:gd name="connsiteY15" fmla="*/ 3152581 h 5552948"/>
                <a:gd name="connsiteX16" fmla="*/ 554740 w 4290379"/>
                <a:gd name="connsiteY16" fmla="*/ 3253260 h 5552948"/>
                <a:gd name="connsiteX17" fmla="*/ 756194 w 4290379"/>
                <a:gd name="connsiteY17" fmla="*/ 3074666 h 5552948"/>
                <a:gd name="connsiteX18" fmla="*/ 1066137 w 4290379"/>
                <a:gd name="connsiteY18" fmla="*/ 2487260 h 5552948"/>
                <a:gd name="connsiteX19" fmla="*/ 1072805 w 4290379"/>
                <a:gd name="connsiteY19" fmla="*/ 2230465 h 5552948"/>
                <a:gd name="connsiteX20" fmla="*/ 1040134 w 4290379"/>
                <a:gd name="connsiteY20" fmla="*/ 2220464 h 5552948"/>
                <a:gd name="connsiteX21" fmla="*/ 1038801 w 4290379"/>
                <a:gd name="connsiteY21" fmla="*/ 2161981 h 5552948"/>
                <a:gd name="connsiteX22" fmla="*/ 1206060 w 4290379"/>
                <a:gd name="connsiteY22" fmla="*/ 2295521 h 5552948"/>
                <a:gd name="connsiteX23" fmla="*/ 1500572 w 4290379"/>
                <a:gd name="connsiteY23" fmla="*/ 2462685 h 5552948"/>
                <a:gd name="connsiteX24" fmla="*/ 1670213 w 4290379"/>
                <a:gd name="connsiteY24" fmla="*/ 2427347 h 5552948"/>
                <a:gd name="connsiteX25" fmla="*/ 1834464 w 4290379"/>
                <a:gd name="connsiteY25" fmla="*/ 2334832 h 5552948"/>
                <a:gd name="connsiteX26" fmla="*/ 2425260 w 4290379"/>
                <a:gd name="connsiteY26" fmla="*/ 1776123 h 5552948"/>
                <a:gd name="connsiteX27" fmla="*/ 2620903 w 4290379"/>
                <a:gd name="connsiteY27" fmla="*/ 1554952 h 5552948"/>
                <a:gd name="connsiteX28" fmla="*/ 2795877 w 4290379"/>
                <a:gd name="connsiteY28" fmla="*/ 1338259 h 5552948"/>
                <a:gd name="connsiteX29" fmla="*/ 2963327 w 4290379"/>
                <a:gd name="connsiteY29" fmla="*/ 1043365 h 5552948"/>
                <a:gd name="connsiteX30" fmla="*/ 3194497 w 4290379"/>
                <a:gd name="connsiteY30" fmla="*/ 517547 h 5552948"/>
                <a:gd name="connsiteX31" fmla="*/ 4290379 w 4290379"/>
                <a:gd name="connsiteY31" fmla="*/ 0 h 5552948"/>
                <a:gd name="connsiteX0" fmla="*/ 4282295 w 4290379"/>
                <a:gd name="connsiteY0" fmla="*/ 5542472 h 5552948"/>
                <a:gd name="connsiteX1" fmla="*/ 3778190 w 4290379"/>
                <a:gd name="connsiteY1" fmla="*/ 5552948 h 5552948"/>
                <a:gd name="connsiteX2" fmla="*/ 3355852 w 4290379"/>
                <a:gd name="connsiteY2" fmla="*/ 2744720 h 5552948"/>
                <a:gd name="connsiteX3" fmla="*/ 2420497 w 4290379"/>
                <a:gd name="connsiteY3" fmla="*/ 3624068 h 5552948"/>
                <a:gd name="connsiteX4" fmla="*/ 2199327 w 4290379"/>
                <a:gd name="connsiteY4" fmla="*/ 3829523 h 5552948"/>
                <a:gd name="connsiteX5" fmla="*/ 1775369 w 4290379"/>
                <a:gd name="connsiteY5" fmla="*/ 3973064 h 5552948"/>
                <a:gd name="connsiteX6" fmla="*/ 1410466 w 4290379"/>
                <a:gd name="connsiteY6" fmla="*/ 3964206 h 5552948"/>
                <a:gd name="connsiteX7" fmla="*/ 1125478 w 4290379"/>
                <a:gd name="connsiteY7" fmla="*/ 3868194 h 5552948"/>
                <a:gd name="connsiteX8" fmla="*/ 689995 w 4290379"/>
                <a:gd name="connsiteY8" fmla="*/ 3581015 h 5552948"/>
                <a:gd name="connsiteX9" fmla="*/ 264037 w 4290379"/>
                <a:gd name="connsiteY9" fmla="*/ 3225352 h 5552948"/>
                <a:gd name="connsiteX10" fmla="*/ 98492 w 4290379"/>
                <a:gd name="connsiteY10" fmla="*/ 3049044 h 5552948"/>
                <a:gd name="connsiteX11" fmla="*/ 6671 w 4290379"/>
                <a:gd name="connsiteY11" fmla="*/ 2904264 h 5552948"/>
                <a:gd name="connsiteX12" fmla="*/ 21435 w 4290379"/>
                <a:gd name="connsiteY12" fmla="*/ 2744053 h 5552948"/>
                <a:gd name="connsiteX13" fmla="*/ 110399 w 4290379"/>
                <a:gd name="connsiteY13" fmla="*/ 2692999 h 5552948"/>
                <a:gd name="connsiteX14" fmla="*/ 141641 w 4290379"/>
                <a:gd name="connsiteY14" fmla="*/ 2705858 h 5552948"/>
                <a:gd name="connsiteX15" fmla="*/ 321663 w 4290379"/>
                <a:gd name="connsiteY15" fmla="*/ 3152581 h 5552948"/>
                <a:gd name="connsiteX16" fmla="*/ 554740 w 4290379"/>
                <a:gd name="connsiteY16" fmla="*/ 3253260 h 5552948"/>
                <a:gd name="connsiteX17" fmla="*/ 756194 w 4290379"/>
                <a:gd name="connsiteY17" fmla="*/ 3074666 h 5552948"/>
                <a:gd name="connsiteX18" fmla="*/ 1066137 w 4290379"/>
                <a:gd name="connsiteY18" fmla="*/ 2487260 h 5552948"/>
                <a:gd name="connsiteX19" fmla="*/ 1072805 w 4290379"/>
                <a:gd name="connsiteY19" fmla="*/ 2230465 h 5552948"/>
                <a:gd name="connsiteX20" fmla="*/ 1040134 w 4290379"/>
                <a:gd name="connsiteY20" fmla="*/ 2220464 h 5552948"/>
                <a:gd name="connsiteX21" fmla="*/ 1038801 w 4290379"/>
                <a:gd name="connsiteY21" fmla="*/ 2161981 h 5552948"/>
                <a:gd name="connsiteX22" fmla="*/ 1206060 w 4290379"/>
                <a:gd name="connsiteY22" fmla="*/ 2295521 h 5552948"/>
                <a:gd name="connsiteX23" fmla="*/ 1500572 w 4290379"/>
                <a:gd name="connsiteY23" fmla="*/ 2462685 h 5552948"/>
                <a:gd name="connsiteX24" fmla="*/ 1670213 w 4290379"/>
                <a:gd name="connsiteY24" fmla="*/ 2427347 h 5552948"/>
                <a:gd name="connsiteX25" fmla="*/ 1834464 w 4290379"/>
                <a:gd name="connsiteY25" fmla="*/ 2334832 h 5552948"/>
                <a:gd name="connsiteX26" fmla="*/ 2425260 w 4290379"/>
                <a:gd name="connsiteY26" fmla="*/ 1776123 h 5552948"/>
                <a:gd name="connsiteX27" fmla="*/ 2620903 w 4290379"/>
                <a:gd name="connsiteY27" fmla="*/ 1554952 h 5552948"/>
                <a:gd name="connsiteX28" fmla="*/ 2795877 w 4290379"/>
                <a:gd name="connsiteY28" fmla="*/ 1338259 h 5552948"/>
                <a:gd name="connsiteX29" fmla="*/ 2963327 w 4290379"/>
                <a:gd name="connsiteY29" fmla="*/ 1043365 h 5552948"/>
                <a:gd name="connsiteX30" fmla="*/ 3194497 w 4290379"/>
                <a:gd name="connsiteY30" fmla="*/ 517547 h 5552948"/>
                <a:gd name="connsiteX31" fmla="*/ 4290379 w 4290379"/>
                <a:gd name="connsiteY31" fmla="*/ 0 h 5552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4290379" h="5552948">
                  <a:moveTo>
                    <a:pt x="4282295" y="5542472"/>
                  </a:moveTo>
                  <a:lnTo>
                    <a:pt x="3778190" y="5552948"/>
                  </a:lnTo>
                  <a:cubicBezTo>
                    <a:pt x="3738834" y="5110482"/>
                    <a:pt x="3406398" y="3084572"/>
                    <a:pt x="3355852" y="2744720"/>
                  </a:cubicBezTo>
                  <a:cubicBezTo>
                    <a:pt x="3083317" y="2985401"/>
                    <a:pt x="2613251" y="3443268"/>
                    <a:pt x="2420497" y="3624068"/>
                  </a:cubicBezTo>
                  <a:cubicBezTo>
                    <a:pt x="2227743" y="3804869"/>
                    <a:pt x="2281813" y="3771706"/>
                    <a:pt x="2199327" y="3829523"/>
                  </a:cubicBezTo>
                  <a:cubicBezTo>
                    <a:pt x="2074835" y="3916772"/>
                    <a:pt x="1923102" y="3949918"/>
                    <a:pt x="1775369" y="3973064"/>
                  </a:cubicBezTo>
                  <a:cubicBezTo>
                    <a:pt x="1653639" y="3992209"/>
                    <a:pt x="1531434" y="3988304"/>
                    <a:pt x="1410466" y="3964206"/>
                  </a:cubicBezTo>
                  <a:cubicBezTo>
                    <a:pt x="1311882" y="3944489"/>
                    <a:pt x="1216156" y="3911533"/>
                    <a:pt x="1125478" y="3868194"/>
                  </a:cubicBezTo>
                  <a:cubicBezTo>
                    <a:pt x="967077" y="3792565"/>
                    <a:pt x="833569" y="3688155"/>
                    <a:pt x="689995" y="3581015"/>
                  </a:cubicBezTo>
                  <a:cubicBezTo>
                    <a:pt x="546422" y="3473875"/>
                    <a:pt x="362621" y="3314014"/>
                    <a:pt x="264037" y="3225352"/>
                  </a:cubicBezTo>
                  <a:cubicBezTo>
                    <a:pt x="165453" y="3136690"/>
                    <a:pt x="133640" y="3094955"/>
                    <a:pt x="98492" y="3049044"/>
                  </a:cubicBezTo>
                  <a:cubicBezTo>
                    <a:pt x="67060" y="3008087"/>
                    <a:pt x="19340" y="2955223"/>
                    <a:pt x="6671" y="2904264"/>
                  </a:cubicBezTo>
                  <a:cubicBezTo>
                    <a:pt x="-6949" y="2849305"/>
                    <a:pt x="1433" y="2760341"/>
                    <a:pt x="21435" y="2744053"/>
                  </a:cubicBezTo>
                  <a:cubicBezTo>
                    <a:pt x="47915" y="2722432"/>
                    <a:pt x="80585" y="2709668"/>
                    <a:pt x="110399" y="2692999"/>
                  </a:cubicBezTo>
                  <a:cubicBezTo>
                    <a:pt x="131640" y="2681189"/>
                    <a:pt x="135164" y="2682427"/>
                    <a:pt x="141641" y="2705858"/>
                  </a:cubicBezTo>
                  <a:cubicBezTo>
                    <a:pt x="183646" y="2856639"/>
                    <a:pt x="233462" y="3021612"/>
                    <a:pt x="321663" y="3152581"/>
                  </a:cubicBezTo>
                  <a:cubicBezTo>
                    <a:pt x="375765" y="3232876"/>
                    <a:pt x="455585" y="3296980"/>
                    <a:pt x="554740" y="3253260"/>
                  </a:cubicBezTo>
                  <a:cubicBezTo>
                    <a:pt x="637608" y="3216779"/>
                    <a:pt x="701901" y="3144770"/>
                    <a:pt x="756194" y="3074666"/>
                  </a:cubicBezTo>
                  <a:cubicBezTo>
                    <a:pt x="890306" y="2901311"/>
                    <a:pt x="1004511" y="2698524"/>
                    <a:pt x="1066137" y="2487260"/>
                  </a:cubicBezTo>
                  <a:cubicBezTo>
                    <a:pt x="1092141" y="2397915"/>
                    <a:pt x="1100237" y="2320572"/>
                    <a:pt x="1072805" y="2230465"/>
                  </a:cubicBezTo>
                  <a:cubicBezTo>
                    <a:pt x="1068471" y="2185999"/>
                    <a:pt x="1045801" y="2231878"/>
                    <a:pt x="1040134" y="2220464"/>
                  </a:cubicBezTo>
                  <a:cubicBezTo>
                    <a:pt x="1042801" y="2200843"/>
                    <a:pt x="1042039" y="2184650"/>
                    <a:pt x="1038801" y="2161981"/>
                  </a:cubicBezTo>
                  <a:cubicBezTo>
                    <a:pt x="1066455" y="2174491"/>
                    <a:pt x="1129098" y="2245404"/>
                    <a:pt x="1206060" y="2295521"/>
                  </a:cubicBezTo>
                  <a:cubicBezTo>
                    <a:pt x="1283022" y="2345638"/>
                    <a:pt x="1386368" y="2460399"/>
                    <a:pt x="1500572" y="2462685"/>
                  </a:cubicBezTo>
                  <a:cubicBezTo>
                    <a:pt x="1560580" y="2463923"/>
                    <a:pt x="1615158" y="2449826"/>
                    <a:pt x="1670213" y="2427347"/>
                  </a:cubicBezTo>
                  <a:cubicBezTo>
                    <a:pt x="1724029" y="2405344"/>
                    <a:pt x="1787696" y="2369407"/>
                    <a:pt x="1834464" y="2334832"/>
                  </a:cubicBezTo>
                  <a:cubicBezTo>
                    <a:pt x="2077718" y="2183599"/>
                    <a:pt x="2294187" y="1906103"/>
                    <a:pt x="2425260" y="1776123"/>
                  </a:cubicBezTo>
                  <a:cubicBezTo>
                    <a:pt x="2556333" y="1646143"/>
                    <a:pt x="2557752" y="1630486"/>
                    <a:pt x="2620903" y="1554952"/>
                  </a:cubicBezTo>
                  <a:cubicBezTo>
                    <a:pt x="2680339" y="1483896"/>
                    <a:pt x="2735679" y="1408458"/>
                    <a:pt x="2795877" y="1338259"/>
                  </a:cubicBezTo>
                  <a:cubicBezTo>
                    <a:pt x="2860457" y="1245295"/>
                    <a:pt x="2896890" y="1180150"/>
                    <a:pt x="2963327" y="1043365"/>
                  </a:cubicBezTo>
                  <a:cubicBezTo>
                    <a:pt x="3029764" y="906580"/>
                    <a:pt x="3065733" y="636969"/>
                    <a:pt x="3194497" y="517547"/>
                  </a:cubicBezTo>
                  <a:cubicBezTo>
                    <a:pt x="3657477" y="266410"/>
                    <a:pt x="4043179" y="119716"/>
                    <a:pt x="4290379" y="0"/>
                  </a:cubicBezTo>
                </a:path>
              </a:pathLst>
            </a:custGeom>
            <a:solidFill>
              <a:srgbClr val="1B4367"/>
            </a:solidFill>
            <a:ln w="9525" cap="flat">
              <a:noFill/>
              <a:prstDash val="solid"/>
              <a:miter/>
            </a:ln>
          </p:spPr>
          <p:txBody>
            <a:bodyPr rtlCol="0" anchor="ctr"/>
            <a:lstStyle/>
            <a:p>
              <a:endParaRPr lang="en-US"/>
            </a:p>
          </p:txBody>
        </p:sp>
        <p:sp>
          <p:nvSpPr>
            <p:cNvPr id="10" name="Graphic 3">
              <a:extLst>
                <a:ext uri="{FF2B5EF4-FFF2-40B4-BE49-F238E27FC236}">
                  <a16:creationId xmlns:a16="http://schemas.microsoft.com/office/drawing/2014/main" id="{C39F9031-E919-4765-9775-085F3744EFEB}"/>
                </a:ext>
              </a:extLst>
            </p:cNvPr>
            <p:cNvSpPr/>
            <p:nvPr/>
          </p:nvSpPr>
          <p:spPr>
            <a:xfrm>
              <a:off x="7719358" y="1791542"/>
              <a:ext cx="1268253" cy="2361525"/>
            </a:xfrm>
            <a:custGeom>
              <a:avLst/>
              <a:gdLst>
                <a:gd name="connsiteX0" fmla="*/ 1263396 w 1268253"/>
                <a:gd name="connsiteY0" fmla="*/ 1708526 h 2361525"/>
                <a:gd name="connsiteX1" fmla="*/ 1268063 w 1268253"/>
                <a:gd name="connsiteY1" fmla="*/ 1823683 h 2361525"/>
                <a:gd name="connsiteX2" fmla="*/ 1259491 w 1268253"/>
                <a:gd name="connsiteY2" fmla="*/ 1860164 h 2361525"/>
                <a:gd name="connsiteX3" fmla="*/ 1019747 w 1268253"/>
                <a:gd name="connsiteY3" fmla="*/ 2196206 h 2361525"/>
                <a:gd name="connsiteX4" fmla="*/ 896112 w 1268253"/>
                <a:gd name="connsiteY4" fmla="*/ 2290408 h 2361525"/>
                <a:gd name="connsiteX5" fmla="*/ 830389 w 1268253"/>
                <a:gd name="connsiteY5" fmla="*/ 2332318 h 2361525"/>
                <a:gd name="connsiteX6" fmla="*/ 777335 w 1268253"/>
                <a:gd name="connsiteY6" fmla="*/ 2358988 h 2361525"/>
                <a:gd name="connsiteX7" fmla="*/ 727520 w 1268253"/>
                <a:gd name="connsiteY7" fmla="*/ 2361274 h 2361525"/>
                <a:gd name="connsiteX8" fmla="*/ 624268 w 1268253"/>
                <a:gd name="connsiteY8" fmla="*/ 2358702 h 2361525"/>
                <a:gd name="connsiteX9" fmla="*/ 548259 w 1268253"/>
                <a:gd name="connsiteY9" fmla="*/ 2351749 h 2361525"/>
                <a:gd name="connsiteX10" fmla="*/ 480346 w 1268253"/>
                <a:gd name="connsiteY10" fmla="*/ 2281264 h 2361525"/>
                <a:gd name="connsiteX11" fmla="*/ 419290 w 1268253"/>
                <a:gd name="connsiteY11" fmla="*/ 2215065 h 2361525"/>
                <a:gd name="connsiteX12" fmla="*/ 157829 w 1268253"/>
                <a:gd name="connsiteY12" fmla="*/ 1889882 h 2361525"/>
                <a:gd name="connsiteX13" fmla="*/ 3429 w 1268253"/>
                <a:gd name="connsiteY13" fmla="*/ 1166077 h 2361525"/>
                <a:gd name="connsiteX14" fmla="*/ 1333 w 1268253"/>
                <a:gd name="connsiteY14" fmla="*/ 1041776 h 2361525"/>
                <a:gd name="connsiteX15" fmla="*/ 0 w 1268253"/>
                <a:gd name="connsiteY15" fmla="*/ 1023964 h 2361525"/>
                <a:gd name="connsiteX16" fmla="*/ 35814 w 1268253"/>
                <a:gd name="connsiteY16" fmla="*/ 963290 h 2361525"/>
                <a:gd name="connsiteX17" fmla="*/ 153162 w 1268253"/>
                <a:gd name="connsiteY17" fmla="*/ 772028 h 2361525"/>
                <a:gd name="connsiteX18" fmla="*/ 157639 w 1268253"/>
                <a:gd name="connsiteY18" fmla="*/ 754883 h 2361525"/>
                <a:gd name="connsiteX19" fmla="*/ 142208 w 1268253"/>
                <a:gd name="connsiteY19" fmla="*/ 581242 h 2361525"/>
                <a:gd name="connsiteX20" fmla="*/ 134207 w 1268253"/>
                <a:gd name="connsiteY20" fmla="*/ 492374 h 2361525"/>
                <a:gd name="connsiteX21" fmla="*/ 127635 w 1268253"/>
                <a:gd name="connsiteY21" fmla="*/ 419222 h 2361525"/>
                <a:gd name="connsiteX22" fmla="*/ 147066 w 1268253"/>
                <a:gd name="connsiteY22" fmla="*/ 399696 h 2361525"/>
                <a:gd name="connsiteX23" fmla="*/ 240125 w 1268253"/>
                <a:gd name="connsiteY23" fmla="*/ 334354 h 2361525"/>
                <a:gd name="connsiteX24" fmla="*/ 242697 w 1268253"/>
                <a:gd name="connsiteY24" fmla="*/ 225388 h 2361525"/>
                <a:gd name="connsiteX25" fmla="*/ 230219 w 1268253"/>
                <a:gd name="connsiteY25" fmla="*/ 138044 h 2361525"/>
                <a:gd name="connsiteX26" fmla="*/ 227552 w 1268253"/>
                <a:gd name="connsiteY26" fmla="*/ 64892 h 2361525"/>
                <a:gd name="connsiteX27" fmla="*/ 327755 w 1268253"/>
                <a:gd name="connsiteY27" fmla="*/ 7837 h 2361525"/>
                <a:gd name="connsiteX28" fmla="*/ 388715 w 1268253"/>
                <a:gd name="connsiteY28" fmla="*/ 122 h 2361525"/>
                <a:gd name="connsiteX29" fmla="*/ 404050 w 1268253"/>
                <a:gd name="connsiteY29" fmla="*/ 2789 h 2361525"/>
                <a:gd name="connsiteX30" fmla="*/ 551117 w 1268253"/>
                <a:gd name="connsiteY30" fmla="*/ 66321 h 2361525"/>
                <a:gd name="connsiteX31" fmla="*/ 689134 w 1268253"/>
                <a:gd name="connsiteY31" fmla="*/ 195099 h 2361525"/>
                <a:gd name="connsiteX32" fmla="*/ 711613 w 1268253"/>
                <a:gd name="connsiteY32" fmla="*/ 255392 h 2361525"/>
                <a:gd name="connsiteX33" fmla="*/ 711422 w 1268253"/>
                <a:gd name="connsiteY33" fmla="*/ 285681 h 2361525"/>
                <a:gd name="connsiteX34" fmla="*/ 693039 w 1268253"/>
                <a:gd name="connsiteY34" fmla="*/ 337497 h 2361525"/>
                <a:gd name="connsiteX35" fmla="*/ 725424 w 1268253"/>
                <a:gd name="connsiteY35" fmla="*/ 346927 h 2361525"/>
                <a:gd name="connsiteX36" fmla="*/ 729139 w 1268253"/>
                <a:gd name="connsiteY36" fmla="*/ 340450 h 2361525"/>
                <a:gd name="connsiteX37" fmla="*/ 775049 w 1268253"/>
                <a:gd name="connsiteY37" fmla="*/ 273680 h 2361525"/>
                <a:gd name="connsiteX38" fmla="*/ 826960 w 1268253"/>
                <a:gd name="connsiteY38" fmla="*/ 236913 h 2361525"/>
                <a:gd name="connsiteX39" fmla="*/ 848106 w 1268253"/>
                <a:gd name="connsiteY39" fmla="*/ 236913 h 2361525"/>
                <a:gd name="connsiteX40" fmla="*/ 919639 w 1268253"/>
                <a:gd name="connsiteY40" fmla="*/ 255106 h 2361525"/>
                <a:gd name="connsiteX41" fmla="*/ 940403 w 1268253"/>
                <a:gd name="connsiteY41" fmla="*/ 272918 h 2361525"/>
                <a:gd name="connsiteX42" fmla="*/ 1035463 w 1268253"/>
                <a:gd name="connsiteY42" fmla="*/ 455798 h 2361525"/>
                <a:gd name="connsiteX43" fmla="*/ 1176814 w 1268253"/>
                <a:gd name="connsiteY43" fmla="*/ 778124 h 2361525"/>
                <a:gd name="connsiteX44" fmla="*/ 1240060 w 1268253"/>
                <a:gd name="connsiteY44" fmla="*/ 930048 h 2361525"/>
                <a:gd name="connsiteX45" fmla="*/ 1243870 w 1268253"/>
                <a:gd name="connsiteY45" fmla="*/ 1074923 h 2361525"/>
                <a:gd name="connsiteX46" fmla="*/ 1252823 w 1268253"/>
                <a:gd name="connsiteY46" fmla="*/ 1489070 h 2361525"/>
                <a:gd name="connsiteX47" fmla="*/ 1263396 w 1268253"/>
                <a:gd name="connsiteY47" fmla="*/ 1708526 h 2361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268253" h="2361525">
                  <a:moveTo>
                    <a:pt x="1263396" y="1708526"/>
                  </a:moveTo>
                  <a:cubicBezTo>
                    <a:pt x="1265396" y="1746912"/>
                    <a:pt x="1267111" y="1785393"/>
                    <a:pt x="1268063" y="1823683"/>
                  </a:cubicBezTo>
                  <a:cubicBezTo>
                    <a:pt x="1268921" y="1838352"/>
                    <a:pt x="1267016" y="1845972"/>
                    <a:pt x="1259491" y="1860164"/>
                  </a:cubicBezTo>
                  <a:cubicBezTo>
                    <a:pt x="1193578" y="1980084"/>
                    <a:pt x="1121378" y="2102670"/>
                    <a:pt x="1019747" y="2196206"/>
                  </a:cubicBezTo>
                  <a:cubicBezTo>
                    <a:pt x="981551" y="2231353"/>
                    <a:pt x="939355" y="2261833"/>
                    <a:pt x="896112" y="2290408"/>
                  </a:cubicBezTo>
                  <a:cubicBezTo>
                    <a:pt x="874490" y="2304696"/>
                    <a:pt x="852773" y="2319269"/>
                    <a:pt x="830389" y="2332318"/>
                  </a:cubicBezTo>
                  <a:cubicBezTo>
                    <a:pt x="814864" y="2341367"/>
                    <a:pt x="794957" y="2355178"/>
                    <a:pt x="777335" y="2358988"/>
                  </a:cubicBezTo>
                  <a:cubicBezTo>
                    <a:pt x="760952" y="2362512"/>
                    <a:pt x="744188" y="2361369"/>
                    <a:pt x="727520" y="2361274"/>
                  </a:cubicBezTo>
                  <a:cubicBezTo>
                    <a:pt x="693134" y="2360988"/>
                    <a:pt x="658654" y="2360131"/>
                    <a:pt x="624268" y="2358702"/>
                  </a:cubicBezTo>
                  <a:cubicBezTo>
                    <a:pt x="602361" y="2357750"/>
                    <a:pt x="567023" y="2363941"/>
                    <a:pt x="548259" y="2351749"/>
                  </a:cubicBezTo>
                  <a:cubicBezTo>
                    <a:pt x="522351" y="2334795"/>
                    <a:pt x="501586" y="2303743"/>
                    <a:pt x="480346" y="2281264"/>
                  </a:cubicBezTo>
                  <a:cubicBezTo>
                    <a:pt x="459772" y="2259452"/>
                    <a:pt x="439388" y="2237354"/>
                    <a:pt x="419290" y="2215065"/>
                  </a:cubicBezTo>
                  <a:cubicBezTo>
                    <a:pt x="326708" y="2112386"/>
                    <a:pt x="233077" y="2006277"/>
                    <a:pt x="157829" y="1889882"/>
                  </a:cubicBezTo>
                  <a:cubicBezTo>
                    <a:pt x="18955" y="1675093"/>
                    <a:pt x="7620" y="1414680"/>
                    <a:pt x="3429" y="1166077"/>
                  </a:cubicBezTo>
                  <a:cubicBezTo>
                    <a:pt x="2762" y="1124548"/>
                    <a:pt x="2858" y="1083114"/>
                    <a:pt x="1333" y="1041776"/>
                  </a:cubicBezTo>
                  <a:cubicBezTo>
                    <a:pt x="1143" y="1035870"/>
                    <a:pt x="2762" y="1029774"/>
                    <a:pt x="0" y="1023964"/>
                  </a:cubicBezTo>
                  <a:cubicBezTo>
                    <a:pt x="7239" y="1001009"/>
                    <a:pt x="23717" y="983483"/>
                    <a:pt x="35814" y="963290"/>
                  </a:cubicBezTo>
                  <a:cubicBezTo>
                    <a:pt x="74200" y="899091"/>
                    <a:pt x="113919" y="835655"/>
                    <a:pt x="153162" y="772028"/>
                  </a:cubicBezTo>
                  <a:cubicBezTo>
                    <a:pt x="156496" y="766599"/>
                    <a:pt x="158115" y="761265"/>
                    <a:pt x="157639" y="754883"/>
                  </a:cubicBezTo>
                  <a:cubicBezTo>
                    <a:pt x="152590" y="696971"/>
                    <a:pt x="147447" y="639154"/>
                    <a:pt x="142208" y="581242"/>
                  </a:cubicBezTo>
                  <a:cubicBezTo>
                    <a:pt x="139541" y="551619"/>
                    <a:pt x="136874" y="521997"/>
                    <a:pt x="134207" y="492374"/>
                  </a:cubicBezTo>
                  <a:cubicBezTo>
                    <a:pt x="132207" y="469990"/>
                    <a:pt x="124682" y="441320"/>
                    <a:pt x="127635" y="419222"/>
                  </a:cubicBezTo>
                  <a:cubicBezTo>
                    <a:pt x="129064" y="407792"/>
                    <a:pt x="139922" y="404934"/>
                    <a:pt x="147066" y="399696"/>
                  </a:cubicBezTo>
                  <a:cubicBezTo>
                    <a:pt x="177641" y="377312"/>
                    <a:pt x="209074" y="356071"/>
                    <a:pt x="240125" y="334354"/>
                  </a:cubicBezTo>
                  <a:cubicBezTo>
                    <a:pt x="269653" y="313685"/>
                    <a:pt x="247174" y="256821"/>
                    <a:pt x="242697" y="225388"/>
                  </a:cubicBezTo>
                  <a:cubicBezTo>
                    <a:pt x="238506" y="196242"/>
                    <a:pt x="234410" y="167190"/>
                    <a:pt x="230219" y="138044"/>
                  </a:cubicBezTo>
                  <a:cubicBezTo>
                    <a:pt x="227838" y="121280"/>
                    <a:pt x="212217" y="76703"/>
                    <a:pt x="227552" y="64892"/>
                  </a:cubicBezTo>
                  <a:cubicBezTo>
                    <a:pt x="258413" y="41270"/>
                    <a:pt x="290322" y="19839"/>
                    <a:pt x="327755" y="7837"/>
                  </a:cubicBezTo>
                  <a:cubicBezTo>
                    <a:pt x="347663" y="1455"/>
                    <a:pt x="367951" y="-545"/>
                    <a:pt x="388715" y="122"/>
                  </a:cubicBezTo>
                  <a:cubicBezTo>
                    <a:pt x="393383" y="3551"/>
                    <a:pt x="399288" y="-164"/>
                    <a:pt x="404050" y="2789"/>
                  </a:cubicBezTo>
                  <a:cubicBezTo>
                    <a:pt x="457581" y="13552"/>
                    <a:pt x="506825" y="34698"/>
                    <a:pt x="551117" y="66321"/>
                  </a:cubicBezTo>
                  <a:cubicBezTo>
                    <a:pt x="602647" y="103182"/>
                    <a:pt x="653510" y="140997"/>
                    <a:pt x="689134" y="195099"/>
                  </a:cubicBezTo>
                  <a:cubicBezTo>
                    <a:pt x="701230" y="213482"/>
                    <a:pt x="706755" y="234342"/>
                    <a:pt x="711613" y="255392"/>
                  </a:cubicBezTo>
                  <a:cubicBezTo>
                    <a:pt x="713422" y="265488"/>
                    <a:pt x="713899" y="275585"/>
                    <a:pt x="711422" y="285681"/>
                  </a:cubicBezTo>
                  <a:cubicBezTo>
                    <a:pt x="705326" y="302922"/>
                    <a:pt x="699230" y="320162"/>
                    <a:pt x="693039" y="337497"/>
                  </a:cubicBezTo>
                  <a:cubicBezTo>
                    <a:pt x="701040" y="341212"/>
                    <a:pt x="713804" y="351023"/>
                    <a:pt x="725424" y="346927"/>
                  </a:cubicBezTo>
                  <a:cubicBezTo>
                    <a:pt x="725710" y="344165"/>
                    <a:pt x="727615" y="342450"/>
                    <a:pt x="729139" y="340450"/>
                  </a:cubicBezTo>
                  <a:cubicBezTo>
                    <a:pt x="747713" y="320448"/>
                    <a:pt x="761429" y="297016"/>
                    <a:pt x="775049" y="273680"/>
                  </a:cubicBezTo>
                  <a:cubicBezTo>
                    <a:pt x="787051" y="253106"/>
                    <a:pt x="803434" y="240438"/>
                    <a:pt x="826960" y="236913"/>
                  </a:cubicBezTo>
                  <a:cubicBezTo>
                    <a:pt x="834009" y="234913"/>
                    <a:pt x="841058" y="234913"/>
                    <a:pt x="848106" y="236913"/>
                  </a:cubicBezTo>
                  <a:cubicBezTo>
                    <a:pt x="872204" y="242057"/>
                    <a:pt x="896207" y="247105"/>
                    <a:pt x="919639" y="255106"/>
                  </a:cubicBezTo>
                  <a:cubicBezTo>
                    <a:pt x="929545" y="258535"/>
                    <a:pt x="935831" y="264060"/>
                    <a:pt x="940403" y="272918"/>
                  </a:cubicBezTo>
                  <a:cubicBezTo>
                    <a:pt x="971836" y="333973"/>
                    <a:pt x="1001935" y="395886"/>
                    <a:pt x="1035463" y="455798"/>
                  </a:cubicBezTo>
                  <a:cubicBezTo>
                    <a:pt x="1093089" y="558763"/>
                    <a:pt x="1131570" y="669825"/>
                    <a:pt x="1176814" y="778124"/>
                  </a:cubicBezTo>
                  <a:cubicBezTo>
                    <a:pt x="1197959" y="828702"/>
                    <a:pt x="1219010" y="879375"/>
                    <a:pt x="1240060" y="930048"/>
                  </a:cubicBezTo>
                  <a:cubicBezTo>
                    <a:pt x="1250347" y="974815"/>
                    <a:pt x="1242727" y="1029108"/>
                    <a:pt x="1243870" y="1074923"/>
                  </a:cubicBezTo>
                  <a:cubicBezTo>
                    <a:pt x="1247299" y="1212940"/>
                    <a:pt x="1248918" y="1351053"/>
                    <a:pt x="1252823" y="1489070"/>
                  </a:cubicBezTo>
                  <a:cubicBezTo>
                    <a:pt x="1254824" y="1562317"/>
                    <a:pt x="1259586" y="1635469"/>
                    <a:pt x="1263396" y="1708526"/>
                  </a:cubicBezTo>
                  <a:close/>
                </a:path>
              </a:pathLst>
            </a:custGeom>
            <a:solidFill>
              <a:srgbClr val="FCC7A8"/>
            </a:solidFill>
            <a:ln w="9525" cap="flat">
              <a:noFill/>
              <a:prstDash val="solid"/>
              <a:miter/>
            </a:ln>
          </p:spPr>
          <p:txBody>
            <a:bodyPr rtlCol="0" anchor="ctr"/>
            <a:lstStyle/>
            <a:p>
              <a:endParaRPr lang="en-US"/>
            </a:p>
          </p:txBody>
        </p:sp>
        <p:sp>
          <p:nvSpPr>
            <p:cNvPr id="11" name="Graphic 3">
              <a:extLst>
                <a:ext uri="{FF2B5EF4-FFF2-40B4-BE49-F238E27FC236}">
                  <a16:creationId xmlns:a16="http://schemas.microsoft.com/office/drawing/2014/main" id="{AF16578D-C49C-4579-9D15-81FF905D0AF4}"/>
                </a:ext>
              </a:extLst>
            </p:cNvPr>
            <p:cNvSpPr/>
            <p:nvPr/>
          </p:nvSpPr>
          <p:spPr>
            <a:xfrm>
              <a:off x="7150421" y="2172568"/>
              <a:ext cx="920790" cy="671398"/>
            </a:xfrm>
            <a:custGeom>
              <a:avLst/>
              <a:gdLst>
                <a:gd name="connsiteX0" fmla="*/ 335003 w 920790"/>
                <a:gd name="connsiteY0" fmla="*/ 434816 h 671398"/>
                <a:gd name="connsiteX1" fmla="*/ 794774 w 920790"/>
                <a:gd name="connsiteY1" fmla="*/ 86011 h 671398"/>
                <a:gd name="connsiteX2" fmla="*/ 885738 w 920790"/>
                <a:gd name="connsiteY2" fmla="*/ 18383 h 671398"/>
                <a:gd name="connsiteX3" fmla="*/ 920790 w 920790"/>
                <a:gd name="connsiteY3" fmla="*/ 0 h 671398"/>
                <a:gd name="connsiteX4" fmla="*/ 904026 w 920790"/>
                <a:gd name="connsiteY4" fmla="*/ 17621 h 671398"/>
                <a:gd name="connsiteX5" fmla="*/ 726766 w 920790"/>
                <a:gd name="connsiteY5" fmla="*/ 178498 h 671398"/>
                <a:gd name="connsiteX6" fmla="*/ 170030 w 920790"/>
                <a:gd name="connsiteY6" fmla="*/ 665798 h 671398"/>
                <a:gd name="connsiteX7" fmla="*/ 147360 w 920790"/>
                <a:gd name="connsiteY7" fmla="*/ 664559 h 671398"/>
                <a:gd name="connsiteX8" fmla="*/ 8867 w 920790"/>
                <a:gd name="connsiteY8" fmla="*/ 509778 h 671398"/>
                <a:gd name="connsiteX9" fmla="*/ 1247 w 920790"/>
                <a:gd name="connsiteY9" fmla="*/ 495300 h 671398"/>
                <a:gd name="connsiteX10" fmla="*/ 18296 w 920790"/>
                <a:gd name="connsiteY10" fmla="*/ 499777 h 671398"/>
                <a:gd name="connsiteX11" fmla="*/ 135835 w 920790"/>
                <a:gd name="connsiteY11" fmla="*/ 569405 h 671398"/>
                <a:gd name="connsiteX12" fmla="*/ 169458 w 920790"/>
                <a:gd name="connsiteY12" fmla="*/ 566928 h 671398"/>
                <a:gd name="connsiteX13" fmla="*/ 335003 w 920790"/>
                <a:gd name="connsiteY13" fmla="*/ 434816 h 6713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20790" h="671398">
                  <a:moveTo>
                    <a:pt x="335003" y="434816"/>
                  </a:moveTo>
                  <a:cubicBezTo>
                    <a:pt x="486450" y="316230"/>
                    <a:pt x="640755" y="200977"/>
                    <a:pt x="794774" y="86011"/>
                  </a:cubicBezTo>
                  <a:cubicBezTo>
                    <a:pt x="825064" y="63437"/>
                    <a:pt x="855353" y="40862"/>
                    <a:pt x="885738" y="18383"/>
                  </a:cubicBezTo>
                  <a:cubicBezTo>
                    <a:pt x="896120" y="10668"/>
                    <a:pt x="906503" y="2667"/>
                    <a:pt x="920790" y="0"/>
                  </a:cubicBezTo>
                  <a:cubicBezTo>
                    <a:pt x="915170" y="5905"/>
                    <a:pt x="909836" y="12001"/>
                    <a:pt x="904026" y="17621"/>
                  </a:cubicBezTo>
                  <a:cubicBezTo>
                    <a:pt x="846590" y="73057"/>
                    <a:pt x="786488" y="125540"/>
                    <a:pt x="726766" y="178498"/>
                  </a:cubicBezTo>
                  <a:cubicBezTo>
                    <a:pt x="542267" y="342138"/>
                    <a:pt x="357672" y="505873"/>
                    <a:pt x="170030" y="665798"/>
                  </a:cubicBezTo>
                  <a:cubicBezTo>
                    <a:pt x="161267" y="673322"/>
                    <a:pt x="155456" y="673608"/>
                    <a:pt x="147360" y="664559"/>
                  </a:cubicBezTo>
                  <a:cubicBezTo>
                    <a:pt x="101354" y="612743"/>
                    <a:pt x="54396" y="561880"/>
                    <a:pt x="8867" y="509778"/>
                  </a:cubicBezTo>
                  <a:cubicBezTo>
                    <a:pt x="5152" y="505492"/>
                    <a:pt x="-3135" y="500539"/>
                    <a:pt x="1247" y="495300"/>
                  </a:cubicBezTo>
                  <a:cubicBezTo>
                    <a:pt x="6390" y="489109"/>
                    <a:pt x="13153" y="496634"/>
                    <a:pt x="18296" y="499777"/>
                  </a:cubicBezTo>
                  <a:cubicBezTo>
                    <a:pt x="57444" y="523113"/>
                    <a:pt x="97163" y="545306"/>
                    <a:pt x="135835" y="569405"/>
                  </a:cubicBezTo>
                  <a:cubicBezTo>
                    <a:pt x="148979" y="577596"/>
                    <a:pt x="158028" y="576263"/>
                    <a:pt x="169458" y="566928"/>
                  </a:cubicBezTo>
                  <a:cubicBezTo>
                    <a:pt x="224132" y="522256"/>
                    <a:pt x="279377" y="478346"/>
                    <a:pt x="335003" y="434816"/>
                  </a:cubicBezTo>
                  <a:close/>
                </a:path>
              </a:pathLst>
            </a:custGeom>
            <a:solidFill>
              <a:srgbClr val="ED2225"/>
            </a:solidFill>
            <a:ln w="9525" cap="flat">
              <a:noFill/>
              <a:prstDash val="solid"/>
              <a:miter/>
            </a:ln>
          </p:spPr>
          <p:txBody>
            <a:bodyPr rtlCol="0" anchor="ctr"/>
            <a:lstStyle/>
            <a:p>
              <a:endParaRPr lang="en-US">
                <a:solidFill>
                  <a:schemeClr val="accent6"/>
                </a:solidFill>
              </a:endParaRPr>
            </a:p>
          </p:txBody>
        </p:sp>
        <p:sp>
          <p:nvSpPr>
            <p:cNvPr id="12" name="Graphic 3">
              <a:extLst>
                <a:ext uri="{FF2B5EF4-FFF2-40B4-BE49-F238E27FC236}">
                  <a16:creationId xmlns:a16="http://schemas.microsoft.com/office/drawing/2014/main" id="{FBC39A3A-B079-485B-A2F6-D9E3D731FD3C}"/>
                </a:ext>
              </a:extLst>
            </p:cNvPr>
            <p:cNvSpPr/>
            <p:nvPr/>
          </p:nvSpPr>
          <p:spPr>
            <a:xfrm>
              <a:off x="8178082" y="2094036"/>
              <a:ext cx="267366" cy="191772"/>
            </a:xfrm>
            <a:custGeom>
              <a:avLst/>
              <a:gdLst>
                <a:gd name="connsiteX0" fmla="*/ 267367 w 267366"/>
                <a:gd name="connsiteY0" fmla="*/ 44624 h 191772"/>
                <a:gd name="connsiteX1" fmla="*/ 230124 w 267366"/>
                <a:gd name="connsiteY1" fmla="*/ 154542 h 191772"/>
                <a:gd name="connsiteX2" fmla="*/ 174117 w 267366"/>
                <a:gd name="connsiteY2" fmla="*/ 181688 h 191772"/>
                <a:gd name="connsiteX3" fmla="*/ 44577 w 267366"/>
                <a:gd name="connsiteY3" fmla="*/ 106631 h 191772"/>
                <a:gd name="connsiteX4" fmla="*/ 0 w 267366"/>
                <a:gd name="connsiteY4" fmla="*/ 52625 h 191772"/>
                <a:gd name="connsiteX5" fmla="*/ 11906 w 267366"/>
                <a:gd name="connsiteY5" fmla="*/ 10238 h 191772"/>
                <a:gd name="connsiteX6" fmla="*/ 36862 w 267366"/>
                <a:gd name="connsiteY6" fmla="*/ 713 h 191772"/>
                <a:gd name="connsiteX7" fmla="*/ 39910 w 267366"/>
                <a:gd name="connsiteY7" fmla="*/ 332 h 191772"/>
                <a:gd name="connsiteX8" fmla="*/ 225457 w 267366"/>
                <a:gd name="connsiteY8" fmla="*/ 33384 h 191772"/>
                <a:gd name="connsiteX9" fmla="*/ 267367 w 267366"/>
                <a:gd name="connsiteY9" fmla="*/ 44624 h 191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7366" h="191772">
                  <a:moveTo>
                    <a:pt x="267367" y="44624"/>
                  </a:moveTo>
                  <a:cubicBezTo>
                    <a:pt x="260985" y="52815"/>
                    <a:pt x="230791" y="151589"/>
                    <a:pt x="230124" y="154542"/>
                  </a:cubicBezTo>
                  <a:cubicBezTo>
                    <a:pt x="222694" y="188070"/>
                    <a:pt x="214027" y="203405"/>
                    <a:pt x="174117" y="181688"/>
                  </a:cubicBezTo>
                  <a:cubicBezTo>
                    <a:pt x="130302" y="157781"/>
                    <a:pt x="84487" y="137207"/>
                    <a:pt x="44577" y="106631"/>
                  </a:cubicBezTo>
                  <a:cubicBezTo>
                    <a:pt x="25718" y="92153"/>
                    <a:pt x="7525" y="76723"/>
                    <a:pt x="0" y="52625"/>
                  </a:cubicBezTo>
                  <a:cubicBezTo>
                    <a:pt x="0" y="36432"/>
                    <a:pt x="4286" y="20144"/>
                    <a:pt x="11906" y="10238"/>
                  </a:cubicBezTo>
                  <a:cubicBezTo>
                    <a:pt x="18860" y="3476"/>
                    <a:pt x="28194" y="3190"/>
                    <a:pt x="36862" y="713"/>
                  </a:cubicBezTo>
                  <a:cubicBezTo>
                    <a:pt x="37814" y="-49"/>
                    <a:pt x="38767" y="-239"/>
                    <a:pt x="39910" y="332"/>
                  </a:cubicBezTo>
                  <a:cubicBezTo>
                    <a:pt x="104013" y="-1001"/>
                    <a:pt x="164497" y="17192"/>
                    <a:pt x="225457" y="33384"/>
                  </a:cubicBezTo>
                  <a:cubicBezTo>
                    <a:pt x="228410" y="34241"/>
                    <a:pt x="261080" y="44338"/>
                    <a:pt x="267367" y="44624"/>
                  </a:cubicBezTo>
                  <a:close/>
                </a:path>
              </a:pathLst>
            </a:custGeom>
            <a:solidFill>
              <a:schemeClr val="accent4"/>
            </a:solidFill>
            <a:ln w="9525" cap="flat">
              <a:noFill/>
              <a:prstDash val="solid"/>
              <a:miter/>
            </a:ln>
          </p:spPr>
          <p:txBody>
            <a:bodyPr rtlCol="0" anchor="ctr"/>
            <a:lstStyle/>
            <a:p>
              <a:endParaRPr lang="en-US"/>
            </a:p>
          </p:txBody>
        </p:sp>
        <p:sp>
          <p:nvSpPr>
            <p:cNvPr id="13" name="Graphic 3">
              <a:extLst>
                <a:ext uri="{FF2B5EF4-FFF2-40B4-BE49-F238E27FC236}">
                  <a16:creationId xmlns:a16="http://schemas.microsoft.com/office/drawing/2014/main" id="{138CFDC2-B33F-4119-A1C7-7A2C6491E030}"/>
                </a:ext>
              </a:extLst>
            </p:cNvPr>
            <p:cNvSpPr/>
            <p:nvPr/>
          </p:nvSpPr>
          <p:spPr>
            <a:xfrm>
              <a:off x="9482150" y="3794366"/>
              <a:ext cx="13430" cy="3286"/>
            </a:xfrm>
            <a:custGeom>
              <a:avLst/>
              <a:gdLst>
                <a:gd name="connsiteX0" fmla="*/ 13430 w 13430"/>
                <a:gd name="connsiteY0" fmla="*/ 1834 h 3286"/>
                <a:gd name="connsiteX1" fmla="*/ 0 w 13430"/>
                <a:gd name="connsiteY1" fmla="*/ 1453 h 3286"/>
                <a:gd name="connsiteX2" fmla="*/ 13430 w 13430"/>
                <a:gd name="connsiteY2" fmla="*/ 1834 h 3286"/>
              </a:gdLst>
              <a:ahLst/>
              <a:cxnLst>
                <a:cxn ang="0">
                  <a:pos x="connsiteX0" y="connsiteY0"/>
                </a:cxn>
                <a:cxn ang="0">
                  <a:pos x="connsiteX1" y="connsiteY1"/>
                </a:cxn>
                <a:cxn ang="0">
                  <a:pos x="connsiteX2" y="connsiteY2"/>
                </a:cxn>
              </a:cxnLst>
              <a:rect l="l" t="t" r="r" b="b"/>
              <a:pathLst>
                <a:path w="13430" h="3286">
                  <a:moveTo>
                    <a:pt x="13430" y="1834"/>
                  </a:moveTo>
                  <a:cubicBezTo>
                    <a:pt x="8668" y="3643"/>
                    <a:pt x="4667" y="4024"/>
                    <a:pt x="0" y="1453"/>
                  </a:cubicBezTo>
                  <a:cubicBezTo>
                    <a:pt x="4763" y="-357"/>
                    <a:pt x="8763" y="-738"/>
                    <a:pt x="13430" y="1834"/>
                  </a:cubicBezTo>
                  <a:close/>
                </a:path>
              </a:pathLst>
            </a:custGeom>
            <a:solidFill>
              <a:srgbClr val="FBFAF9"/>
            </a:solidFill>
            <a:ln w="9525" cap="flat">
              <a:noFill/>
              <a:prstDash val="solid"/>
              <a:miter/>
            </a:ln>
          </p:spPr>
          <p:txBody>
            <a:bodyPr rtlCol="0" anchor="ctr"/>
            <a:lstStyle/>
            <a:p>
              <a:endParaRPr lang="en-US"/>
            </a:p>
          </p:txBody>
        </p:sp>
        <p:sp>
          <p:nvSpPr>
            <p:cNvPr id="14" name="Graphic 3">
              <a:extLst>
                <a:ext uri="{FF2B5EF4-FFF2-40B4-BE49-F238E27FC236}">
                  <a16:creationId xmlns:a16="http://schemas.microsoft.com/office/drawing/2014/main" id="{CFE00FCC-CE4E-4587-B678-6FF8FF1AC23D}"/>
                </a:ext>
              </a:extLst>
            </p:cNvPr>
            <p:cNvSpPr/>
            <p:nvPr/>
          </p:nvSpPr>
          <p:spPr>
            <a:xfrm>
              <a:off x="8108169" y="1791616"/>
              <a:ext cx="15335" cy="3189"/>
            </a:xfrm>
            <a:custGeom>
              <a:avLst/>
              <a:gdLst>
                <a:gd name="connsiteX0" fmla="*/ 15335 w 15335"/>
                <a:gd name="connsiteY0" fmla="*/ 2905 h 3189"/>
                <a:gd name="connsiteX1" fmla="*/ 0 w 15335"/>
                <a:gd name="connsiteY1" fmla="*/ 238 h 3189"/>
                <a:gd name="connsiteX2" fmla="*/ 15335 w 15335"/>
                <a:gd name="connsiteY2" fmla="*/ 2905 h 3189"/>
              </a:gdLst>
              <a:ahLst/>
              <a:cxnLst>
                <a:cxn ang="0">
                  <a:pos x="connsiteX0" y="connsiteY0"/>
                </a:cxn>
                <a:cxn ang="0">
                  <a:pos x="connsiteX1" y="connsiteY1"/>
                </a:cxn>
                <a:cxn ang="0">
                  <a:pos x="connsiteX2" y="connsiteY2"/>
                </a:cxn>
              </a:cxnLst>
              <a:rect l="l" t="t" r="r" b="b"/>
              <a:pathLst>
                <a:path w="15335" h="3189">
                  <a:moveTo>
                    <a:pt x="15335" y="2905"/>
                  </a:moveTo>
                  <a:cubicBezTo>
                    <a:pt x="10096" y="2715"/>
                    <a:pt x="4477" y="4715"/>
                    <a:pt x="0" y="238"/>
                  </a:cubicBezTo>
                  <a:cubicBezTo>
                    <a:pt x="5144" y="810"/>
                    <a:pt x="10858" y="-1857"/>
                    <a:pt x="15335" y="2905"/>
                  </a:cubicBezTo>
                  <a:close/>
                </a:path>
              </a:pathLst>
            </a:custGeom>
            <a:solidFill>
              <a:srgbClr val="FBFAF9"/>
            </a:solidFill>
            <a:ln w="9525" cap="flat">
              <a:noFill/>
              <a:prstDash val="solid"/>
              <a:miter/>
            </a:ln>
          </p:spPr>
          <p:txBody>
            <a:bodyPr rtlCol="0" anchor="ctr"/>
            <a:lstStyle/>
            <a:p>
              <a:endParaRPr lang="en-US"/>
            </a:p>
          </p:txBody>
        </p:sp>
        <p:sp>
          <p:nvSpPr>
            <p:cNvPr id="15" name="Graphic 3">
              <a:extLst>
                <a:ext uri="{FF2B5EF4-FFF2-40B4-BE49-F238E27FC236}">
                  <a16:creationId xmlns:a16="http://schemas.microsoft.com/office/drawing/2014/main" id="{CA6F2260-843D-4456-BA9B-06849AC4A369}"/>
                </a:ext>
              </a:extLst>
            </p:cNvPr>
            <p:cNvSpPr/>
            <p:nvPr/>
          </p:nvSpPr>
          <p:spPr>
            <a:xfrm>
              <a:off x="8402358" y="2337827"/>
              <a:ext cx="295656" cy="1092326"/>
            </a:xfrm>
            <a:custGeom>
              <a:avLst/>
              <a:gdLst>
                <a:gd name="connsiteX0" fmla="*/ 53092 w 295656"/>
                <a:gd name="connsiteY0" fmla="*/ 1092327 h 1092326"/>
                <a:gd name="connsiteX1" fmla="*/ 7372 w 295656"/>
                <a:gd name="connsiteY1" fmla="*/ 987457 h 1092326"/>
                <a:gd name="connsiteX2" fmla="*/ 19278 w 295656"/>
                <a:gd name="connsiteY2" fmla="*/ 938213 h 1092326"/>
                <a:gd name="connsiteX3" fmla="*/ 89382 w 295656"/>
                <a:gd name="connsiteY3" fmla="*/ 829628 h 1092326"/>
                <a:gd name="connsiteX4" fmla="*/ 78714 w 295656"/>
                <a:gd name="connsiteY4" fmla="*/ 710279 h 1092326"/>
                <a:gd name="connsiteX5" fmla="*/ 51187 w 295656"/>
                <a:gd name="connsiteY5" fmla="*/ 612838 h 1092326"/>
                <a:gd name="connsiteX6" fmla="*/ 56426 w 295656"/>
                <a:gd name="connsiteY6" fmla="*/ 588359 h 1092326"/>
                <a:gd name="connsiteX7" fmla="*/ 106337 w 295656"/>
                <a:gd name="connsiteY7" fmla="*/ 510826 h 1092326"/>
                <a:gd name="connsiteX8" fmla="*/ 80143 w 295656"/>
                <a:gd name="connsiteY8" fmla="*/ 408242 h 1092326"/>
                <a:gd name="connsiteX9" fmla="*/ 28422 w 295656"/>
                <a:gd name="connsiteY9" fmla="*/ 375190 h 1092326"/>
                <a:gd name="connsiteX10" fmla="*/ 75476 w 295656"/>
                <a:gd name="connsiteY10" fmla="*/ 375475 h 1092326"/>
                <a:gd name="connsiteX11" fmla="*/ 206349 w 295656"/>
                <a:gd name="connsiteY11" fmla="*/ 366236 h 1092326"/>
                <a:gd name="connsiteX12" fmla="*/ 256641 w 295656"/>
                <a:gd name="connsiteY12" fmla="*/ 295275 h 1092326"/>
                <a:gd name="connsiteX13" fmla="*/ 218732 w 295656"/>
                <a:gd name="connsiteY13" fmla="*/ 201740 h 1092326"/>
                <a:gd name="connsiteX14" fmla="*/ 150628 w 295656"/>
                <a:gd name="connsiteY14" fmla="*/ 137065 h 1092326"/>
                <a:gd name="connsiteX15" fmla="*/ 116814 w 295656"/>
                <a:gd name="connsiteY15" fmla="*/ 80010 h 1092326"/>
                <a:gd name="connsiteX16" fmla="*/ 88716 w 295656"/>
                <a:gd name="connsiteY16" fmla="*/ 0 h 1092326"/>
                <a:gd name="connsiteX17" fmla="*/ 105003 w 295656"/>
                <a:gd name="connsiteY17" fmla="*/ 23431 h 1092326"/>
                <a:gd name="connsiteX18" fmla="*/ 127387 w 295656"/>
                <a:gd name="connsiteY18" fmla="*/ 62770 h 1092326"/>
                <a:gd name="connsiteX19" fmla="*/ 232257 w 295656"/>
                <a:gd name="connsiteY19" fmla="*/ 166021 h 1092326"/>
                <a:gd name="connsiteX20" fmla="*/ 289312 w 295656"/>
                <a:gd name="connsiteY20" fmla="*/ 231172 h 1092326"/>
                <a:gd name="connsiteX21" fmla="*/ 269691 w 295656"/>
                <a:gd name="connsiteY21" fmla="*/ 334899 h 1092326"/>
                <a:gd name="connsiteX22" fmla="*/ 172631 w 295656"/>
                <a:gd name="connsiteY22" fmla="*/ 466058 h 1092326"/>
                <a:gd name="connsiteX23" fmla="*/ 163106 w 295656"/>
                <a:gd name="connsiteY23" fmla="*/ 486442 h 1092326"/>
                <a:gd name="connsiteX24" fmla="*/ 134340 w 295656"/>
                <a:gd name="connsiteY24" fmla="*/ 614648 h 1092326"/>
                <a:gd name="connsiteX25" fmla="*/ 129483 w 295656"/>
                <a:gd name="connsiteY25" fmla="*/ 686848 h 1092326"/>
                <a:gd name="connsiteX26" fmla="*/ 128911 w 295656"/>
                <a:gd name="connsiteY26" fmla="*/ 829628 h 1092326"/>
                <a:gd name="connsiteX27" fmla="*/ 121863 w 295656"/>
                <a:gd name="connsiteY27" fmla="*/ 860108 h 1092326"/>
                <a:gd name="connsiteX28" fmla="*/ 71856 w 295656"/>
                <a:gd name="connsiteY28" fmla="*/ 959072 h 1092326"/>
                <a:gd name="connsiteX29" fmla="*/ 58998 w 295656"/>
                <a:gd name="connsiteY29" fmla="*/ 1014222 h 1092326"/>
                <a:gd name="connsiteX30" fmla="*/ 53092 w 295656"/>
                <a:gd name="connsiteY30" fmla="*/ 1092327 h 1092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295656" h="1092326">
                  <a:moveTo>
                    <a:pt x="53092" y="1092327"/>
                  </a:moveTo>
                  <a:cubicBezTo>
                    <a:pt x="37757" y="1057370"/>
                    <a:pt x="21945" y="1022699"/>
                    <a:pt x="7372" y="987457"/>
                  </a:cubicBezTo>
                  <a:cubicBezTo>
                    <a:pt x="-4344" y="959168"/>
                    <a:pt x="-3296" y="959358"/>
                    <a:pt x="19278" y="938213"/>
                  </a:cubicBezTo>
                  <a:cubicBezTo>
                    <a:pt x="51663" y="907923"/>
                    <a:pt x="81381" y="876014"/>
                    <a:pt x="89382" y="829628"/>
                  </a:cubicBezTo>
                  <a:cubicBezTo>
                    <a:pt x="96431" y="788670"/>
                    <a:pt x="87954" y="749332"/>
                    <a:pt x="78714" y="710279"/>
                  </a:cubicBezTo>
                  <a:cubicBezTo>
                    <a:pt x="70999" y="677418"/>
                    <a:pt x="61379" y="645033"/>
                    <a:pt x="51187" y="612838"/>
                  </a:cubicBezTo>
                  <a:cubicBezTo>
                    <a:pt x="47853" y="602456"/>
                    <a:pt x="50520" y="595789"/>
                    <a:pt x="56426" y="588359"/>
                  </a:cubicBezTo>
                  <a:cubicBezTo>
                    <a:pt x="75571" y="564166"/>
                    <a:pt x="92621" y="538543"/>
                    <a:pt x="106337" y="510826"/>
                  </a:cubicBezTo>
                  <a:cubicBezTo>
                    <a:pt x="128625" y="466058"/>
                    <a:pt x="121101" y="436721"/>
                    <a:pt x="80143" y="408242"/>
                  </a:cubicBezTo>
                  <a:cubicBezTo>
                    <a:pt x="63570" y="396716"/>
                    <a:pt x="46520" y="386048"/>
                    <a:pt x="28422" y="375190"/>
                  </a:cubicBezTo>
                  <a:cubicBezTo>
                    <a:pt x="44139" y="375190"/>
                    <a:pt x="59855" y="374809"/>
                    <a:pt x="75476" y="375475"/>
                  </a:cubicBezTo>
                  <a:cubicBezTo>
                    <a:pt x="123672" y="377381"/>
                    <a:pt x="162153" y="377762"/>
                    <a:pt x="206349" y="366236"/>
                  </a:cubicBezTo>
                  <a:cubicBezTo>
                    <a:pt x="232638" y="359378"/>
                    <a:pt x="253593" y="323564"/>
                    <a:pt x="256641" y="295275"/>
                  </a:cubicBezTo>
                  <a:cubicBezTo>
                    <a:pt x="259499" y="268796"/>
                    <a:pt x="252546" y="240221"/>
                    <a:pt x="218732" y="201740"/>
                  </a:cubicBezTo>
                  <a:cubicBezTo>
                    <a:pt x="195777" y="179546"/>
                    <a:pt x="174155" y="158591"/>
                    <a:pt x="150628" y="137065"/>
                  </a:cubicBezTo>
                  <a:cubicBezTo>
                    <a:pt x="133959" y="121825"/>
                    <a:pt x="123958" y="100965"/>
                    <a:pt x="116814" y="80010"/>
                  </a:cubicBezTo>
                  <a:cubicBezTo>
                    <a:pt x="107670" y="53435"/>
                    <a:pt x="97098" y="27337"/>
                    <a:pt x="88716" y="0"/>
                  </a:cubicBezTo>
                  <a:cubicBezTo>
                    <a:pt x="94145" y="7810"/>
                    <a:pt x="99669" y="15621"/>
                    <a:pt x="105003" y="23431"/>
                  </a:cubicBezTo>
                  <a:cubicBezTo>
                    <a:pt x="113671" y="37624"/>
                    <a:pt x="121386" y="51721"/>
                    <a:pt x="127387" y="62770"/>
                  </a:cubicBezTo>
                  <a:cubicBezTo>
                    <a:pt x="152914" y="109442"/>
                    <a:pt x="187680" y="137065"/>
                    <a:pt x="232257" y="166021"/>
                  </a:cubicBezTo>
                  <a:cubicBezTo>
                    <a:pt x="255784" y="181261"/>
                    <a:pt x="277977" y="204216"/>
                    <a:pt x="289312" y="231172"/>
                  </a:cubicBezTo>
                  <a:cubicBezTo>
                    <a:pt x="305314" y="269558"/>
                    <a:pt x="288169" y="302419"/>
                    <a:pt x="269691" y="334899"/>
                  </a:cubicBezTo>
                  <a:cubicBezTo>
                    <a:pt x="242735" y="382429"/>
                    <a:pt x="207969" y="424529"/>
                    <a:pt x="172631" y="466058"/>
                  </a:cubicBezTo>
                  <a:cubicBezTo>
                    <a:pt x="167487" y="472154"/>
                    <a:pt x="164725" y="479108"/>
                    <a:pt x="163106" y="486442"/>
                  </a:cubicBezTo>
                  <a:cubicBezTo>
                    <a:pt x="153295" y="529114"/>
                    <a:pt x="143865" y="571881"/>
                    <a:pt x="134340" y="614648"/>
                  </a:cubicBezTo>
                  <a:cubicBezTo>
                    <a:pt x="129102" y="638461"/>
                    <a:pt x="130530" y="662845"/>
                    <a:pt x="129483" y="686848"/>
                  </a:cubicBezTo>
                  <a:cubicBezTo>
                    <a:pt x="127292" y="734378"/>
                    <a:pt x="128530" y="782003"/>
                    <a:pt x="128911" y="829628"/>
                  </a:cubicBezTo>
                  <a:cubicBezTo>
                    <a:pt x="129006" y="840581"/>
                    <a:pt x="126911" y="850297"/>
                    <a:pt x="121863" y="860108"/>
                  </a:cubicBezTo>
                  <a:cubicBezTo>
                    <a:pt x="104908" y="892969"/>
                    <a:pt x="89097" y="926401"/>
                    <a:pt x="71856" y="959072"/>
                  </a:cubicBezTo>
                  <a:cubicBezTo>
                    <a:pt x="62617" y="976598"/>
                    <a:pt x="58045" y="994886"/>
                    <a:pt x="58998" y="1014222"/>
                  </a:cubicBezTo>
                  <a:cubicBezTo>
                    <a:pt x="60236" y="1040225"/>
                    <a:pt x="54426" y="1065848"/>
                    <a:pt x="53092" y="1092327"/>
                  </a:cubicBezTo>
                  <a:close/>
                </a:path>
              </a:pathLst>
            </a:custGeom>
            <a:solidFill>
              <a:srgbClr val="DFAF93"/>
            </a:solidFill>
            <a:ln w="9525" cap="flat">
              <a:noFill/>
              <a:prstDash val="solid"/>
              <a:miter/>
            </a:ln>
          </p:spPr>
          <p:txBody>
            <a:bodyPr rtlCol="0" anchor="ctr"/>
            <a:lstStyle/>
            <a:p>
              <a:endParaRPr lang="en-US"/>
            </a:p>
          </p:txBody>
        </p:sp>
        <p:sp>
          <p:nvSpPr>
            <p:cNvPr id="16" name="Graphic 3">
              <a:extLst>
                <a:ext uri="{FF2B5EF4-FFF2-40B4-BE49-F238E27FC236}">
                  <a16:creationId xmlns:a16="http://schemas.microsoft.com/office/drawing/2014/main" id="{B7231DA0-59C2-4CE0-B73D-24006864F28E}"/>
                </a:ext>
              </a:extLst>
            </p:cNvPr>
            <p:cNvSpPr/>
            <p:nvPr/>
          </p:nvSpPr>
          <p:spPr>
            <a:xfrm>
              <a:off x="8017871" y="2388199"/>
              <a:ext cx="396906" cy="296813"/>
            </a:xfrm>
            <a:custGeom>
              <a:avLst/>
              <a:gdLst>
                <a:gd name="connsiteX0" fmla="*/ 396907 w 396906"/>
                <a:gd name="connsiteY0" fmla="*/ 296814 h 296813"/>
                <a:gd name="connsiteX1" fmla="*/ 351758 w 396906"/>
                <a:gd name="connsiteY1" fmla="*/ 258238 h 296813"/>
                <a:gd name="connsiteX2" fmla="*/ 210026 w 396906"/>
                <a:gd name="connsiteY2" fmla="*/ 123649 h 296813"/>
                <a:gd name="connsiteX3" fmla="*/ 108776 w 396906"/>
                <a:gd name="connsiteY3" fmla="*/ 27923 h 296813"/>
                <a:gd name="connsiteX4" fmla="*/ 90202 w 396906"/>
                <a:gd name="connsiteY4" fmla="*/ 23827 h 296813"/>
                <a:gd name="connsiteX5" fmla="*/ 11525 w 396906"/>
                <a:gd name="connsiteY5" fmla="*/ 51164 h 296813"/>
                <a:gd name="connsiteX6" fmla="*/ 0 w 396906"/>
                <a:gd name="connsiteY6" fmla="*/ 51831 h 296813"/>
                <a:gd name="connsiteX7" fmla="*/ 113729 w 396906"/>
                <a:gd name="connsiteY7" fmla="*/ 7444 h 296813"/>
                <a:gd name="connsiteX8" fmla="*/ 168688 w 396906"/>
                <a:gd name="connsiteY8" fmla="*/ 23732 h 296813"/>
                <a:gd name="connsiteX9" fmla="*/ 297752 w 396906"/>
                <a:gd name="connsiteY9" fmla="*/ 177751 h 296813"/>
                <a:gd name="connsiteX10" fmla="*/ 396907 w 396906"/>
                <a:gd name="connsiteY10" fmla="*/ 296814 h 296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96906" h="296813">
                  <a:moveTo>
                    <a:pt x="396907" y="296814"/>
                  </a:moveTo>
                  <a:cubicBezTo>
                    <a:pt x="380524" y="285098"/>
                    <a:pt x="366141" y="271668"/>
                    <a:pt x="351758" y="258238"/>
                  </a:cubicBezTo>
                  <a:cubicBezTo>
                    <a:pt x="304038" y="213851"/>
                    <a:pt x="257651" y="168036"/>
                    <a:pt x="210026" y="123649"/>
                  </a:cubicBezTo>
                  <a:cubicBezTo>
                    <a:pt x="176022" y="92026"/>
                    <a:pt x="141351" y="61070"/>
                    <a:pt x="108776" y="27923"/>
                  </a:cubicBezTo>
                  <a:cubicBezTo>
                    <a:pt x="102775" y="21827"/>
                    <a:pt x="97727" y="21160"/>
                    <a:pt x="90202" y="23827"/>
                  </a:cubicBezTo>
                  <a:cubicBezTo>
                    <a:pt x="64103" y="33257"/>
                    <a:pt x="37814" y="42115"/>
                    <a:pt x="11525" y="51164"/>
                  </a:cubicBezTo>
                  <a:cubicBezTo>
                    <a:pt x="8382" y="52212"/>
                    <a:pt x="5334" y="54879"/>
                    <a:pt x="0" y="51831"/>
                  </a:cubicBezTo>
                  <a:cubicBezTo>
                    <a:pt x="38767" y="36591"/>
                    <a:pt x="76010" y="21446"/>
                    <a:pt x="113729" y="7444"/>
                  </a:cubicBezTo>
                  <a:cubicBezTo>
                    <a:pt x="146399" y="-4748"/>
                    <a:pt x="146114" y="-3700"/>
                    <a:pt x="168688" y="23732"/>
                  </a:cubicBezTo>
                  <a:cubicBezTo>
                    <a:pt x="211360" y="75358"/>
                    <a:pt x="254794" y="126316"/>
                    <a:pt x="297752" y="177751"/>
                  </a:cubicBezTo>
                  <a:cubicBezTo>
                    <a:pt x="330994" y="217280"/>
                    <a:pt x="363950" y="257095"/>
                    <a:pt x="396907" y="296814"/>
                  </a:cubicBezTo>
                  <a:close/>
                </a:path>
              </a:pathLst>
            </a:custGeom>
            <a:solidFill>
              <a:srgbClr val="E0B092"/>
            </a:solidFill>
            <a:ln w="9525" cap="flat">
              <a:noFill/>
              <a:prstDash val="solid"/>
              <a:miter/>
            </a:ln>
          </p:spPr>
          <p:txBody>
            <a:bodyPr rtlCol="0" anchor="ctr"/>
            <a:lstStyle/>
            <a:p>
              <a:endParaRPr lang="en-US"/>
            </a:p>
          </p:txBody>
        </p:sp>
        <p:sp>
          <p:nvSpPr>
            <p:cNvPr id="17" name="Graphic 3">
              <a:extLst>
                <a:ext uri="{FF2B5EF4-FFF2-40B4-BE49-F238E27FC236}">
                  <a16:creationId xmlns:a16="http://schemas.microsoft.com/office/drawing/2014/main" id="{23D4FAC0-7E81-4AE1-B658-9C3F40E22F3C}"/>
                </a:ext>
              </a:extLst>
            </p:cNvPr>
            <p:cNvSpPr/>
            <p:nvPr/>
          </p:nvSpPr>
          <p:spPr>
            <a:xfrm>
              <a:off x="8112397" y="3114972"/>
              <a:ext cx="78047" cy="147317"/>
            </a:xfrm>
            <a:custGeom>
              <a:avLst/>
              <a:gdLst>
                <a:gd name="connsiteX0" fmla="*/ 44444 w 78047"/>
                <a:gd name="connsiteY0" fmla="*/ 0 h 147317"/>
                <a:gd name="connsiteX1" fmla="*/ 67114 w 78047"/>
                <a:gd name="connsiteY1" fmla="*/ 113729 h 147317"/>
                <a:gd name="connsiteX2" fmla="*/ 77115 w 78047"/>
                <a:gd name="connsiteY2" fmla="*/ 137446 h 147317"/>
                <a:gd name="connsiteX3" fmla="*/ 76258 w 78047"/>
                <a:gd name="connsiteY3" fmla="*/ 145923 h 147317"/>
                <a:gd name="connsiteX4" fmla="*/ 67876 w 78047"/>
                <a:gd name="connsiteY4" fmla="*/ 145637 h 147317"/>
                <a:gd name="connsiteX5" fmla="*/ 7297 w 78047"/>
                <a:gd name="connsiteY5" fmla="*/ 98870 h 147317"/>
                <a:gd name="connsiteX6" fmla="*/ 1201 w 78047"/>
                <a:gd name="connsiteY6" fmla="*/ 69056 h 147317"/>
                <a:gd name="connsiteX7" fmla="*/ 44444 w 78047"/>
                <a:gd name="connsiteY7" fmla="*/ 0 h 147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047" h="147317">
                  <a:moveTo>
                    <a:pt x="44444" y="0"/>
                  </a:moveTo>
                  <a:cubicBezTo>
                    <a:pt x="34538" y="42196"/>
                    <a:pt x="51778" y="77724"/>
                    <a:pt x="67114" y="113729"/>
                  </a:cubicBezTo>
                  <a:cubicBezTo>
                    <a:pt x="70447" y="121634"/>
                    <a:pt x="73972" y="129445"/>
                    <a:pt x="77115" y="137446"/>
                  </a:cubicBezTo>
                  <a:cubicBezTo>
                    <a:pt x="78258" y="140303"/>
                    <a:pt x="78734" y="143542"/>
                    <a:pt x="76258" y="145923"/>
                  </a:cubicBezTo>
                  <a:cubicBezTo>
                    <a:pt x="73591" y="148495"/>
                    <a:pt x="70638" y="146971"/>
                    <a:pt x="67876" y="145637"/>
                  </a:cubicBezTo>
                  <a:cubicBezTo>
                    <a:pt x="44635" y="134017"/>
                    <a:pt x="23299" y="119444"/>
                    <a:pt x="7297" y="98870"/>
                  </a:cubicBezTo>
                  <a:cubicBezTo>
                    <a:pt x="915" y="90773"/>
                    <a:pt x="-1752" y="80486"/>
                    <a:pt x="1201" y="69056"/>
                  </a:cubicBezTo>
                  <a:cubicBezTo>
                    <a:pt x="7201" y="46101"/>
                    <a:pt x="24823" y="16478"/>
                    <a:pt x="44444" y="0"/>
                  </a:cubicBezTo>
                  <a:close/>
                </a:path>
              </a:pathLst>
            </a:custGeom>
            <a:solidFill>
              <a:srgbClr val="E0B092"/>
            </a:solidFill>
            <a:ln w="9525" cap="flat">
              <a:noFill/>
              <a:prstDash val="solid"/>
              <a:miter/>
            </a:ln>
          </p:spPr>
          <p:txBody>
            <a:bodyPr rtlCol="0" anchor="ctr"/>
            <a:lstStyle/>
            <a:p>
              <a:endParaRPr lang="en-US"/>
            </a:p>
          </p:txBody>
        </p:sp>
        <p:sp>
          <p:nvSpPr>
            <p:cNvPr id="18" name="Graphic 3">
              <a:extLst>
                <a:ext uri="{FF2B5EF4-FFF2-40B4-BE49-F238E27FC236}">
                  <a16:creationId xmlns:a16="http://schemas.microsoft.com/office/drawing/2014/main" id="{FF3F92D3-0BA0-44CF-8E6E-1D7495F18ACC}"/>
                </a:ext>
              </a:extLst>
            </p:cNvPr>
            <p:cNvSpPr/>
            <p:nvPr/>
          </p:nvSpPr>
          <p:spPr>
            <a:xfrm>
              <a:off x="8120648" y="2093080"/>
              <a:ext cx="121865" cy="73795"/>
            </a:xfrm>
            <a:custGeom>
              <a:avLst/>
              <a:gdLst>
                <a:gd name="connsiteX0" fmla="*/ 69435 w 121865"/>
                <a:gd name="connsiteY0" fmla="*/ 11289 h 73795"/>
                <a:gd name="connsiteX1" fmla="*/ 109726 w 121865"/>
                <a:gd name="connsiteY1" fmla="*/ 27577 h 73795"/>
                <a:gd name="connsiteX2" fmla="*/ 114107 w 121865"/>
                <a:gd name="connsiteY2" fmla="*/ 60248 h 73795"/>
                <a:gd name="connsiteX3" fmla="*/ 74198 w 121865"/>
                <a:gd name="connsiteY3" fmla="*/ 64058 h 73795"/>
                <a:gd name="connsiteX4" fmla="*/ 57529 w 121865"/>
                <a:gd name="connsiteY4" fmla="*/ 53771 h 73795"/>
                <a:gd name="connsiteX5" fmla="*/ 10190 w 121865"/>
                <a:gd name="connsiteY5" fmla="*/ 20433 h 73795"/>
                <a:gd name="connsiteX6" fmla="*/ 569 w 121865"/>
                <a:gd name="connsiteY6" fmla="*/ 3288 h 73795"/>
                <a:gd name="connsiteX7" fmla="*/ 17524 w 121865"/>
                <a:gd name="connsiteY7" fmla="*/ 335 h 73795"/>
                <a:gd name="connsiteX8" fmla="*/ 69435 w 121865"/>
                <a:gd name="connsiteY8" fmla="*/ 11289 h 73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865" h="73795">
                  <a:moveTo>
                    <a:pt x="69435" y="11289"/>
                  </a:moveTo>
                  <a:cubicBezTo>
                    <a:pt x="82961" y="16433"/>
                    <a:pt x="97248" y="19671"/>
                    <a:pt x="109726" y="27577"/>
                  </a:cubicBezTo>
                  <a:cubicBezTo>
                    <a:pt x="125347" y="37483"/>
                    <a:pt x="124871" y="39959"/>
                    <a:pt x="114107" y="60248"/>
                  </a:cubicBezTo>
                  <a:cubicBezTo>
                    <a:pt x="105725" y="75107"/>
                    <a:pt x="98772" y="79679"/>
                    <a:pt x="74198" y="64058"/>
                  </a:cubicBezTo>
                  <a:cubicBezTo>
                    <a:pt x="68768" y="60438"/>
                    <a:pt x="63149" y="57200"/>
                    <a:pt x="57529" y="53771"/>
                  </a:cubicBezTo>
                  <a:cubicBezTo>
                    <a:pt x="41051" y="42245"/>
                    <a:pt x="26668" y="32054"/>
                    <a:pt x="10190" y="20433"/>
                  </a:cubicBezTo>
                  <a:cubicBezTo>
                    <a:pt x="6951" y="18147"/>
                    <a:pt x="-2383" y="6812"/>
                    <a:pt x="569" y="3288"/>
                  </a:cubicBezTo>
                  <a:cubicBezTo>
                    <a:pt x="3998" y="-712"/>
                    <a:pt x="13238" y="-141"/>
                    <a:pt x="17524" y="335"/>
                  </a:cubicBezTo>
                  <a:cubicBezTo>
                    <a:pt x="42765" y="3098"/>
                    <a:pt x="50576" y="8146"/>
                    <a:pt x="69435" y="11289"/>
                  </a:cubicBezTo>
                  <a:close/>
                </a:path>
              </a:pathLst>
            </a:custGeom>
            <a:solidFill>
              <a:srgbClr val="030201"/>
            </a:solidFill>
            <a:ln w="9525" cap="flat">
              <a:noFill/>
              <a:prstDash val="solid"/>
              <a:miter/>
            </a:ln>
          </p:spPr>
          <p:txBody>
            <a:bodyPr rtlCol="0" anchor="ctr"/>
            <a:lstStyle/>
            <a:p>
              <a:endParaRPr lang="en-US"/>
            </a:p>
          </p:txBody>
        </p:sp>
        <p:sp>
          <p:nvSpPr>
            <p:cNvPr id="19" name="Graphic 3">
              <a:extLst>
                <a:ext uri="{FF2B5EF4-FFF2-40B4-BE49-F238E27FC236}">
                  <a16:creationId xmlns:a16="http://schemas.microsoft.com/office/drawing/2014/main" id="{B6D5E786-F6E7-4797-9524-674F40098C04}"/>
                </a:ext>
              </a:extLst>
            </p:cNvPr>
            <p:cNvSpPr/>
            <p:nvPr/>
          </p:nvSpPr>
          <p:spPr>
            <a:xfrm>
              <a:off x="8214944" y="2088946"/>
              <a:ext cx="35814" cy="5898"/>
            </a:xfrm>
            <a:custGeom>
              <a:avLst/>
              <a:gdLst>
                <a:gd name="connsiteX0" fmla="*/ 3048 w 35814"/>
                <a:gd name="connsiteY0" fmla="*/ 5518 h 5898"/>
                <a:gd name="connsiteX1" fmla="*/ 0 w 35814"/>
                <a:gd name="connsiteY1" fmla="*/ 5899 h 5898"/>
                <a:gd name="connsiteX2" fmla="*/ 35814 w 35814"/>
                <a:gd name="connsiteY2" fmla="*/ 1041 h 5898"/>
                <a:gd name="connsiteX3" fmla="*/ 3048 w 35814"/>
                <a:gd name="connsiteY3" fmla="*/ 5518 h 5898"/>
              </a:gdLst>
              <a:ahLst/>
              <a:cxnLst>
                <a:cxn ang="0">
                  <a:pos x="connsiteX0" y="connsiteY0"/>
                </a:cxn>
                <a:cxn ang="0">
                  <a:pos x="connsiteX1" y="connsiteY1"/>
                </a:cxn>
                <a:cxn ang="0">
                  <a:pos x="connsiteX2" y="connsiteY2"/>
                </a:cxn>
                <a:cxn ang="0">
                  <a:pos x="connsiteX3" y="connsiteY3"/>
                </a:cxn>
              </a:cxnLst>
              <a:rect l="l" t="t" r="r" b="b"/>
              <a:pathLst>
                <a:path w="35814" h="5898">
                  <a:moveTo>
                    <a:pt x="3048" y="5518"/>
                  </a:moveTo>
                  <a:cubicBezTo>
                    <a:pt x="2000" y="5613"/>
                    <a:pt x="1048" y="5803"/>
                    <a:pt x="0" y="5899"/>
                  </a:cubicBezTo>
                  <a:cubicBezTo>
                    <a:pt x="10763" y="-6484"/>
                    <a:pt x="24194" y="5137"/>
                    <a:pt x="35814" y="1041"/>
                  </a:cubicBezTo>
                  <a:cubicBezTo>
                    <a:pt x="25337" y="5994"/>
                    <a:pt x="13621" y="279"/>
                    <a:pt x="3048" y="5518"/>
                  </a:cubicBezTo>
                  <a:close/>
                </a:path>
              </a:pathLst>
            </a:custGeom>
            <a:solidFill>
              <a:srgbClr val="FFE0BB"/>
            </a:solidFill>
            <a:ln w="9525" cap="flat">
              <a:noFill/>
              <a:prstDash val="solid"/>
              <a:miter/>
            </a:ln>
          </p:spPr>
          <p:txBody>
            <a:bodyPr rtlCol="0" anchor="ctr"/>
            <a:lstStyle/>
            <a:p>
              <a:endParaRPr lang="en-US"/>
            </a:p>
          </p:txBody>
        </p:sp>
      </p:grpSp>
      <p:sp>
        <p:nvSpPr>
          <p:cNvPr id="39" name="TextBox 38">
            <a:extLst>
              <a:ext uri="{FF2B5EF4-FFF2-40B4-BE49-F238E27FC236}">
                <a16:creationId xmlns:a16="http://schemas.microsoft.com/office/drawing/2014/main" id="{F02094FF-7CD6-47CB-B2E0-97F2DC81EBF5}"/>
              </a:ext>
            </a:extLst>
          </p:cNvPr>
          <p:cNvSpPr txBox="1"/>
          <p:nvPr/>
        </p:nvSpPr>
        <p:spPr>
          <a:xfrm>
            <a:off x="773395" y="5538193"/>
            <a:ext cx="5314889" cy="1015663"/>
          </a:xfrm>
          <a:prstGeom prst="rect">
            <a:avLst/>
          </a:prstGeom>
          <a:noFill/>
        </p:spPr>
        <p:txBody>
          <a:bodyPr wrap="square" rtlCol="0">
            <a:spAutoFit/>
          </a:bodyPr>
          <a:lstStyle/>
          <a:p>
            <a:r>
              <a:rPr lang="ar-SA" altLang="ko-KR" sz="6000" b="1" dirty="0" smtClean="0">
                <a:solidFill>
                  <a:schemeClr val="tx1">
                    <a:lumMod val="85000"/>
                    <a:lumOff val="15000"/>
                  </a:schemeClr>
                </a:solidFill>
                <a:cs typeface="Arial" pitchFamily="34" charset="0"/>
              </a:rPr>
              <a:t>شكرا لاستماعكم</a:t>
            </a:r>
            <a:r>
              <a:rPr lang="ar-SA" altLang="ko-KR" sz="2800" b="1" dirty="0" smtClean="0">
                <a:solidFill>
                  <a:schemeClr val="tx1">
                    <a:lumMod val="85000"/>
                    <a:lumOff val="15000"/>
                  </a:schemeClr>
                </a:solidFill>
                <a:cs typeface="Arial" pitchFamily="34" charset="0"/>
              </a:rPr>
              <a:t> </a:t>
            </a:r>
            <a:endParaRPr lang="ko-KR" altLang="en-US" sz="2800" b="1" dirty="0">
              <a:solidFill>
                <a:schemeClr val="tx1">
                  <a:lumMod val="85000"/>
                  <a:lumOff val="15000"/>
                </a:schemeClr>
              </a:solidFill>
              <a:cs typeface="Arial" pitchFamily="34" charset="0"/>
            </a:endParaRPr>
          </a:p>
        </p:txBody>
      </p:sp>
    </p:spTree>
    <p:extLst>
      <p:ext uri="{BB962C8B-B14F-4D97-AF65-F5344CB8AC3E}">
        <p14:creationId xmlns:p14="http://schemas.microsoft.com/office/powerpoint/2010/main" val="150417236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9100</TotalTime>
  <Words>1168</Words>
  <Application>Microsoft Office PowerPoint</Application>
  <PresentationFormat>Custom</PresentationFormat>
  <Paragraphs>221</Paragraphs>
  <Slides>107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107</vt:i4>
      </vt:variant>
    </vt:vector>
  </HeadingPairs>
  <TitlesOfParts>
    <vt:vector size="114" baseType="lpstr">
      <vt:lpstr>맑은 고딕</vt:lpstr>
      <vt:lpstr>Arial</vt:lpstr>
      <vt:lpstr>Calibri</vt:lpstr>
      <vt:lpstr>Calibri Light</vt:lpstr>
      <vt:lpstr>Söhne</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sara</dc:creator>
  <cp:lastModifiedBy>sara</cp:lastModifiedBy>
  <cp:revision>525</cp:revision>
  <dcterms:created xsi:type="dcterms:W3CDTF">2023-05-20T10:14:01Z</dcterms:created>
  <dcterms:modified xsi:type="dcterms:W3CDTF">2023-07-20T11:57:35Z</dcterms:modified>
</cp:coreProperties>
</file>