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jpg" ContentType="image/jpg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png" ContentType="image/png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</p:sldIdLst>
  <p:sldSz cx="18288000" cy="10287000"/>
  <p:notesSz cx="18288000" cy="10287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37" Type="http://schemas.openxmlformats.org/officeDocument/2006/relationships/slide" Target="slides/slide32.xml"/><Relationship Id="rId38" Type="http://schemas.openxmlformats.org/officeDocument/2006/relationships/slide" Target="slides/slide33.xml"/><Relationship Id="rId39" Type="http://schemas.openxmlformats.org/officeDocument/2006/relationships/slide" Target="slides/slide34.xml"/><Relationship Id="rId40" Type="http://schemas.openxmlformats.org/officeDocument/2006/relationships/slide" Target="slides/slide35.xml"/><Relationship Id="rId41" Type="http://schemas.openxmlformats.org/officeDocument/2006/relationships/slide" Target="slides/slide36.xml"/><Relationship Id="rId42" Type="http://schemas.openxmlformats.org/officeDocument/2006/relationships/slide" Target="slides/slide37.xml"/><Relationship Id="rId43" Type="http://schemas.openxmlformats.org/officeDocument/2006/relationships/slide" Target="slides/slide38.xml"/><Relationship Id="rId44" Type="http://schemas.openxmlformats.org/officeDocument/2006/relationships/slide" Target="slides/slide39.xml"/><Relationship Id="rId45" Type="http://schemas.openxmlformats.org/officeDocument/2006/relationships/slide" Target="slides/slide40.xml"/><Relationship Id="rId46" Type="http://schemas.openxmlformats.org/officeDocument/2006/relationships/slide" Target="slides/slide41.xml"/><Relationship Id="rId47" Type="http://schemas.openxmlformats.org/officeDocument/2006/relationships/slide" Target="slides/slide42.xml"/><Relationship Id="rId48" Type="http://schemas.openxmlformats.org/officeDocument/2006/relationships/slide" Target="slides/slide43.xml"/><Relationship Id="rId49" Type="http://schemas.openxmlformats.org/officeDocument/2006/relationships/slide" Target="slides/slide44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938739" y="3861848"/>
            <a:ext cx="2841625" cy="20275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150" b="1" i="0">
                <a:solidFill>
                  <a:srgbClr val="231F20"/>
                </a:solidFill>
                <a:latin typeface="Tahoma"/>
                <a:cs typeface="Tahoma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743200" y="5760720"/>
            <a:ext cx="12801600" cy="2571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50" b="0" i="0">
                <a:solidFill>
                  <a:srgbClr val="231F20"/>
                </a:solidFill>
                <a:latin typeface="Verdana"/>
                <a:cs typeface="Verdana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150" b="1" i="0">
                <a:solidFill>
                  <a:srgbClr val="231F20"/>
                </a:solidFill>
                <a:latin typeface="Tahoma"/>
                <a:cs typeface="Tahoma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3250" b="0" i="0">
                <a:solidFill>
                  <a:srgbClr val="231F20"/>
                </a:solidFill>
                <a:latin typeface="Verdana"/>
                <a:cs typeface="Verdana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150" b="1" i="0">
                <a:solidFill>
                  <a:srgbClr val="231F20"/>
                </a:solidFill>
                <a:latin typeface="Tahoma"/>
                <a:cs typeface="Tahoma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91440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941832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150" b="1" i="0">
                <a:solidFill>
                  <a:srgbClr val="231F20"/>
                </a:solidFill>
                <a:latin typeface="Tahoma"/>
                <a:cs typeface="Tahoma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FDFAF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916443" y="61206"/>
            <a:ext cx="5984240" cy="320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150" b="1" i="0">
                <a:solidFill>
                  <a:srgbClr val="231F20"/>
                </a:solidFill>
                <a:latin typeface="Tahoma"/>
                <a:cs typeface="Tahoma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70803" y="2504457"/>
            <a:ext cx="17007840" cy="70421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50" b="0" i="0">
                <a:solidFill>
                  <a:srgbClr val="231F20"/>
                </a:solidFill>
                <a:latin typeface="Verdana"/>
                <a:cs typeface="Verdana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3167361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g"/></Relationships>
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png"/></Relationships>

</file>

<file path=ppt/slides/_rels/slide1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jpg"/></Relationships>

</file>

<file path=ppt/slides/_rels/slide1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/Relationships>

</file>

<file path=ppt/slides/_rels/slide1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g"/></Relationships>

</file>

<file path=ppt/slides/_rels/slide1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jpg"/><Relationship Id="rId3" Type="http://schemas.openxmlformats.org/officeDocument/2006/relationships/image" Target="../media/image10.jpg"/><Relationship Id="rId4" Type="http://schemas.openxmlformats.org/officeDocument/2006/relationships/image" Target="../media/image11.png"/></Relationships>

</file>

<file path=ppt/slides/_rels/slide1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2.jpg"/><Relationship Id="rId3" Type="http://schemas.openxmlformats.org/officeDocument/2006/relationships/image" Target="../media/image13.png"/></Relationships>

</file>

<file path=ppt/slides/_rels/slide1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3" Type="http://schemas.openxmlformats.org/officeDocument/2006/relationships/image" Target="../media/image15.jpg"/><Relationship Id="rId4" Type="http://schemas.openxmlformats.org/officeDocument/2006/relationships/image" Target="../media/image16.jpg"/><Relationship Id="rId5" Type="http://schemas.openxmlformats.org/officeDocument/2006/relationships/image" Target="../media/image17.png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
</file>

<file path=ppt/slides/_rels/slide2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8.jpg"/></Relationships>

</file>

<file path=ppt/slides/_rels/slide2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9.jpg"/></Relationships>

</file>

<file path=ppt/slides/_rels/slide2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g"/></Relationships>

</file>

<file path=ppt/slides/_rels/slide2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0.jpg"/></Relationships>

</file>

<file path=ppt/slides/_rels/slide2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1.jpg"/></Relationships>

</file>

<file path=ppt/slides/_rels/slide2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2.jpg"/></Relationships>

</file>

<file path=ppt/slides/_rels/slide2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3.jpg"/></Relationships>

</file>

<file path=ppt/slides/_rels/slide2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4.jpg"/></Relationships>

</file>

<file path=ppt/slides/_rels/slide2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5.jpg"/></Relationships>

</file>

<file path=ppt/slides/_rels/slide2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4.jpg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jpg"/></Relationships>

</file>

<file path=ppt/slides/_rels/slide3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6.jpg"/></Relationships>

</file>

<file path=ppt/slides/_rels/slide3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7.png"/></Relationships>

</file>

<file path=ppt/slides/_rels/slide3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g"/></Relationships>

</file>

<file path=ppt/slides/_rels/slide3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8.jpg"/></Relationships>

</file>

<file path=ppt/slides/_rels/slide3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9.jpg"/></Relationships>

</file>

<file path=ppt/slides/_rels/slide3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0.png"/><Relationship Id="rId3" Type="http://schemas.openxmlformats.org/officeDocument/2006/relationships/image" Target="../media/image31.jpg"/></Relationships>

</file>

<file path=ppt/slides/_rels/slide3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2.jpg"/></Relationships>

</file>

<file path=ppt/slides/_rels/slide3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3.jpg"/></Relationships>

</file>

<file path=ppt/slides/_rels/slide3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g"/></Relationships>

</file>

<file path=ppt/slides/_rels/slide3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jpg"/></Relationships>

</file>

<file path=ppt/slides/_rels/slide4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4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g"/></Relationships>

</file>

<file path=ppt/slides/_rels/slide4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4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4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4.jpg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4.jpg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g"/></Relationships>
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g"/></Relationships>
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1028700" y="3362323"/>
            <a:ext cx="79375" cy="3562350"/>
          </a:xfrm>
          <a:custGeom>
            <a:avLst/>
            <a:gdLst/>
            <a:ahLst/>
            <a:cxnLst/>
            <a:rect l="l" t="t" r="r" b="b"/>
            <a:pathLst>
              <a:path w="79375" h="3562350">
                <a:moveTo>
                  <a:pt x="78987" y="3562352"/>
                </a:moveTo>
                <a:lnTo>
                  <a:pt x="0" y="3562352"/>
                </a:lnTo>
                <a:lnTo>
                  <a:pt x="0" y="0"/>
                </a:lnTo>
                <a:lnTo>
                  <a:pt x="78987" y="0"/>
                </a:lnTo>
                <a:lnTo>
                  <a:pt x="78987" y="3562352"/>
                </a:lnTo>
                <a:close/>
              </a:path>
            </a:pathLst>
          </a:custGeom>
          <a:solidFill>
            <a:srgbClr val="123C33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809985" y="1888382"/>
            <a:ext cx="7448550" cy="7448549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374790" y="3093525"/>
            <a:ext cx="4824095" cy="2533650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 marR="5080">
              <a:lnSpc>
                <a:spcPts val="10040"/>
              </a:lnSpc>
            </a:pPr>
            <a:r>
              <a:rPr dirty="0" sz="8100" spc="-345">
                <a:solidFill>
                  <a:srgbClr val="181818"/>
                </a:solidFill>
                <a:latin typeface="Arial"/>
                <a:cs typeface="Arial"/>
              </a:rPr>
              <a:t>Deer</a:t>
            </a:r>
            <a:r>
              <a:rPr dirty="0" sz="8100" spc="-605">
                <a:solidFill>
                  <a:srgbClr val="181818"/>
                </a:solidFill>
                <a:latin typeface="Arial"/>
                <a:cs typeface="Arial"/>
              </a:rPr>
              <a:t> </a:t>
            </a:r>
            <a:r>
              <a:rPr dirty="0" sz="8100" spc="-484">
                <a:solidFill>
                  <a:srgbClr val="181818"/>
                </a:solidFill>
                <a:latin typeface="Arial"/>
                <a:cs typeface="Arial"/>
              </a:rPr>
              <a:t>Balak </a:t>
            </a:r>
            <a:r>
              <a:rPr dirty="0" sz="8100" spc="-470">
                <a:solidFill>
                  <a:srgbClr val="181818"/>
                </a:solidFill>
                <a:latin typeface="Arial"/>
                <a:cs typeface="Arial"/>
              </a:rPr>
              <a:t>Alena</a:t>
            </a:r>
            <a:endParaRPr sz="81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1374818" y="5773152"/>
            <a:ext cx="6994525" cy="102489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3250">
                <a:solidFill>
                  <a:srgbClr val="181818"/>
                </a:solidFill>
                <a:latin typeface="Arial MT"/>
                <a:cs typeface="Arial MT"/>
              </a:rPr>
              <a:t>An</a:t>
            </a:r>
            <a:r>
              <a:rPr dirty="0" sz="3250" spc="305">
                <a:solidFill>
                  <a:srgbClr val="181818"/>
                </a:solidFill>
                <a:latin typeface="Arial MT"/>
                <a:cs typeface="Arial MT"/>
              </a:rPr>
              <a:t> </a:t>
            </a:r>
            <a:r>
              <a:rPr dirty="0" sz="3250" spc="170">
                <a:solidFill>
                  <a:srgbClr val="181818"/>
                </a:solidFill>
                <a:latin typeface="Arial MT"/>
                <a:cs typeface="Arial MT"/>
              </a:rPr>
              <a:t>AI</a:t>
            </a:r>
            <a:r>
              <a:rPr dirty="0" sz="2300" spc="170">
                <a:solidFill>
                  <a:srgbClr val="181818"/>
                </a:solidFill>
                <a:latin typeface="Ink Free"/>
                <a:cs typeface="Ink Free"/>
              </a:rPr>
              <a:t>-</a:t>
            </a:r>
            <a:r>
              <a:rPr dirty="0" sz="3250" spc="95">
                <a:solidFill>
                  <a:srgbClr val="181818"/>
                </a:solidFill>
                <a:latin typeface="Arial MT"/>
                <a:cs typeface="Arial MT"/>
              </a:rPr>
              <a:t>Based</a:t>
            </a:r>
            <a:r>
              <a:rPr dirty="0" sz="3250" spc="320">
                <a:solidFill>
                  <a:srgbClr val="181818"/>
                </a:solidFill>
                <a:latin typeface="Arial MT"/>
                <a:cs typeface="Arial MT"/>
              </a:rPr>
              <a:t> </a:t>
            </a:r>
            <a:r>
              <a:rPr dirty="0" sz="3250" spc="105">
                <a:solidFill>
                  <a:srgbClr val="181818"/>
                </a:solidFill>
                <a:latin typeface="Arial MT"/>
                <a:cs typeface="Arial MT"/>
              </a:rPr>
              <a:t>Emergency</a:t>
            </a:r>
            <a:endParaRPr sz="325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30"/>
              </a:spcBef>
            </a:pPr>
            <a:r>
              <a:rPr dirty="0" sz="3250" spc="120">
                <a:solidFill>
                  <a:srgbClr val="181818"/>
                </a:solidFill>
                <a:latin typeface="Arial MT"/>
                <a:cs typeface="Arial MT"/>
              </a:rPr>
              <a:t>Management</a:t>
            </a:r>
            <a:r>
              <a:rPr dirty="0" sz="3250" spc="355">
                <a:solidFill>
                  <a:srgbClr val="181818"/>
                </a:solidFill>
                <a:latin typeface="Arial MT"/>
                <a:cs typeface="Arial MT"/>
              </a:rPr>
              <a:t> </a:t>
            </a:r>
            <a:r>
              <a:rPr dirty="0" sz="3250" spc="130">
                <a:solidFill>
                  <a:srgbClr val="181818"/>
                </a:solidFill>
                <a:latin typeface="Arial MT"/>
                <a:cs typeface="Arial MT"/>
              </a:rPr>
              <a:t>System</a:t>
            </a:r>
            <a:r>
              <a:rPr dirty="0" sz="3250" spc="365">
                <a:solidFill>
                  <a:srgbClr val="181818"/>
                </a:solidFill>
                <a:latin typeface="Arial MT"/>
                <a:cs typeface="Arial MT"/>
              </a:rPr>
              <a:t> </a:t>
            </a:r>
            <a:r>
              <a:rPr dirty="0" sz="3250" spc="175">
                <a:solidFill>
                  <a:srgbClr val="181818"/>
                </a:solidFill>
                <a:latin typeface="Arial MT"/>
                <a:cs typeface="Arial MT"/>
              </a:rPr>
              <a:t>for</a:t>
            </a:r>
            <a:r>
              <a:rPr dirty="0" sz="3250" spc="365">
                <a:solidFill>
                  <a:srgbClr val="181818"/>
                </a:solidFill>
                <a:latin typeface="Arial MT"/>
                <a:cs typeface="Arial MT"/>
              </a:rPr>
              <a:t> </a:t>
            </a:r>
            <a:r>
              <a:rPr dirty="0" sz="3250" spc="120">
                <a:solidFill>
                  <a:srgbClr val="181818"/>
                </a:solidFill>
                <a:latin typeface="Arial MT"/>
                <a:cs typeface="Arial MT"/>
              </a:rPr>
              <a:t>Palestine</a:t>
            </a:r>
            <a:endParaRPr sz="325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15392502" y="5068061"/>
            <a:ext cx="2895600" cy="5219065"/>
          </a:xfrm>
          <a:custGeom>
            <a:avLst/>
            <a:gdLst/>
            <a:ahLst/>
            <a:cxnLst/>
            <a:rect l="l" t="t" r="r" b="b"/>
            <a:pathLst>
              <a:path w="2895600" h="5219065">
                <a:moveTo>
                  <a:pt x="1241463" y="1598041"/>
                </a:moveTo>
                <a:lnTo>
                  <a:pt x="1239456" y="1557172"/>
                </a:lnTo>
                <a:lnTo>
                  <a:pt x="1233462" y="1516697"/>
                </a:lnTo>
                <a:lnTo>
                  <a:pt x="1223518" y="1477022"/>
                </a:lnTo>
                <a:lnTo>
                  <a:pt x="1209738" y="1438490"/>
                </a:lnTo>
                <a:lnTo>
                  <a:pt x="1192237" y="1401508"/>
                </a:lnTo>
                <a:lnTo>
                  <a:pt x="1171206" y="1366418"/>
                </a:lnTo>
                <a:lnTo>
                  <a:pt x="1146835" y="1333563"/>
                </a:lnTo>
                <a:lnTo>
                  <a:pt x="1119365" y="1303248"/>
                </a:lnTo>
                <a:lnTo>
                  <a:pt x="1089050" y="1275778"/>
                </a:lnTo>
                <a:lnTo>
                  <a:pt x="1056195" y="1251407"/>
                </a:lnTo>
                <a:lnTo>
                  <a:pt x="1021092" y="1230363"/>
                </a:lnTo>
                <a:lnTo>
                  <a:pt x="984110" y="1212875"/>
                </a:lnTo>
                <a:lnTo>
                  <a:pt x="945591" y="1199095"/>
                </a:lnTo>
                <a:lnTo>
                  <a:pt x="905903" y="1189151"/>
                </a:lnTo>
                <a:lnTo>
                  <a:pt x="865441" y="1183144"/>
                </a:lnTo>
                <a:lnTo>
                  <a:pt x="824572" y="1181138"/>
                </a:lnTo>
                <a:lnTo>
                  <a:pt x="804125" y="1181646"/>
                </a:lnTo>
                <a:lnTo>
                  <a:pt x="763409" y="1185659"/>
                </a:lnTo>
                <a:lnTo>
                  <a:pt x="723277" y="1193634"/>
                </a:lnTo>
                <a:lnTo>
                  <a:pt x="684136" y="1205509"/>
                </a:lnTo>
                <a:lnTo>
                  <a:pt x="646328" y="1221168"/>
                </a:lnTo>
                <a:lnTo>
                  <a:pt x="610247" y="1240459"/>
                </a:lnTo>
                <a:lnTo>
                  <a:pt x="576237" y="1263180"/>
                </a:lnTo>
                <a:lnTo>
                  <a:pt x="544614" y="1289138"/>
                </a:lnTo>
                <a:lnTo>
                  <a:pt x="515683" y="1318069"/>
                </a:lnTo>
                <a:lnTo>
                  <a:pt x="489724" y="1349692"/>
                </a:lnTo>
                <a:lnTo>
                  <a:pt x="466991" y="1383715"/>
                </a:lnTo>
                <a:lnTo>
                  <a:pt x="447713" y="1419796"/>
                </a:lnTo>
                <a:lnTo>
                  <a:pt x="432054" y="1457591"/>
                </a:lnTo>
                <a:lnTo>
                  <a:pt x="420179" y="1496733"/>
                </a:lnTo>
                <a:lnTo>
                  <a:pt x="412203" y="1536865"/>
                </a:lnTo>
                <a:lnTo>
                  <a:pt x="408190" y="1577581"/>
                </a:lnTo>
                <a:lnTo>
                  <a:pt x="407682" y="1598041"/>
                </a:lnTo>
                <a:lnTo>
                  <a:pt x="408190" y="1618488"/>
                </a:lnTo>
                <a:lnTo>
                  <a:pt x="412191" y="1659204"/>
                </a:lnTo>
                <a:lnTo>
                  <a:pt x="420179" y="1699336"/>
                </a:lnTo>
                <a:lnTo>
                  <a:pt x="432054" y="1738477"/>
                </a:lnTo>
                <a:lnTo>
                  <a:pt x="447713" y="1776272"/>
                </a:lnTo>
                <a:lnTo>
                  <a:pt x="466991" y="1812366"/>
                </a:lnTo>
                <a:lnTo>
                  <a:pt x="489724" y="1846376"/>
                </a:lnTo>
                <a:lnTo>
                  <a:pt x="515683" y="1877999"/>
                </a:lnTo>
                <a:lnTo>
                  <a:pt x="544614" y="1906930"/>
                </a:lnTo>
                <a:lnTo>
                  <a:pt x="576237" y="1932889"/>
                </a:lnTo>
                <a:lnTo>
                  <a:pt x="610247" y="1955609"/>
                </a:lnTo>
                <a:lnTo>
                  <a:pt x="646328" y="1974900"/>
                </a:lnTo>
                <a:lnTo>
                  <a:pt x="684136" y="1990559"/>
                </a:lnTo>
                <a:lnTo>
                  <a:pt x="723277" y="2002434"/>
                </a:lnTo>
                <a:lnTo>
                  <a:pt x="763409" y="2010410"/>
                </a:lnTo>
                <a:lnTo>
                  <a:pt x="804125" y="2014423"/>
                </a:lnTo>
                <a:lnTo>
                  <a:pt x="824572" y="2014931"/>
                </a:lnTo>
                <a:lnTo>
                  <a:pt x="845032" y="2014423"/>
                </a:lnTo>
                <a:lnTo>
                  <a:pt x="885748" y="2010410"/>
                </a:lnTo>
                <a:lnTo>
                  <a:pt x="925868" y="2002434"/>
                </a:lnTo>
                <a:lnTo>
                  <a:pt x="965022" y="1990559"/>
                </a:lnTo>
                <a:lnTo>
                  <a:pt x="1002817" y="1974900"/>
                </a:lnTo>
                <a:lnTo>
                  <a:pt x="1038898" y="1955609"/>
                </a:lnTo>
                <a:lnTo>
                  <a:pt x="1072921" y="1932889"/>
                </a:lnTo>
                <a:lnTo>
                  <a:pt x="1104544" y="1906930"/>
                </a:lnTo>
                <a:lnTo>
                  <a:pt x="1133475" y="1877999"/>
                </a:lnTo>
                <a:lnTo>
                  <a:pt x="1159433" y="1846376"/>
                </a:lnTo>
                <a:lnTo>
                  <a:pt x="1182154" y="1812366"/>
                </a:lnTo>
                <a:lnTo>
                  <a:pt x="1201445" y="1776272"/>
                </a:lnTo>
                <a:lnTo>
                  <a:pt x="1217104" y="1738477"/>
                </a:lnTo>
                <a:lnTo>
                  <a:pt x="1228979" y="1699336"/>
                </a:lnTo>
                <a:lnTo>
                  <a:pt x="1236954" y="1659204"/>
                </a:lnTo>
                <a:lnTo>
                  <a:pt x="1240967" y="1618488"/>
                </a:lnTo>
                <a:lnTo>
                  <a:pt x="1241463" y="1598041"/>
                </a:lnTo>
                <a:close/>
              </a:path>
              <a:path w="2895600" h="5219065">
                <a:moveTo>
                  <a:pt x="2895498" y="3812489"/>
                </a:moveTo>
                <a:lnTo>
                  <a:pt x="2842539" y="3753637"/>
                </a:lnTo>
                <a:lnTo>
                  <a:pt x="2811056" y="3721290"/>
                </a:lnTo>
                <a:lnTo>
                  <a:pt x="2778709" y="3689807"/>
                </a:lnTo>
                <a:lnTo>
                  <a:pt x="2745511" y="3659225"/>
                </a:lnTo>
                <a:lnTo>
                  <a:pt x="2711488" y="3629545"/>
                </a:lnTo>
                <a:lnTo>
                  <a:pt x="2676639" y="3600793"/>
                </a:lnTo>
                <a:lnTo>
                  <a:pt x="2641003" y="3572992"/>
                </a:lnTo>
                <a:lnTo>
                  <a:pt x="2604592" y="3546157"/>
                </a:lnTo>
                <a:lnTo>
                  <a:pt x="2567419" y="3520313"/>
                </a:lnTo>
                <a:lnTo>
                  <a:pt x="2529522" y="3495471"/>
                </a:lnTo>
                <a:lnTo>
                  <a:pt x="2490901" y="3471646"/>
                </a:lnTo>
                <a:lnTo>
                  <a:pt x="2451582" y="3448875"/>
                </a:lnTo>
                <a:lnTo>
                  <a:pt x="2411590" y="3427158"/>
                </a:lnTo>
                <a:lnTo>
                  <a:pt x="2370937" y="3406533"/>
                </a:lnTo>
                <a:lnTo>
                  <a:pt x="2329637" y="3387001"/>
                </a:lnTo>
                <a:lnTo>
                  <a:pt x="2287727" y="3368586"/>
                </a:lnTo>
                <a:lnTo>
                  <a:pt x="2245207" y="3351326"/>
                </a:lnTo>
                <a:lnTo>
                  <a:pt x="2202116" y="3335210"/>
                </a:lnTo>
                <a:lnTo>
                  <a:pt x="2158454" y="3320275"/>
                </a:lnTo>
                <a:lnTo>
                  <a:pt x="2114245" y="3306546"/>
                </a:lnTo>
                <a:lnTo>
                  <a:pt x="2069515" y="3294024"/>
                </a:lnTo>
                <a:lnTo>
                  <a:pt x="2024278" y="3282746"/>
                </a:lnTo>
                <a:lnTo>
                  <a:pt x="1978558" y="3272726"/>
                </a:lnTo>
                <a:lnTo>
                  <a:pt x="1932368" y="3263963"/>
                </a:lnTo>
                <a:lnTo>
                  <a:pt x="1885734" y="3256508"/>
                </a:lnTo>
                <a:lnTo>
                  <a:pt x="1838680" y="3250361"/>
                </a:lnTo>
                <a:lnTo>
                  <a:pt x="1791208" y="3245548"/>
                </a:lnTo>
                <a:lnTo>
                  <a:pt x="1743341" y="3242094"/>
                </a:lnTo>
                <a:lnTo>
                  <a:pt x="1695107" y="3239998"/>
                </a:lnTo>
                <a:lnTo>
                  <a:pt x="1646529" y="3239300"/>
                </a:lnTo>
                <a:lnTo>
                  <a:pt x="1598002" y="3239998"/>
                </a:lnTo>
                <a:lnTo>
                  <a:pt x="1549844" y="3242094"/>
                </a:lnTo>
                <a:lnTo>
                  <a:pt x="1502041" y="3245548"/>
                </a:lnTo>
                <a:lnTo>
                  <a:pt x="1454619" y="3250361"/>
                </a:lnTo>
                <a:lnTo>
                  <a:pt x="1407604" y="3256508"/>
                </a:lnTo>
                <a:lnTo>
                  <a:pt x="1361008" y="3263963"/>
                </a:lnTo>
                <a:lnTo>
                  <a:pt x="1314869" y="3272726"/>
                </a:lnTo>
                <a:lnTo>
                  <a:pt x="1269187" y="3282746"/>
                </a:lnTo>
                <a:lnTo>
                  <a:pt x="1223975" y="3294024"/>
                </a:lnTo>
                <a:lnTo>
                  <a:pt x="1179283" y="3306546"/>
                </a:lnTo>
                <a:lnTo>
                  <a:pt x="1135100" y="3320275"/>
                </a:lnTo>
                <a:lnTo>
                  <a:pt x="1091463" y="3335210"/>
                </a:lnTo>
                <a:lnTo>
                  <a:pt x="1048385" y="3351326"/>
                </a:lnTo>
                <a:lnTo>
                  <a:pt x="1005878" y="3368586"/>
                </a:lnTo>
                <a:lnTo>
                  <a:pt x="963980" y="3387001"/>
                </a:lnTo>
                <a:lnTo>
                  <a:pt x="922693" y="3406533"/>
                </a:lnTo>
                <a:lnTo>
                  <a:pt x="882040" y="3427158"/>
                </a:lnTo>
                <a:lnTo>
                  <a:pt x="842048" y="3448875"/>
                </a:lnTo>
                <a:lnTo>
                  <a:pt x="802728" y="3471646"/>
                </a:lnTo>
                <a:lnTo>
                  <a:pt x="764108" y="3495471"/>
                </a:lnTo>
                <a:lnTo>
                  <a:pt x="726198" y="3520313"/>
                </a:lnTo>
                <a:lnTo>
                  <a:pt x="689025" y="3546157"/>
                </a:lnTo>
                <a:lnTo>
                  <a:pt x="652614" y="3572992"/>
                </a:lnTo>
                <a:lnTo>
                  <a:pt x="616966" y="3600793"/>
                </a:lnTo>
                <a:lnTo>
                  <a:pt x="582104" y="3629545"/>
                </a:lnTo>
                <a:lnTo>
                  <a:pt x="548055" y="3659225"/>
                </a:lnTo>
                <a:lnTo>
                  <a:pt x="514845" y="3689807"/>
                </a:lnTo>
                <a:lnTo>
                  <a:pt x="482485" y="3721290"/>
                </a:lnTo>
                <a:lnTo>
                  <a:pt x="450989" y="3753637"/>
                </a:lnTo>
                <a:lnTo>
                  <a:pt x="420382" y="3786835"/>
                </a:lnTo>
                <a:lnTo>
                  <a:pt x="390690" y="3820858"/>
                </a:lnTo>
                <a:lnTo>
                  <a:pt x="361911" y="3855707"/>
                </a:lnTo>
                <a:lnTo>
                  <a:pt x="334086" y="3891343"/>
                </a:lnTo>
                <a:lnTo>
                  <a:pt x="307238" y="3927754"/>
                </a:lnTo>
                <a:lnTo>
                  <a:pt x="281355" y="3964927"/>
                </a:lnTo>
                <a:lnTo>
                  <a:pt x="256489" y="4002824"/>
                </a:lnTo>
                <a:lnTo>
                  <a:pt x="232651" y="4041444"/>
                </a:lnTo>
                <a:lnTo>
                  <a:pt x="209854" y="4080764"/>
                </a:lnTo>
                <a:lnTo>
                  <a:pt x="188112" y="4120756"/>
                </a:lnTo>
                <a:lnTo>
                  <a:pt x="167462" y="4161409"/>
                </a:lnTo>
                <a:lnTo>
                  <a:pt x="147904" y="4202709"/>
                </a:lnTo>
                <a:lnTo>
                  <a:pt x="129476" y="4244619"/>
                </a:lnTo>
                <a:lnTo>
                  <a:pt x="112191" y="4287139"/>
                </a:lnTo>
                <a:lnTo>
                  <a:pt x="96062" y="4330230"/>
                </a:lnTo>
                <a:lnTo>
                  <a:pt x="81102" y="4373892"/>
                </a:lnTo>
                <a:lnTo>
                  <a:pt x="67348" y="4418101"/>
                </a:lnTo>
                <a:lnTo>
                  <a:pt x="54813" y="4462831"/>
                </a:lnTo>
                <a:lnTo>
                  <a:pt x="43522" y="4508068"/>
                </a:lnTo>
                <a:lnTo>
                  <a:pt x="33477" y="4553788"/>
                </a:lnTo>
                <a:lnTo>
                  <a:pt x="24714" y="4599978"/>
                </a:lnTo>
                <a:lnTo>
                  <a:pt x="17246" y="4646612"/>
                </a:lnTo>
                <a:lnTo>
                  <a:pt x="11087" y="4693666"/>
                </a:lnTo>
                <a:lnTo>
                  <a:pt x="6261" y="4741138"/>
                </a:lnTo>
                <a:lnTo>
                  <a:pt x="2794" y="4789005"/>
                </a:lnTo>
                <a:lnTo>
                  <a:pt x="698" y="4837239"/>
                </a:lnTo>
                <a:lnTo>
                  <a:pt x="0" y="4885817"/>
                </a:lnTo>
                <a:lnTo>
                  <a:pt x="0" y="5218950"/>
                </a:lnTo>
                <a:lnTo>
                  <a:pt x="2895498" y="5218950"/>
                </a:lnTo>
                <a:lnTo>
                  <a:pt x="2895498" y="3812489"/>
                </a:lnTo>
                <a:close/>
              </a:path>
              <a:path w="2895600" h="5219065">
                <a:moveTo>
                  <a:pt x="2895498" y="0"/>
                </a:moveTo>
                <a:lnTo>
                  <a:pt x="2825800" y="18757"/>
                </a:lnTo>
                <a:lnTo>
                  <a:pt x="2781630" y="32486"/>
                </a:lnTo>
                <a:lnTo>
                  <a:pt x="2737980" y="47421"/>
                </a:lnTo>
                <a:lnTo>
                  <a:pt x="2694902" y="63538"/>
                </a:lnTo>
                <a:lnTo>
                  <a:pt x="2652407" y="80797"/>
                </a:lnTo>
                <a:lnTo>
                  <a:pt x="2610497" y="99212"/>
                </a:lnTo>
                <a:lnTo>
                  <a:pt x="2569210" y="118745"/>
                </a:lnTo>
                <a:lnTo>
                  <a:pt x="2528570" y="139369"/>
                </a:lnTo>
                <a:lnTo>
                  <a:pt x="2488577" y="161086"/>
                </a:lnTo>
                <a:lnTo>
                  <a:pt x="2449258" y="183857"/>
                </a:lnTo>
                <a:lnTo>
                  <a:pt x="2410637" y="207683"/>
                </a:lnTo>
                <a:lnTo>
                  <a:pt x="2372728" y="232524"/>
                </a:lnTo>
                <a:lnTo>
                  <a:pt x="2335555" y="258368"/>
                </a:lnTo>
                <a:lnTo>
                  <a:pt x="2299131" y="285203"/>
                </a:lnTo>
                <a:lnTo>
                  <a:pt x="2263483" y="313004"/>
                </a:lnTo>
                <a:lnTo>
                  <a:pt x="2228634" y="341757"/>
                </a:lnTo>
                <a:lnTo>
                  <a:pt x="2194585" y="371436"/>
                </a:lnTo>
                <a:lnTo>
                  <a:pt x="2161375" y="402018"/>
                </a:lnTo>
                <a:lnTo>
                  <a:pt x="2129002" y="433501"/>
                </a:lnTo>
                <a:lnTo>
                  <a:pt x="2097519" y="465848"/>
                </a:lnTo>
                <a:lnTo>
                  <a:pt x="2066912" y="499046"/>
                </a:lnTo>
                <a:lnTo>
                  <a:pt x="2037207" y="533082"/>
                </a:lnTo>
                <a:lnTo>
                  <a:pt x="2008441" y="567918"/>
                </a:lnTo>
                <a:lnTo>
                  <a:pt x="1980615" y="603554"/>
                </a:lnTo>
                <a:lnTo>
                  <a:pt x="1953755" y="639965"/>
                </a:lnTo>
                <a:lnTo>
                  <a:pt x="1927885" y="677138"/>
                </a:lnTo>
                <a:lnTo>
                  <a:pt x="1903018" y="715035"/>
                </a:lnTo>
                <a:lnTo>
                  <a:pt x="1879180" y="753656"/>
                </a:lnTo>
                <a:lnTo>
                  <a:pt x="1856371" y="792975"/>
                </a:lnTo>
                <a:lnTo>
                  <a:pt x="1834642" y="832967"/>
                </a:lnTo>
                <a:lnTo>
                  <a:pt x="1813991" y="873620"/>
                </a:lnTo>
                <a:lnTo>
                  <a:pt x="1794433" y="914920"/>
                </a:lnTo>
                <a:lnTo>
                  <a:pt x="1776006" y="956830"/>
                </a:lnTo>
                <a:lnTo>
                  <a:pt x="1758708" y="999350"/>
                </a:lnTo>
                <a:lnTo>
                  <a:pt x="1742579" y="1042454"/>
                </a:lnTo>
                <a:lnTo>
                  <a:pt x="1727631" y="1086104"/>
                </a:lnTo>
                <a:lnTo>
                  <a:pt x="1713877" y="1130312"/>
                </a:lnTo>
                <a:lnTo>
                  <a:pt x="1701342" y="1175042"/>
                </a:lnTo>
                <a:lnTo>
                  <a:pt x="1690039" y="1220279"/>
                </a:lnTo>
                <a:lnTo>
                  <a:pt x="1680006" y="1265999"/>
                </a:lnTo>
                <a:lnTo>
                  <a:pt x="1671231" y="1312189"/>
                </a:lnTo>
                <a:lnTo>
                  <a:pt x="1663763" y="1358823"/>
                </a:lnTo>
                <a:lnTo>
                  <a:pt x="1657616" y="1405890"/>
                </a:lnTo>
                <a:lnTo>
                  <a:pt x="1652790" y="1453362"/>
                </a:lnTo>
                <a:lnTo>
                  <a:pt x="1649323" y="1501216"/>
                </a:lnTo>
                <a:lnTo>
                  <a:pt x="1647228" y="1549450"/>
                </a:lnTo>
                <a:lnTo>
                  <a:pt x="1646529" y="1598041"/>
                </a:lnTo>
                <a:lnTo>
                  <a:pt x="1647228" y="1646618"/>
                </a:lnTo>
                <a:lnTo>
                  <a:pt x="1649323" y="1694853"/>
                </a:lnTo>
                <a:lnTo>
                  <a:pt x="1652790" y="1742719"/>
                </a:lnTo>
                <a:lnTo>
                  <a:pt x="1657616" y="1790192"/>
                </a:lnTo>
                <a:lnTo>
                  <a:pt x="1663763" y="1837245"/>
                </a:lnTo>
                <a:lnTo>
                  <a:pt x="1671231" y="1883879"/>
                </a:lnTo>
                <a:lnTo>
                  <a:pt x="1680006" y="1930069"/>
                </a:lnTo>
                <a:lnTo>
                  <a:pt x="1690039" y="1975789"/>
                </a:lnTo>
                <a:lnTo>
                  <a:pt x="1701342" y="2021027"/>
                </a:lnTo>
                <a:lnTo>
                  <a:pt x="1713877" y="2065756"/>
                </a:lnTo>
                <a:lnTo>
                  <a:pt x="1727631" y="2109965"/>
                </a:lnTo>
                <a:lnTo>
                  <a:pt x="1742579" y="2153628"/>
                </a:lnTo>
                <a:lnTo>
                  <a:pt x="1758708" y="2196731"/>
                </a:lnTo>
                <a:lnTo>
                  <a:pt x="1776006" y="2239251"/>
                </a:lnTo>
                <a:lnTo>
                  <a:pt x="1794433" y="2281174"/>
                </a:lnTo>
                <a:lnTo>
                  <a:pt x="1813991" y="2322474"/>
                </a:lnTo>
                <a:lnTo>
                  <a:pt x="1834642" y="2363139"/>
                </a:lnTo>
                <a:lnTo>
                  <a:pt x="1856371" y="2403132"/>
                </a:lnTo>
                <a:lnTo>
                  <a:pt x="1879180" y="2442464"/>
                </a:lnTo>
                <a:lnTo>
                  <a:pt x="1903018" y="2481084"/>
                </a:lnTo>
                <a:lnTo>
                  <a:pt x="1927885" y="2519007"/>
                </a:lnTo>
                <a:lnTo>
                  <a:pt x="1953755" y="2556179"/>
                </a:lnTo>
                <a:lnTo>
                  <a:pt x="1980615" y="2592603"/>
                </a:lnTo>
                <a:lnTo>
                  <a:pt x="2008441" y="2628252"/>
                </a:lnTo>
                <a:lnTo>
                  <a:pt x="2037207" y="2663113"/>
                </a:lnTo>
                <a:lnTo>
                  <a:pt x="2066912" y="2697149"/>
                </a:lnTo>
                <a:lnTo>
                  <a:pt x="2097519" y="2730373"/>
                </a:lnTo>
                <a:lnTo>
                  <a:pt x="2129002" y="2762732"/>
                </a:lnTo>
                <a:lnTo>
                  <a:pt x="2161375" y="2794228"/>
                </a:lnTo>
                <a:lnTo>
                  <a:pt x="2194585" y="2824835"/>
                </a:lnTo>
                <a:lnTo>
                  <a:pt x="2228634" y="2854528"/>
                </a:lnTo>
                <a:lnTo>
                  <a:pt x="2263483" y="2883306"/>
                </a:lnTo>
                <a:lnTo>
                  <a:pt x="2299131" y="2911132"/>
                </a:lnTo>
                <a:lnTo>
                  <a:pt x="2335555" y="2937992"/>
                </a:lnTo>
                <a:lnTo>
                  <a:pt x="2372728" y="2963862"/>
                </a:lnTo>
                <a:lnTo>
                  <a:pt x="2410637" y="2988741"/>
                </a:lnTo>
                <a:lnTo>
                  <a:pt x="2449258" y="3012592"/>
                </a:lnTo>
                <a:lnTo>
                  <a:pt x="2488577" y="3035389"/>
                </a:lnTo>
                <a:lnTo>
                  <a:pt x="2528570" y="3057144"/>
                </a:lnTo>
                <a:lnTo>
                  <a:pt x="2569210" y="3077807"/>
                </a:lnTo>
                <a:lnTo>
                  <a:pt x="2610497" y="3097377"/>
                </a:lnTo>
                <a:lnTo>
                  <a:pt x="2652407" y="3115818"/>
                </a:lnTo>
                <a:lnTo>
                  <a:pt x="2694902" y="3133128"/>
                </a:lnTo>
                <a:lnTo>
                  <a:pt x="2737980" y="3149282"/>
                </a:lnTo>
                <a:lnTo>
                  <a:pt x="2781630" y="3164255"/>
                </a:lnTo>
                <a:lnTo>
                  <a:pt x="2825800" y="3178035"/>
                </a:lnTo>
                <a:lnTo>
                  <a:pt x="2870504" y="3190608"/>
                </a:lnTo>
                <a:lnTo>
                  <a:pt x="2895498" y="3196869"/>
                </a:lnTo>
                <a:lnTo>
                  <a:pt x="2895498" y="0"/>
                </a:lnTo>
                <a:close/>
              </a:path>
            </a:pathLst>
          </a:custGeom>
          <a:solidFill>
            <a:srgbClr val="0F676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/>
          <p:nvPr/>
        </p:nvSpPr>
        <p:spPr>
          <a:xfrm>
            <a:off x="0" y="0"/>
            <a:ext cx="1494790" cy="1041400"/>
          </a:xfrm>
          <a:custGeom>
            <a:avLst/>
            <a:gdLst/>
            <a:ahLst/>
            <a:cxnLst/>
            <a:rect l="l" t="t" r="r" b="b"/>
            <a:pathLst>
              <a:path w="1494790" h="1041400">
                <a:moveTo>
                  <a:pt x="1494271" y="1041041"/>
                </a:moveTo>
                <a:lnTo>
                  <a:pt x="0" y="1041041"/>
                </a:lnTo>
                <a:lnTo>
                  <a:pt x="0" y="0"/>
                </a:lnTo>
                <a:lnTo>
                  <a:pt x="1123689" y="0"/>
                </a:lnTo>
                <a:lnTo>
                  <a:pt x="1132486" y="10665"/>
                </a:lnTo>
                <a:lnTo>
                  <a:pt x="1160310" y="46341"/>
                </a:lnTo>
                <a:lnTo>
                  <a:pt x="1187166" y="82790"/>
                </a:lnTo>
                <a:lnTo>
                  <a:pt x="1213036" y="119993"/>
                </a:lnTo>
                <a:lnTo>
                  <a:pt x="1237899" y="157930"/>
                </a:lnTo>
                <a:lnTo>
                  <a:pt x="1261738" y="196582"/>
                </a:lnTo>
                <a:lnTo>
                  <a:pt x="1284531" y="235930"/>
                </a:lnTo>
                <a:lnTo>
                  <a:pt x="1306262" y="275954"/>
                </a:lnTo>
                <a:lnTo>
                  <a:pt x="1326909" y="316634"/>
                </a:lnTo>
                <a:lnTo>
                  <a:pt x="1346453" y="357953"/>
                </a:lnTo>
                <a:lnTo>
                  <a:pt x="1364877" y="399889"/>
                </a:lnTo>
                <a:lnTo>
                  <a:pt x="1382159" y="442424"/>
                </a:lnTo>
                <a:lnTo>
                  <a:pt x="1398282" y="485538"/>
                </a:lnTo>
                <a:lnTo>
                  <a:pt x="1413226" y="529212"/>
                </a:lnTo>
                <a:lnTo>
                  <a:pt x="1426971" y="573427"/>
                </a:lnTo>
                <a:lnTo>
                  <a:pt x="1439498" y="618163"/>
                </a:lnTo>
                <a:lnTo>
                  <a:pt x="1450788" y="663401"/>
                </a:lnTo>
                <a:lnTo>
                  <a:pt x="1460822" y="709121"/>
                </a:lnTo>
                <a:lnTo>
                  <a:pt x="1469581" y="755304"/>
                </a:lnTo>
                <a:lnTo>
                  <a:pt x="1477045" y="801931"/>
                </a:lnTo>
                <a:lnTo>
                  <a:pt x="1483195" y="848982"/>
                </a:lnTo>
                <a:lnTo>
                  <a:pt x="1488012" y="896438"/>
                </a:lnTo>
                <a:lnTo>
                  <a:pt x="1491477" y="944279"/>
                </a:lnTo>
                <a:lnTo>
                  <a:pt x="1493569" y="992487"/>
                </a:lnTo>
                <a:lnTo>
                  <a:pt x="1494271" y="1041041"/>
                </a:lnTo>
                <a:close/>
              </a:path>
            </a:pathLst>
          </a:custGeom>
          <a:solidFill>
            <a:srgbClr val="0F676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/>
          <p:nvPr/>
        </p:nvSpPr>
        <p:spPr>
          <a:xfrm>
            <a:off x="0" y="1874234"/>
            <a:ext cx="665480" cy="1608455"/>
          </a:xfrm>
          <a:custGeom>
            <a:avLst/>
            <a:gdLst/>
            <a:ahLst/>
            <a:cxnLst/>
            <a:rect l="l" t="t" r="r" b="b"/>
            <a:pathLst>
              <a:path w="665480" h="1608454">
                <a:moveTo>
                  <a:pt x="0" y="1608205"/>
                </a:moveTo>
                <a:lnTo>
                  <a:pt x="0" y="0"/>
                </a:lnTo>
                <a:lnTo>
                  <a:pt x="25813" y="5346"/>
                </a:lnTo>
                <a:lnTo>
                  <a:pt x="84087" y="20705"/>
                </a:lnTo>
                <a:lnTo>
                  <a:pt x="141073" y="40310"/>
                </a:lnTo>
                <a:lnTo>
                  <a:pt x="196463" y="64054"/>
                </a:lnTo>
                <a:lnTo>
                  <a:pt x="249956" y="91808"/>
                </a:lnTo>
                <a:lnTo>
                  <a:pt x="301262" y="123422"/>
                </a:lnTo>
                <a:lnTo>
                  <a:pt x="350104" y="158725"/>
                </a:lnTo>
                <a:lnTo>
                  <a:pt x="396217" y="197524"/>
                </a:lnTo>
                <a:lnTo>
                  <a:pt x="439349" y="239612"/>
                </a:lnTo>
                <a:lnTo>
                  <a:pt x="479269" y="284758"/>
                </a:lnTo>
                <a:lnTo>
                  <a:pt x="515760" y="332718"/>
                </a:lnTo>
                <a:lnTo>
                  <a:pt x="548624" y="383233"/>
                </a:lnTo>
                <a:lnTo>
                  <a:pt x="577682" y="436029"/>
                </a:lnTo>
                <a:lnTo>
                  <a:pt x="602778" y="490820"/>
                </a:lnTo>
                <a:lnTo>
                  <a:pt x="623775" y="547308"/>
                </a:lnTo>
                <a:lnTo>
                  <a:pt x="640560" y="605187"/>
                </a:lnTo>
                <a:lnTo>
                  <a:pt x="653041" y="664145"/>
                </a:lnTo>
                <a:lnTo>
                  <a:pt x="661152" y="723861"/>
                </a:lnTo>
                <a:lnTo>
                  <a:pt x="664847" y="784012"/>
                </a:lnTo>
                <a:lnTo>
                  <a:pt x="665032" y="814150"/>
                </a:lnTo>
                <a:lnTo>
                  <a:pt x="664108" y="844272"/>
                </a:lnTo>
                <a:lnTo>
                  <a:pt x="658938" y="904314"/>
                </a:lnTo>
                <a:lnTo>
                  <a:pt x="649364" y="963812"/>
                </a:lnTo>
                <a:lnTo>
                  <a:pt x="635439" y="1022446"/>
                </a:lnTo>
                <a:lnTo>
                  <a:pt x="617239" y="1079897"/>
                </a:lnTo>
                <a:lnTo>
                  <a:pt x="594862" y="1135852"/>
                </a:lnTo>
                <a:lnTo>
                  <a:pt x="568429" y="1190011"/>
                </a:lnTo>
                <a:lnTo>
                  <a:pt x="538084" y="1242078"/>
                </a:lnTo>
                <a:lnTo>
                  <a:pt x="503990" y="1291771"/>
                </a:lnTo>
                <a:lnTo>
                  <a:pt x="466333" y="1338821"/>
                </a:lnTo>
                <a:lnTo>
                  <a:pt x="425317" y="1382974"/>
                </a:lnTo>
                <a:lnTo>
                  <a:pt x="381164" y="1423990"/>
                </a:lnTo>
                <a:lnTo>
                  <a:pt x="334114" y="1461647"/>
                </a:lnTo>
                <a:lnTo>
                  <a:pt x="284420" y="1495740"/>
                </a:lnTo>
                <a:lnTo>
                  <a:pt x="232354" y="1526086"/>
                </a:lnTo>
                <a:lnTo>
                  <a:pt x="178196" y="1552518"/>
                </a:lnTo>
                <a:lnTo>
                  <a:pt x="122240" y="1574896"/>
                </a:lnTo>
                <a:lnTo>
                  <a:pt x="64790" y="1593096"/>
                </a:lnTo>
                <a:lnTo>
                  <a:pt x="0" y="1608205"/>
                </a:lnTo>
                <a:close/>
              </a:path>
            </a:pathLst>
          </a:custGeom>
          <a:solidFill>
            <a:srgbClr val="0F676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872879" y="1667813"/>
            <a:ext cx="7195820" cy="630555"/>
          </a:xfrm>
          <a:prstGeom prst="rect"/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3950" spc="-75">
                <a:solidFill>
                  <a:srgbClr val="181818"/>
                </a:solidFill>
              </a:rPr>
              <a:t>Non</a:t>
            </a:r>
            <a:r>
              <a:rPr dirty="0" sz="3950" spc="-225">
                <a:solidFill>
                  <a:srgbClr val="181818"/>
                </a:solidFill>
              </a:rPr>
              <a:t> </a:t>
            </a:r>
            <a:r>
              <a:rPr dirty="0" sz="3950" spc="-85">
                <a:solidFill>
                  <a:srgbClr val="181818"/>
                </a:solidFill>
              </a:rPr>
              <a:t>Functional</a:t>
            </a:r>
            <a:r>
              <a:rPr dirty="0" sz="3950" spc="-220">
                <a:solidFill>
                  <a:srgbClr val="181818"/>
                </a:solidFill>
              </a:rPr>
              <a:t> </a:t>
            </a:r>
            <a:r>
              <a:rPr dirty="0" sz="3950" spc="-80">
                <a:solidFill>
                  <a:srgbClr val="181818"/>
                </a:solidFill>
              </a:rPr>
              <a:t>Requirements</a:t>
            </a:r>
            <a:endParaRPr sz="3950"/>
          </a:p>
        </p:txBody>
      </p:sp>
      <p:sp>
        <p:nvSpPr>
          <p:cNvPr id="6" name="object 6" descr=""/>
          <p:cNvSpPr txBox="1"/>
          <p:nvPr/>
        </p:nvSpPr>
        <p:spPr>
          <a:xfrm>
            <a:off x="2170532" y="3018672"/>
            <a:ext cx="6986270" cy="342646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650" spc="-55" b="1">
                <a:solidFill>
                  <a:srgbClr val="0F6761"/>
                </a:solidFill>
                <a:latin typeface="Tahoma"/>
                <a:cs typeface="Tahoma"/>
              </a:rPr>
              <a:t>Performance</a:t>
            </a:r>
            <a:r>
              <a:rPr dirty="0" sz="2650" spc="-145" b="1">
                <a:solidFill>
                  <a:srgbClr val="0F6761"/>
                </a:solidFill>
                <a:latin typeface="Tahoma"/>
                <a:cs typeface="Tahoma"/>
              </a:rPr>
              <a:t> </a:t>
            </a:r>
            <a:r>
              <a:rPr dirty="0" sz="2650" spc="-110" b="1">
                <a:solidFill>
                  <a:srgbClr val="0F6761"/>
                </a:solidFill>
                <a:latin typeface="Tahoma"/>
                <a:cs typeface="Tahoma"/>
              </a:rPr>
              <a:t>&amp;</a:t>
            </a:r>
            <a:r>
              <a:rPr dirty="0" sz="2650" spc="-145" b="1">
                <a:solidFill>
                  <a:srgbClr val="0F6761"/>
                </a:solidFill>
                <a:latin typeface="Tahoma"/>
                <a:cs typeface="Tahoma"/>
              </a:rPr>
              <a:t> </a:t>
            </a:r>
            <a:r>
              <a:rPr dirty="0" sz="2650" spc="-10" b="1">
                <a:solidFill>
                  <a:srgbClr val="0F6761"/>
                </a:solidFill>
                <a:latin typeface="Tahoma"/>
                <a:cs typeface="Tahoma"/>
              </a:rPr>
              <a:t>Scalability</a:t>
            </a:r>
            <a:endParaRPr sz="2650">
              <a:latin typeface="Tahoma"/>
              <a:cs typeface="Tahoma"/>
            </a:endParaRPr>
          </a:p>
          <a:p>
            <a:pPr marL="294005" indent="-229870">
              <a:lnSpc>
                <a:spcPct val="100000"/>
              </a:lnSpc>
              <a:spcBef>
                <a:spcPts val="2780"/>
              </a:spcBef>
              <a:buChar char="-"/>
              <a:tabLst>
                <a:tab pos="294005" algn="l"/>
              </a:tabLst>
            </a:pPr>
            <a:r>
              <a:rPr dirty="0" sz="2900" spc="-25">
                <a:solidFill>
                  <a:srgbClr val="333332"/>
                </a:solidFill>
                <a:latin typeface="Verdana"/>
                <a:cs typeface="Verdana"/>
              </a:rPr>
              <a:t>Send</a:t>
            </a:r>
            <a:r>
              <a:rPr dirty="0" sz="2900" spc="-225">
                <a:solidFill>
                  <a:srgbClr val="333332"/>
                </a:solidFill>
                <a:latin typeface="Verdana"/>
                <a:cs typeface="Verdana"/>
              </a:rPr>
              <a:t> </a:t>
            </a:r>
            <a:r>
              <a:rPr dirty="0" sz="2900" spc="-25">
                <a:solidFill>
                  <a:srgbClr val="333332"/>
                </a:solidFill>
                <a:latin typeface="Verdana"/>
                <a:cs typeface="Verdana"/>
              </a:rPr>
              <a:t>alerts</a:t>
            </a:r>
            <a:r>
              <a:rPr dirty="0" sz="2900" spc="-225">
                <a:solidFill>
                  <a:srgbClr val="333332"/>
                </a:solidFill>
                <a:latin typeface="Verdana"/>
                <a:cs typeface="Verdana"/>
              </a:rPr>
              <a:t> </a:t>
            </a:r>
            <a:r>
              <a:rPr dirty="0" sz="2900" spc="-10">
                <a:solidFill>
                  <a:srgbClr val="333332"/>
                </a:solidFill>
                <a:latin typeface="Verdana"/>
                <a:cs typeface="Verdana"/>
              </a:rPr>
              <a:t>instantly</a:t>
            </a:r>
            <a:endParaRPr sz="2900">
              <a:latin typeface="Verdana"/>
              <a:cs typeface="Verdana"/>
            </a:endParaRPr>
          </a:p>
          <a:p>
            <a:pPr marL="64135" marR="5080" indent="360680">
              <a:lnSpc>
                <a:spcPct val="124500"/>
              </a:lnSpc>
              <a:buChar char="-"/>
              <a:tabLst>
                <a:tab pos="424815" algn="l"/>
                <a:tab pos="2130425" algn="l"/>
                <a:tab pos="4229735" algn="l"/>
                <a:tab pos="4829810" algn="l"/>
                <a:tab pos="6372860" algn="l"/>
              </a:tabLst>
            </a:pPr>
            <a:r>
              <a:rPr dirty="0" sz="2900" spc="60">
                <a:solidFill>
                  <a:srgbClr val="333332"/>
                </a:solidFill>
                <a:latin typeface="Verdana"/>
                <a:cs typeface="Verdana"/>
              </a:rPr>
              <a:t>Process</a:t>
            </a:r>
            <a:r>
              <a:rPr dirty="0" sz="2900">
                <a:solidFill>
                  <a:srgbClr val="333332"/>
                </a:solidFill>
                <a:latin typeface="Verdana"/>
                <a:cs typeface="Verdana"/>
              </a:rPr>
              <a:t>	</a:t>
            </a:r>
            <a:r>
              <a:rPr dirty="0" sz="2900" spc="-10">
                <a:solidFill>
                  <a:srgbClr val="333332"/>
                </a:solidFill>
                <a:latin typeface="Verdana"/>
                <a:cs typeface="Verdana"/>
              </a:rPr>
              <a:t>thousands</a:t>
            </a:r>
            <a:r>
              <a:rPr dirty="0" sz="2900">
                <a:solidFill>
                  <a:srgbClr val="333332"/>
                </a:solidFill>
                <a:latin typeface="Verdana"/>
                <a:cs typeface="Verdana"/>
              </a:rPr>
              <a:t>	</a:t>
            </a:r>
            <a:r>
              <a:rPr dirty="0" sz="2900" spc="-25">
                <a:solidFill>
                  <a:srgbClr val="333332"/>
                </a:solidFill>
                <a:latin typeface="Verdana"/>
                <a:cs typeface="Verdana"/>
              </a:rPr>
              <a:t>of</a:t>
            </a:r>
            <a:r>
              <a:rPr dirty="0" sz="2900">
                <a:solidFill>
                  <a:srgbClr val="333332"/>
                </a:solidFill>
                <a:latin typeface="Verdana"/>
                <a:cs typeface="Verdana"/>
              </a:rPr>
              <a:t>	</a:t>
            </a:r>
            <a:r>
              <a:rPr dirty="0" sz="2900" spc="-10">
                <a:solidFill>
                  <a:srgbClr val="333332"/>
                </a:solidFill>
                <a:latin typeface="Verdana"/>
                <a:cs typeface="Verdana"/>
              </a:rPr>
              <a:t>reports</a:t>
            </a:r>
            <a:r>
              <a:rPr dirty="0" sz="2900">
                <a:solidFill>
                  <a:srgbClr val="333332"/>
                </a:solidFill>
                <a:latin typeface="Verdana"/>
                <a:cs typeface="Verdana"/>
              </a:rPr>
              <a:t>	</a:t>
            </a:r>
            <a:r>
              <a:rPr dirty="0" sz="2900" spc="-35">
                <a:solidFill>
                  <a:srgbClr val="333332"/>
                </a:solidFill>
                <a:latin typeface="Verdana"/>
                <a:cs typeface="Verdana"/>
              </a:rPr>
              <a:t>per </a:t>
            </a:r>
            <a:r>
              <a:rPr dirty="0" sz="2900" spc="-10">
                <a:solidFill>
                  <a:srgbClr val="333332"/>
                </a:solidFill>
                <a:latin typeface="Verdana"/>
                <a:cs typeface="Verdana"/>
              </a:rPr>
              <a:t>minute</a:t>
            </a:r>
            <a:endParaRPr sz="2900">
              <a:latin typeface="Verdana"/>
              <a:cs typeface="Verdana"/>
            </a:endParaRPr>
          </a:p>
          <a:p>
            <a:pPr marL="294005" indent="-229870">
              <a:lnSpc>
                <a:spcPct val="100000"/>
              </a:lnSpc>
              <a:spcBef>
                <a:spcPts val="850"/>
              </a:spcBef>
              <a:buChar char="-"/>
              <a:tabLst>
                <a:tab pos="294005" algn="l"/>
              </a:tabLst>
            </a:pPr>
            <a:r>
              <a:rPr dirty="0" sz="2900" spc="-65">
                <a:solidFill>
                  <a:srgbClr val="333332"/>
                </a:solidFill>
                <a:latin typeface="Verdana"/>
                <a:cs typeface="Verdana"/>
              </a:rPr>
              <a:t>Prioritize</a:t>
            </a:r>
            <a:r>
              <a:rPr dirty="0" sz="2900" spc="-195">
                <a:solidFill>
                  <a:srgbClr val="333332"/>
                </a:solidFill>
                <a:latin typeface="Verdana"/>
                <a:cs typeface="Verdana"/>
              </a:rPr>
              <a:t> </a:t>
            </a:r>
            <a:r>
              <a:rPr dirty="0" sz="2900" spc="-25">
                <a:solidFill>
                  <a:srgbClr val="333332"/>
                </a:solidFill>
                <a:latin typeface="Verdana"/>
                <a:cs typeface="Verdana"/>
              </a:rPr>
              <a:t>reports</a:t>
            </a:r>
            <a:r>
              <a:rPr dirty="0" sz="2900" spc="-190">
                <a:solidFill>
                  <a:srgbClr val="333332"/>
                </a:solidFill>
                <a:latin typeface="Verdana"/>
                <a:cs typeface="Verdana"/>
              </a:rPr>
              <a:t> </a:t>
            </a:r>
            <a:r>
              <a:rPr dirty="0" sz="2900" spc="-90">
                <a:solidFill>
                  <a:srgbClr val="333332"/>
                </a:solidFill>
                <a:latin typeface="Verdana"/>
                <a:cs typeface="Verdana"/>
              </a:rPr>
              <a:t>from</a:t>
            </a:r>
            <a:r>
              <a:rPr dirty="0" sz="2900" spc="-190">
                <a:solidFill>
                  <a:srgbClr val="333332"/>
                </a:solidFill>
                <a:latin typeface="Verdana"/>
                <a:cs typeface="Verdana"/>
              </a:rPr>
              <a:t> </a:t>
            </a:r>
            <a:r>
              <a:rPr dirty="0" sz="2900" spc="-65">
                <a:solidFill>
                  <a:srgbClr val="333332"/>
                </a:solidFill>
                <a:latin typeface="Verdana"/>
                <a:cs typeface="Verdana"/>
              </a:rPr>
              <a:t>verified</a:t>
            </a:r>
            <a:r>
              <a:rPr dirty="0" sz="2900" spc="-190">
                <a:solidFill>
                  <a:srgbClr val="333332"/>
                </a:solidFill>
                <a:latin typeface="Verdana"/>
                <a:cs typeface="Verdana"/>
              </a:rPr>
              <a:t> </a:t>
            </a:r>
            <a:r>
              <a:rPr dirty="0" sz="2900" spc="-10">
                <a:solidFill>
                  <a:srgbClr val="333332"/>
                </a:solidFill>
                <a:latin typeface="Verdana"/>
                <a:cs typeface="Verdana"/>
              </a:rPr>
              <a:t>users</a:t>
            </a:r>
            <a:endParaRPr sz="2900">
              <a:latin typeface="Verdana"/>
              <a:cs typeface="Verdana"/>
            </a:endParaRPr>
          </a:p>
          <a:p>
            <a:pPr marL="294005" indent="-229870">
              <a:lnSpc>
                <a:spcPct val="100000"/>
              </a:lnSpc>
              <a:spcBef>
                <a:spcPts val="855"/>
              </a:spcBef>
              <a:buChar char="-"/>
              <a:tabLst>
                <a:tab pos="294005" algn="l"/>
              </a:tabLst>
            </a:pPr>
            <a:r>
              <a:rPr dirty="0" sz="2900" spc="-60">
                <a:solidFill>
                  <a:srgbClr val="333332"/>
                </a:solidFill>
                <a:latin typeface="Verdana"/>
                <a:cs typeface="Verdana"/>
              </a:rPr>
              <a:t>Horizontally</a:t>
            </a:r>
            <a:r>
              <a:rPr dirty="0" sz="2900" spc="-65">
                <a:solidFill>
                  <a:srgbClr val="333332"/>
                </a:solidFill>
                <a:latin typeface="Verdana"/>
                <a:cs typeface="Verdana"/>
              </a:rPr>
              <a:t> </a:t>
            </a:r>
            <a:r>
              <a:rPr dirty="0" sz="2900">
                <a:solidFill>
                  <a:srgbClr val="333332"/>
                </a:solidFill>
                <a:latin typeface="Verdana"/>
                <a:cs typeface="Verdana"/>
              </a:rPr>
              <a:t>scalable</a:t>
            </a:r>
            <a:r>
              <a:rPr dirty="0" sz="2900" spc="-65">
                <a:solidFill>
                  <a:srgbClr val="333332"/>
                </a:solidFill>
                <a:latin typeface="Verdana"/>
                <a:cs typeface="Verdana"/>
              </a:rPr>
              <a:t> </a:t>
            </a:r>
            <a:r>
              <a:rPr dirty="0" sz="2900" spc="-10">
                <a:solidFill>
                  <a:srgbClr val="333332"/>
                </a:solidFill>
                <a:latin typeface="Verdana"/>
                <a:cs typeface="Verdana"/>
              </a:rPr>
              <a:t>backend</a:t>
            </a:r>
            <a:endParaRPr sz="2900">
              <a:latin typeface="Verdana"/>
              <a:cs typeface="Verdana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9667665" y="3018672"/>
            <a:ext cx="6711950" cy="33661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650" spc="-45" b="1">
                <a:solidFill>
                  <a:srgbClr val="0F6761"/>
                </a:solidFill>
                <a:latin typeface="Tahoma"/>
                <a:cs typeface="Tahoma"/>
              </a:rPr>
              <a:t>Security</a:t>
            </a:r>
            <a:r>
              <a:rPr dirty="0" sz="2650" spc="-155" b="1">
                <a:solidFill>
                  <a:srgbClr val="0F6761"/>
                </a:solidFill>
                <a:latin typeface="Tahoma"/>
                <a:cs typeface="Tahoma"/>
              </a:rPr>
              <a:t> </a:t>
            </a:r>
            <a:r>
              <a:rPr dirty="0" sz="2650" spc="-110" b="1">
                <a:solidFill>
                  <a:srgbClr val="0F6761"/>
                </a:solidFill>
                <a:latin typeface="Tahoma"/>
                <a:cs typeface="Tahoma"/>
              </a:rPr>
              <a:t>&amp;</a:t>
            </a:r>
            <a:r>
              <a:rPr dirty="0" sz="2650" spc="-155" b="1">
                <a:solidFill>
                  <a:srgbClr val="0F6761"/>
                </a:solidFill>
                <a:latin typeface="Tahoma"/>
                <a:cs typeface="Tahoma"/>
              </a:rPr>
              <a:t> </a:t>
            </a:r>
            <a:r>
              <a:rPr dirty="0" sz="2650" spc="-10" b="1">
                <a:solidFill>
                  <a:srgbClr val="0F6761"/>
                </a:solidFill>
                <a:latin typeface="Tahoma"/>
                <a:cs typeface="Tahoma"/>
              </a:rPr>
              <a:t>Privacy</a:t>
            </a:r>
            <a:endParaRPr sz="2650">
              <a:latin typeface="Tahoma"/>
              <a:cs typeface="Tahoma"/>
            </a:endParaRPr>
          </a:p>
          <a:p>
            <a:pPr marL="31115">
              <a:lnSpc>
                <a:spcPct val="100000"/>
              </a:lnSpc>
              <a:spcBef>
                <a:spcPts val="2225"/>
              </a:spcBef>
            </a:pPr>
            <a:r>
              <a:rPr dirty="0" sz="2900" spc="-320">
                <a:solidFill>
                  <a:srgbClr val="333332"/>
                </a:solidFill>
                <a:latin typeface="Verdana"/>
                <a:cs typeface="Verdana"/>
              </a:rPr>
              <a:t>-</a:t>
            </a:r>
            <a:r>
              <a:rPr dirty="0" sz="2900" spc="-135">
                <a:solidFill>
                  <a:srgbClr val="333332"/>
                </a:solidFill>
                <a:latin typeface="Verdana"/>
                <a:cs typeface="Verdana"/>
              </a:rPr>
              <a:t>End-</a:t>
            </a:r>
            <a:r>
              <a:rPr dirty="0" sz="2900" spc="-110">
                <a:solidFill>
                  <a:srgbClr val="333332"/>
                </a:solidFill>
                <a:latin typeface="Verdana"/>
                <a:cs typeface="Verdana"/>
              </a:rPr>
              <a:t>to-</a:t>
            </a:r>
            <a:r>
              <a:rPr dirty="0" sz="2900">
                <a:solidFill>
                  <a:srgbClr val="333332"/>
                </a:solidFill>
                <a:latin typeface="Verdana"/>
                <a:cs typeface="Verdana"/>
              </a:rPr>
              <a:t>end</a:t>
            </a:r>
            <a:r>
              <a:rPr dirty="0" sz="2900" spc="-200">
                <a:solidFill>
                  <a:srgbClr val="333332"/>
                </a:solidFill>
                <a:latin typeface="Verdana"/>
                <a:cs typeface="Verdana"/>
              </a:rPr>
              <a:t> </a:t>
            </a:r>
            <a:r>
              <a:rPr dirty="0" sz="2900" spc="-40">
                <a:solidFill>
                  <a:srgbClr val="333332"/>
                </a:solidFill>
                <a:latin typeface="Verdana"/>
                <a:cs typeface="Verdana"/>
              </a:rPr>
              <a:t>encryption</a:t>
            </a:r>
            <a:r>
              <a:rPr dirty="0" sz="2900" spc="-200">
                <a:solidFill>
                  <a:srgbClr val="333332"/>
                </a:solidFill>
                <a:latin typeface="Verdana"/>
                <a:cs typeface="Verdana"/>
              </a:rPr>
              <a:t> </a:t>
            </a:r>
            <a:r>
              <a:rPr dirty="0" sz="2900" spc="-10">
                <a:solidFill>
                  <a:srgbClr val="333332"/>
                </a:solidFill>
                <a:latin typeface="Verdana"/>
                <a:cs typeface="Verdana"/>
              </a:rPr>
              <a:t>for</a:t>
            </a:r>
            <a:r>
              <a:rPr dirty="0" sz="2900" spc="-200">
                <a:solidFill>
                  <a:srgbClr val="333332"/>
                </a:solidFill>
                <a:latin typeface="Verdana"/>
                <a:cs typeface="Verdana"/>
              </a:rPr>
              <a:t> </a:t>
            </a:r>
            <a:r>
              <a:rPr dirty="0" sz="2900">
                <a:solidFill>
                  <a:srgbClr val="333332"/>
                </a:solidFill>
                <a:latin typeface="Verdana"/>
                <a:cs typeface="Verdana"/>
              </a:rPr>
              <a:t>all</a:t>
            </a:r>
            <a:r>
              <a:rPr dirty="0" sz="2900" spc="-200">
                <a:solidFill>
                  <a:srgbClr val="333332"/>
                </a:solidFill>
                <a:latin typeface="Verdana"/>
                <a:cs typeface="Verdana"/>
              </a:rPr>
              <a:t> </a:t>
            </a:r>
            <a:r>
              <a:rPr dirty="0" sz="2900" spc="-20">
                <a:solidFill>
                  <a:srgbClr val="333332"/>
                </a:solidFill>
                <a:latin typeface="Verdana"/>
                <a:cs typeface="Verdana"/>
              </a:rPr>
              <a:t>data</a:t>
            </a:r>
            <a:endParaRPr sz="2900">
              <a:latin typeface="Verdana"/>
              <a:cs typeface="Verdana"/>
            </a:endParaRPr>
          </a:p>
          <a:p>
            <a:pPr marL="31115">
              <a:lnSpc>
                <a:spcPct val="100000"/>
              </a:lnSpc>
              <a:spcBef>
                <a:spcPts val="869"/>
              </a:spcBef>
            </a:pPr>
            <a:r>
              <a:rPr dirty="0" sz="2900" spc="-320">
                <a:solidFill>
                  <a:srgbClr val="333332"/>
                </a:solidFill>
                <a:latin typeface="Verdana"/>
                <a:cs typeface="Verdana"/>
              </a:rPr>
              <a:t>-</a:t>
            </a:r>
            <a:r>
              <a:rPr dirty="0" sz="2900" spc="-40">
                <a:solidFill>
                  <a:srgbClr val="333332"/>
                </a:solidFill>
                <a:latin typeface="Verdana"/>
                <a:cs typeface="Verdana"/>
              </a:rPr>
              <a:t>Two-</a:t>
            </a:r>
            <a:r>
              <a:rPr dirty="0" sz="2900">
                <a:solidFill>
                  <a:srgbClr val="333332"/>
                </a:solidFill>
                <a:latin typeface="Verdana"/>
                <a:cs typeface="Verdana"/>
              </a:rPr>
              <a:t>Factor</a:t>
            </a:r>
            <a:r>
              <a:rPr dirty="0" sz="2900" spc="-120">
                <a:solidFill>
                  <a:srgbClr val="333332"/>
                </a:solidFill>
                <a:latin typeface="Verdana"/>
                <a:cs typeface="Verdana"/>
              </a:rPr>
              <a:t> </a:t>
            </a:r>
            <a:r>
              <a:rPr dirty="0" sz="2900" spc="-55">
                <a:solidFill>
                  <a:srgbClr val="333332"/>
                </a:solidFill>
                <a:latin typeface="Verdana"/>
                <a:cs typeface="Verdana"/>
              </a:rPr>
              <a:t>Authentication</a:t>
            </a:r>
            <a:r>
              <a:rPr dirty="0" sz="2900" spc="-114">
                <a:solidFill>
                  <a:srgbClr val="333332"/>
                </a:solidFill>
                <a:latin typeface="Verdana"/>
                <a:cs typeface="Verdana"/>
              </a:rPr>
              <a:t> </a:t>
            </a:r>
            <a:r>
              <a:rPr dirty="0" sz="2900" spc="-10">
                <a:solidFill>
                  <a:srgbClr val="333332"/>
                </a:solidFill>
                <a:latin typeface="Verdana"/>
                <a:cs typeface="Verdana"/>
              </a:rPr>
              <a:t>(2FA)</a:t>
            </a:r>
            <a:endParaRPr sz="2900">
              <a:latin typeface="Verdana"/>
              <a:cs typeface="Verdana"/>
            </a:endParaRPr>
          </a:p>
          <a:p>
            <a:pPr marL="31115" marR="5080">
              <a:lnSpc>
                <a:spcPct val="125000"/>
              </a:lnSpc>
              <a:tabLst>
                <a:tab pos="2689860" algn="l"/>
                <a:tab pos="4453890" algn="l"/>
                <a:tab pos="6193790" algn="l"/>
              </a:tabLst>
            </a:pPr>
            <a:r>
              <a:rPr dirty="0" sz="2900" spc="-320">
                <a:solidFill>
                  <a:srgbClr val="333332"/>
                </a:solidFill>
                <a:latin typeface="Verdana"/>
                <a:cs typeface="Verdana"/>
              </a:rPr>
              <a:t>-</a:t>
            </a:r>
            <a:r>
              <a:rPr dirty="0" sz="2900" spc="-45">
                <a:solidFill>
                  <a:srgbClr val="333332"/>
                </a:solidFill>
                <a:latin typeface="Verdana"/>
                <a:cs typeface="Verdana"/>
              </a:rPr>
              <a:t>Role-</a:t>
            </a:r>
            <a:r>
              <a:rPr dirty="0" sz="2900" spc="-10">
                <a:solidFill>
                  <a:srgbClr val="333332"/>
                </a:solidFill>
                <a:latin typeface="Verdana"/>
                <a:cs typeface="Verdana"/>
              </a:rPr>
              <a:t>based</a:t>
            </a:r>
            <a:r>
              <a:rPr dirty="0" sz="2900">
                <a:solidFill>
                  <a:srgbClr val="333332"/>
                </a:solidFill>
                <a:latin typeface="Verdana"/>
                <a:cs typeface="Verdana"/>
              </a:rPr>
              <a:t>	</a:t>
            </a:r>
            <a:r>
              <a:rPr dirty="0" sz="2900" spc="114">
                <a:solidFill>
                  <a:srgbClr val="333332"/>
                </a:solidFill>
                <a:latin typeface="Verdana"/>
                <a:cs typeface="Verdana"/>
              </a:rPr>
              <a:t>access</a:t>
            </a:r>
            <a:r>
              <a:rPr dirty="0" sz="2900">
                <a:solidFill>
                  <a:srgbClr val="333332"/>
                </a:solidFill>
                <a:latin typeface="Verdana"/>
                <a:cs typeface="Verdana"/>
              </a:rPr>
              <a:t>	</a:t>
            </a:r>
            <a:r>
              <a:rPr dirty="0" sz="2900" spc="-10">
                <a:solidFill>
                  <a:srgbClr val="333332"/>
                </a:solidFill>
                <a:latin typeface="Verdana"/>
                <a:cs typeface="Verdana"/>
              </a:rPr>
              <a:t>control</a:t>
            </a:r>
            <a:r>
              <a:rPr dirty="0" sz="2900">
                <a:solidFill>
                  <a:srgbClr val="333332"/>
                </a:solidFill>
                <a:latin typeface="Verdana"/>
                <a:cs typeface="Verdana"/>
              </a:rPr>
              <a:t>	</a:t>
            </a:r>
            <a:r>
              <a:rPr dirty="0" sz="2900" spc="-35">
                <a:solidFill>
                  <a:srgbClr val="333332"/>
                </a:solidFill>
                <a:latin typeface="Verdana"/>
                <a:cs typeface="Verdana"/>
              </a:rPr>
              <a:t>for </a:t>
            </a:r>
            <a:r>
              <a:rPr dirty="0" sz="2900" spc="-10">
                <a:solidFill>
                  <a:srgbClr val="333332"/>
                </a:solidFill>
                <a:latin typeface="Verdana"/>
                <a:cs typeface="Verdana"/>
              </a:rPr>
              <a:t>admins</a:t>
            </a:r>
            <a:endParaRPr sz="2900">
              <a:latin typeface="Verdana"/>
              <a:cs typeface="Verdana"/>
            </a:endParaRPr>
          </a:p>
          <a:p>
            <a:pPr marL="31115">
              <a:lnSpc>
                <a:spcPct val="100000"/>
              </a:lnSpc>
              <a:spcBef>
                <a:spcPts val="869"/>
              </a:spcBef>
            </a:pPr>
            <a:r>
              <a:rPr dirty="0" sz="2900" spc="-320">
                <a:solidFill>
                  <a:srgbClr val="333332"/>
                </a:solidFill>
                <a:latin typeface="Verdana"/>
                <a:cs typeface="Verdana"/>
              </a:rPr>
              <a:t>-</a:t>
            </a:r>
            <a:r>
              <a:rPr dirty="0" sz="2900">
                <a:solidFill>
                  <a:srgbClr val="333332"/>
                </a:solidFill>
                <a:latin typeface="Verdana"/>
                <a:cs typeface="Verdana"/>
              </a:rPr>
              <a:t>User</a:t>
            </a:r>
            <a:r>
              <a:rPr dirty="0" sz="2900" spc="-120">
                <a:solidFill>
                  <a:srgbClr val="333332"/>
                </a:solidFill>
                <a:latin typeface="Verdana"/>
                <a:cs typeface="Verdana"/>
              </a:rPr>
              <a:t> </a:t>
            </a:r>
            <a:r>
              <a:rPr dirty="0" sz="2900" spc="-45">
                <a:solidFill>
                  <a:srgbClr val="333332"/>
                </a:solidFill>
                <a:latin typeface="Verdana"/>
                <a:cs typeface="Verdana"/>
              </a:rPr>
              <a:t>data</a:t>
            </a:r>
            <a:r>
              <a:rPr dirty="0" sz="2900" spc="-114">
                <a:solidFill>
                  <a:srgbClr val="333332"/>
                </a:solidFill>
                <a:latin typeface="Verdana"/>
                <a:cs typeface="Verdana"/>
              </a:rPr>
              <a:t> </a:t>
            </a:r>
            <a:r>
              <a:rPr dirty="0" sz="2900">
                <a:solidFill>
                  <a:srgbClr val="333332"/>
                </a:solidFill>
                <a:latin typeface="Verdana"/>
                <a:cs typeface="Verdana"/>
              </a:rPr>
              <a:t>protected</a:t>
            </a:r>
            <a:r>
              <a:rPr dirty="0" sz="2900" spc="-114">
                <a:solidFill>
                  <a:srgbClr val="333332"/>
                </a:solidFill>
                <a:latin typeface="Verdana"/>
                <a:cs typeface="Verdana"/>
              </a:rPr>
              <a:t> </a:t>
            </a:r>
            <a:r>
              <a:rPr dirty="0" sz="2900" spc="-70">
                <a:solidFill>
                  <a:srgbClr val="333332"/>
                </a:solidFill>
                <a:latin typeface="Verdana"/>
                <a:cs typeface="Verdana"/>
              </a:rPr>
              <a:t>and</a:t>
            </a:r>
            <a:r>
              <a:rPr dirty="0" sz="2900" spc="-114">
                <a:solidFill>
                  <a:srgbClr val="333332"/>
                </a:solidFill>
                <a:latin typeface="Verdana"/>
                <a:cs typeface="Verdana"/>
              </a:rPr>
              <a:t> </a:t>
            </a:r>
            <a:r>
              <a:rPr dirty="0" sz="2900" spc="-10">
                <a:solidFill>
                  <a:srgbClr val="333332"/>
                </a:solidFill>
                <a:latin typeface="Verdana"/>
                <a:cs typeface="Verdana"/>
              </a:rPr>
              <a:t>private</a:t>
            </a:r>
            <a:endParaRPr sz="29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15392502" y="5068531"/>
            <a:ext cx="2895600" cy="5219065"/>
          </a:xfrm>
          <a:custGeom>
            <a:avLst/>
            <a:gdLst/>
            <a:ahLst/>
            <a:cxnLst/>
            <a:rect l="l" t="t" r="r" b="b"/>
            <a:pathLst>
              <a:path w="2895600" h="5219065">
                <a:moveTo>
                  <a:pt x="1242453" y="1597507"/>
                </a:moveTo>
                <a:lnTo>
                  <a:pt x="1239647" y="1548892"/>
                </a:lnTo>
                <a:lnTo>
                  <a:pt x="1231430" y="1501914"/>
                </a:lnTo>
                <a:lnTo>
                  <a:pt x="1218120" y="1456905"/>
                </a:lnTo>
                <a:lnTo>
                  <a:pt x="1200048" y="1414170"/>
                </a:lnTo>
                <a:lnTo>
                  <a:pt x="1177493" y="1374013"/>
                </a:lnTo>
                <a:lnTo>
                  <a:pt x="1150785" y="1336763"/>
                </a:lnTo>
                <a:lnTo>
                  <a:pt x="1120254" y="1302715"/>
                </a:lnTo>
                <a:lnTo>
                  <a:pt x="1086180" y="1272197"/>
                </a:lnTo>
                <a:lnTo>
                  <a:pt x="1048893" y="1245514"/>
                </a:lnTo>
                <a:lnTo>
                  <a:pt x="1008710" y="1222984"/>
                </a:lnTo>
                <a:lnTo>
                  <a:pt x="965936" y="1204912"/>
                </a:lnTo>
                <a:lnTo>
                  <a:pt x="920889" y="1191615"/>
                </a:lnTo>
                <a:lnTo>
                  <a:pt x="873887" y="1183411"/>
                </a:lnTo>
                <a:lnTo>
                  <a:pt x="825233" y="1180604"/>
                </a:lnTo>
                <a:lnTo>
                  <a:pt x="776566" y="1183411"/>
                </a:lnTo>
                <a:lnTo>
                  <a:pt x="729564" y="1191615"/>
                </a:lnTo>
                <a:lnTo>
                  <a:pt x="684517" y="1204912"/>
                </a:lnTo>
                <a:lnTo>
                  <a:pt x="641743" y="1222984"/>
                </a:lnTo>
                <a:lnTo>
                  <a:pt x="601560" y="1245514"/>
                </a:lnTo>
                <a:lnTo>
                  <a:pt x="564273" y="1272197"/>
                </a:lnTo>
                <a:lnTo>
                  <a:pt x="530212" y="1302715"/>
                </a:lnTo>
                <a:lnTo>
                  <a:pt x="499668" y="1336763"/>
                </a:lnTo>
                <a:lnTo>
                  <a:pt x="472960" y="1374013"/>
                </a:lnTo>
                <a:lnTo>
                  <a:pt x="450418" y="1414170"/>
                </a:lnTo>
                <a:lnTo>
                  <a:pt x="432333" y="1456905"/>
                </a:lnTo>
                <a:lnTo>
                  <a:pt x="419023" y="1501914"/>
                </a:lnTo>
                <a:lnTo>
                  <a:pt x="410819" y="1548892"/>
                </a:lnTo>
                <a:lnTo>
                  <a:pt x="408012" y="1597507"/>
                </a:lnTo>
                <a:lnTo>
                  <a:pt x="410819" y="1646135"/>
                </a:lnTo>
                <a:lnTo>
                  <a:pt x="419023" y="1693100"/>
                </a:lnTo>
                <a:lnTo>
                  <a:pt x="432333" y="1738122"/>
                </a:lnTo>
                <a:lnTo>
                  <a:pt x="450418" y="1780857"/>
                </a:lnTo>
                <a:lnTo>
                  <a:pt x="472960" y="1821014"/>
                </a:lnTo>
                <a:lnTo>
                  <a:pt x="499668" y="1858264"/>
                </a:lnTo>
                <a:lnTo>
                  <a:pt x="530212" y="1892312"/>
                </a:lnTo>
                <a:lnTo>
                  <a:pt x="564273" y="1922830"/>
                </a:lnTo>
                <a:lnTo>
                  <a:pt x="601560" y="1949513"/>
                </a:lnTo>
                <a:lnTo>
                  <a:pt x="641743" y="1972043"/>
                </a:lnTo>
                <a:lnTo>
                  <a:pt x="684517" y="1990115"/>
                </a:lnTo>
                <a:lnTo>
                  <a:pt x="729564" y="2003399"/>
                </a:lnTo>
                <a:lnTo>
                  <a:pt x="776566" y="2011616"/>
                </a:lnTo>
                <a:lnTo>
                  <a:pt x="825233" y="2014410"/>
                </a:lnTo>
                <a:lnTo>
                  <a:pt x="873887" y="2011616"/>
                </a:lnTo>
                <a:lnTo>
                  <a:pt x="920889" y="2003399"/>
                </a:lnTo>
                <a:lnTo>
                  <a:pt x="965936" y="1990115"/>
                </a:lnTo>
                <a:lnTo>
                  <a:pt x="1008710" y="1972043"/>
                </a:lnTo>
                <a:lnTo>
                  <a:pt x="1048893" y="1949513"/>
                </a:lnTo>
                <a:lnTo>
                  <a:pt x="1086180" y="1922830"/>
                </a:lnTo>
                <a:lnTo>
                  <a:pt x="1120254" y="1892312"/>
                </a:lnTo>
                <a:lnTo>
                  <a:pt x="1150785" y="1858264"/>
                </a:lnTo>
                <a:lnTo>
                  <a:pt x="1177493" y="1821014"/>
                </a:lnTo>
                <a:lnTo>
                  <a:pt x="1200048" y="1780857"/>
                </a:lnTo>
                <a:lnTo>
                  <a:pt x="1218120" y="1738122"/>
                </a:lnTo>
                <a:lnTo>
                  <a:pt x="1231430" y="1693100"/>
                </a:lnTo>
                <a:lnTo>
                  <a:pt x="1239647" y="1646135"/>
                </a:lnTo>
                <a:lnTo>
                  <a:pt x="1242453" y="1597507"/>
                </a:lnTo>
                <a:close/>
              </a:path>
              <a:path w="2895600" h="5219065">
                <a:moveTo>
                  <a:pt x="2895485" y="3809415"/>
                </a:moveTo>
                <a:lnTo>
                  <a:pt x="2844787" y="3753180"/>
                </a:lnTo>
                <a:lnTo>
                  <a:pt x="2813278" y="3720833"/>
                </a:lnTo>
                <a:lnTo>
                  <a:pt x="2780906" y="3689350"/>
                </a:lnTo>
                <a:lnTo>
                  <a:pt x="2747683" y="3658768"/>
                </a:lnTo>
                <a:lnTo>
                  <a:pt x="2713621" y="3629088"/>
                </a:lnTo>
                <a:lnTo>
                  <a:pt x="2678760" y="3600335"/>
                </a:lnTo>
                <a:lnTo>
                  <a:pt x="2643086" y="3572535"/>
                </a:lnTo>
                <a:lnTo>
                  <a:pt x="2606649" y="3545700"/>
                </a:lnTo>
                <a:lnTo>
                  <a:pt x="2569451" y="3519855"/>
                </a:lnTo>
                <a:lnTo>
                  <a:pt x="2531516" y="3495002"/>
                </a:lnTo>
                <a:lnTo>
                  <a:pt x="2492870" y="3471189"/>
                </a:lnTo>
                <a:lnTo>
                  <a:pt x="2453525" y="3448405"/>
                </a:lnTo>
                <a:lnTo>
                  <a:pt x="2413495" y="3426701"/>
                </a:lnTo>
                <a:lnTo>
                  <a:pt x="2372804" y="3406063"/>
                </a:lnTo>
                <a:lnTo>
                  <a:pt x="2331478" y="3386531"/>
                </a:lnTo>
                <a:lnTo>
                  <a:pt x="2289530" y="3368129"/>
                </a:lnTo>
                <a:lnTo>
                  <a:pt x="2246985" y="3350857"/>
                </a:lnTo>
                <a:lnTo>
                  <a:pt x="2203856" y="3334740"/>
                </a:lnTo>
                <a:lnTo>
                  <a:pt x="2160155" y="3319818"/>
                </a:lnTo>
                <a:lnTo>
                  <a:pt x="2115909" y="3306076"/>
                </a:lnTo>
                <a:lnTo>
                  <a:pt x="2071154" y="3293554"/>
                </a:lnTo>
                <a:lnTo>
                  <a:pt x="2025878" y="3282277"/>
                </a:lnTo>
                <a:lnTo>
                  <a:pt x="1980120" y="3272256"/>
                </a:lnTo>
                <a:lnTo>
                  <a:pt x="1933905" y="3263493"/>
                </a:lnTo>
                <a:lnTo>
                  <a:pt x="1887232" y="3256038"/>
                </a:lnTo>
                <a:lnTo>
                  <a:pt x="1840128" y="3249892"/>
                </a:lnTo>
                <a:lnTo>
                  <a:pt x="1792617" y="3245078"/>
                </a:lnTo>
                <a:lnTo>
                  <a:pt x="1744713" y="3241624"/>
                </a:lnTo>
                <a:lnTo>
                  <a:pt x="1696453" y="3239528"/>
                </a:lnTo>
                <a:lnTo>
                  <a:pt x="1647825" y="3238830"/>
                </a:lnTo>
                <a:lnTo>
                  <a:pt x="1599272" y="3239528"/>
                </a:lnTo>
                <a:lnTo>
                  <a:pt x="1551063" y="3241624"/>
                </a:lnTo>
                <a:lnTo>
                  <a:pt x="1503222" y="3245078"/>
                </a:lnTo>
                <a:lnTo>
                  <a:pt x="1455762" y="3249892"/>
                </a:lnTo>
                <a:lnTo>
                  <a:pt x="1408709" y="3256038"/>
                </a:lnTo>
                <a:lnTo>
                  <a:pt x="1362087" y="3263493"/>
                </a:lnTo>
                <a:lnTo>
                  <a:pt x="1315910" y="3272256"/>
                </a:lnTo>
                <a:lnTo>
                  <a:pt x="1270190" y="3282277"/>
                </a:lnTo>
                <a:lnTo>
                  <a:pt x="1224953" y="3293554"/>
                </a:lnTo>
                <a:lnTo>
                  <a:pt x="1180211" y="3306076"/>
                </a:lnTo>
                <a:lnTo>
                  <a:pt x="1136002" y="3319818"/>
                </a:lnTo>
                <a:lnTo>
                  <a:pt x="1092327" y="3334740"/>
                </a:lnTo>
                <a:lnTo>
                  <a:pt x="1049210" y="3350857"/>
                </a:lnTo>
                <a:lnTo>
                  <a:pt x="1006678" y="3368129"/>
                </a:lnTo>
                <a:lnTo>
                  <a:pt x="964742" y="3386531"/>
                </a:lnTo>
                <a:lnTo>
                  <a:pt x="923417" y="3406063"/>
                </a:lnTo>
                <a:lnTo>
                  <a:pt x="882738" y="3426701"/>
                </a:lnTo>
                <a:lnTo>
                  <a:pt x="842708" y="3448405"/>
                </a:lnTo>
                <a:lnTo>
                  <a:pt x="803363" y="3471189"/>
                </a:lnTo>
                <a:lnTo>
                  <a:pt x="764717" y="3495002"/>
                </a:lnTo>
                <a:lnTo>
                  <a:pt x="726782" y="3519855"/>
                </a:lnTo>
                <a:lnTo>
                  <a:pt x="689571" y="3545700"/>
                </a:lnTo>
                <a:lnTo>
                  <a:pt x="653122" y="3572535"/>
                </a:lnTo>
                <a:lnTo>
                  <a:pt x="617448" y="3600335"/>
                </a:lnTo>
                <a:lnTo>
                  <a:pt x="582561" y="3629088"/>
                </a:lnTo>
                <a:lnTo>
                  <a:pt x="548500" y="3658768"/>
                </a:lnTo>
                <a:lnTo>
                  <a:pt x="515251" y="3689350"/>
                </a:lnTo>
                <a:lnTo>
                  <a:pt x="482866" y="3720833"/>
                </a:lnTo>
                <a:lnTo>
                  <a:pt x="451345" y="3753180"/>
                </a:lnTo>
                <a:lnTo>
                  <a:pt x="420712" y="3786378"/>
                </a:lnTo>
                <a:lnTo>
                  <a:pt x="390994" y="3820414"/>
                </a:lnTo>
                <a:lnTo>
                  <a:pt x="362204" y="3855262"/>
                </a:lnTo>
                <a:lnTo>
                  <a:pt x="334352" y="3890899"/>
                </a:lnTo>
                <a:lnTo>
                  <a:pt x="307479" y="3927310"/>
                </a:lnTo>
                <a:lnTo>
                  <a:pt x="281584" y="3964482"/>
                </a:lnTo>
                <a:lnTo>
                  <a:pt x="256692" y="4002379"/>
                </a:lnTo>
                <a:lnTo>
                  <a:pt x="232829" y="4041000"/>
                </a:lnTo>
                <a:lnTo>
                  <a:pt x="210019" y="4080319"/>
                </a:lnTo>
                <a:lnTo>
                  <a:pt x="188264" y="4120311"/>
                </a:lnTo>
                <a:lnTo>
                  <a:pt x="167589" y="4160977"/>
                </a:lnTo>
                <a:lnTo>
                  <a:pt x="148031" y="4202265"/>
                </a:lnTo>
                <a:lnTo>
                  <a:pt x="129578" y="4244187"/>
                </a:lnTo>
                <a:lnTo>
                  <a:pt x="112280" y="4286707"/>
                </a:lnTo>
                <a:lnTo>
                  <a:pt x="96126" y="4329798"/>
                </a:lnTo>
                <a:lnTo>
                  <a:pt x="81165" y="4373461"/>
                </a:lnTo>
                <a:lnTo>
                  <a:pt x="67398" y="4417669"/>
                </a:lnTo>
                <a:lnTo>
                  <a:pt x="54864" y="4462399"/>
                </a:lnTo>
                <a:lnTo>
                  <a:pt x="43548" y="4507636"/>
                </a:lnTo>
                <a:lnTo>
                  <a:pt x="33502" y="4553356"/>
                </a:lnTo>
                <a:lnTo>
                  <a:pt x="24726" y="4599546"/>
                </a:lnTo>
                <a:lnTo>
                  <a:pt x="17259" y="4646180"/>
                </a:lnTo>
                <a:lnTo>
                  <a:pt x="11099" y="4693247"/>
                </a:lnTo>
                <a:lnTo>
                  <a:pt x="6273" y="4740719"/>
                </a:lnTo>
                <a:lnTo>
                  <a:pt x="2794" y="4788586"/>
                </a:lnTo>
                <a:lnTo>
                  <a:pt x="698" y="4836820"/>
                </a:lnTo>
                <a:lnTo>
                  <a:pt x="0" y="4885410"/>
                </a:lnTo>
                <a:lnTo>
                  <a:pt x="0" y="5218468"/>
                </a:lnTo>
                <a:lnTo>
                  <a:pt x="2895485" y="5218468"/>
                </a:lnTo>
                <a:lnTo>
                  <a:pt x="2895485" y="3809415"/>
                </a:lnTo>
                <a:close/>
              </a:path>
              <a:path w="2895600" h="5219065">
                <a:moveTo>
                  <a:pt x="2895485" y="0"/>
                </a:moveTo>
                <a:lnTo>
                  <a:pt x="2828036" y="18186"/>
                </a:lnTo>
                <a:lnTo>
                  <a:pt x="2783827" y="31915"/>
                </a:lnTo>
                <a:lnTo>
                  <a:pt x="2740152" y="46850"/>
                </a:lnTo>
                <a:lnTo>
                  <a:pt x="2697035" y="62953"/>
                </a:lnTo>
                <a:lnTo>
                  <a:pt x="2654503" y="80225"/>
                </a:lnTo>
                <a:lnTo>
                  <a:pt x="2612567" y="98640"/>
                </a:lnTo>
                <a:lnTo>
                  <a:pt x="2571242" y="118173"/>
                </a:lnTo>
                <a:lnTo>
                  <a:pt x="2530564" y="138798"/>
                </a:lnTo>
                <a:lnTo>
                  <a:pt x="2490533" y="160515"/>
                </a:lnTo>
                <a:lnTo>
                  <a:pt x="2451189" y="183286"/>
                </a:lnTo>
                <a:lnTo>
                  <a:pt x="2412542" y="207111"/>
                </a:lnTo>
                <a:lnTo>
                  <a:pt x="2374608" y="231952"/>
                </a:lnTo>
                <a:lnTo>
                  <a:pt x="2337397" y="257810"/>
                </a:lnTo>
                <a:lnTo>
                  <a:pt x="2300948" y="284645"/>
                </a:lnTo>
                <a:lnTo>
                  <a:pt x="2265273" y="312445"/>
                </a:lnTo>
                <a:lnTo>
                  <a:pt x="2230386" y="341198"/>
                </a:lnTo>
                <a:lnTo>
                  <a:pt x="2196325" y="370878"/>
                </a:lnTo>
                <a:lnTo>
                  <a:pt x="2163076" y="401459"/>
                </a:lnTo>
                <a:lnTo>
                  <a:pt x="2130691" y="432943"/>
                </a:lnTo>
                <a:lnTo>
                  <a:pt x="2099170" y="465289"/>
                </a:lnTo>
                <a:lnTo>
                  <a:pt x="2068537" y="498487"/>
                </a:lnTo>
                <a:lnTo>
                  <a:pt x="2038819" y="532523"/>
                </a:lnTo>
                <a:lnTo>
                  <a:pt x="2010029" y="567359"/>
                </a:lnTo>
                <a:lnTo>
                  <a:pt x="1982177" y="602996"/>
                </a:lnTo>
                <a:lnTo>
                  <a:pt x="1955304" y="639419"/>
                </a:lnTo>
                <a:lnTo>
                  <a:pt x="1929409" y="676579"/>
                </a:lnTo>
                <a:lnTo>
                  <a:pt x="1904517" y="714489"/>
                </a:lnTo>
                <a:lnTo>
                  <a:pt x="1880654" y="753110"/>
                </a:lnTo>
                <a:lnTo>
                  <a:pt x="1857844" y="792429"/>
                </a:lnTo>
                <a:lnTo>
                  <a:pt x="1836089" y="832421"/>
                </a:lnTo>
                <a:lnTo>
                  <a:pt x="1815414" y="873074"/>
                </a:lnTo>
                <a:lnTo>
                  <a:pt x="1795856" y="914374"/>
                </a:lnTo>
                <a:lnTo>
                  <a:pt x="1777403" y="956284"/>
                </a:lnTo>
                <a:lnTo>
                  <a:pt x="1760105" y="998804"/>
                </a:lnTo>
                <a:lnTo>
                  <a:pt x="1743951" y="1041908"/>
                </a:lnTo>
                <a:lnTo>
                  <a:pt x="1728990" y="1085570"/>
                </a:lnTo>
                <a:lnTo>
                  <a:pt x="1715223" y="1129779"/>
                </a:lnTo>
                <a:lnTo>
                  <a:pt x="1702689" y="1174508"/>
                </a:lnTo>
                <a:lnTo>
                  <a:pt x="1691373" y="1219746"/>
                </a:lnTo>
                <a:lnTo>
                  <a:pt x="1681327" y="1265466"/>
                </a:lnTo>
                <a:lnTo>
                  <a:pt x="1672551" y="1311656"/>
                </a:lnTo>
                <a:lnTo>
                  <a:pt x="1665084" y="1358290"/>
                </a:lnTo>
                <a:lnTo>
                  <a:pt x="1658924" y="1405356"/>
                </a:lnTo>
                <a:lnTo>
                  <a:pt x="1654098" y="1452829"/>
                </a:lnTo>
                <a:lnTo>
                  <a:pt x="1650619" y="1500695"/>
                </a:lnTo>
                <a:lnTo>
                  <a:pt x="1648523" y="1548930"/>
                </a:lnTo>
                <a:lnTo>
                  <a:pt x="1647825" y="1597507"/>
                </a:lnTo>
                <a:lnTo>
                  <a:pt x="1648523" y="1646097"/>
                </a:lnTo>
                <a:lnTo>
                  <a:pt x="1650619" y="1694332"/>
                </a:lnTo>
                <a:lnTo>
                  <a:pt x="1654098" y="1742198"/>
                </a:lnTo>
                <a:lnTo>
                  <a:pt x="1658924" y="1789671"/>
                </a:lnTo>
                <a:lnTo>
                  <a:pt x="1665084" y="1836737"/>
                </a:lnTo>
                <a:lnTo>
                  <a:pt x="1672551" y="1883371"/>
                </a:lnTo>
                <a:lnTo>
                  <a:pt x="1681327" y="1929561"/>
                </a:lnTo>
                <a:lnTo>
                  <a:pt x="1691373" y="1975281"/>
                </a:lnTo>
                <a:lnTo>
                  <a:pt x="1702689" y="2020519"/>
                </a:lnTo>
                <a:lnTo>
                  <a:pt x="1715223" y="2065248"/>
                </a:lnTo>
                <a:lnTo>
                  <a:pt x="1728990" y="2109457"/>
                </a:lnTo>
                <a:lnTo>
                  <a:pt x="1743951" y="2153132"/>
                </a:lnTo>
                <a:lnTo>
                  <a:pt x="1760105" y="2196236"/>
                </a:lnTo>
                <a:lnTo>
                  <a:pt x="1777403" y="2238756"/>
                </a:lnTo>
                <a:lnTo>
                  <a:pt x="1795856" y="2280678"/>
                </a:lnTo>
                <a:lnTo>
                  <a:pt x="1815414" y="2321979"/>
                </a:lnTo>
                <a:lnTo>
                  <a:pt x="1836089" y="2362631"/>
                </a:lnTo>
                <a:lnTo>
                  <a:pt x="1857844" y="2402636"/>
                </a:lnTo>
                <a:lnTo>
                  <a:pt x="1880654" y="2441968"/>
                </a:lnTo>
                <a:lnTo>
                  <a:pt x="1904517" y="2480589"/>
                </a:lnTo>
                <a:lnTo>
                  <a:pt x="1929409" y="2518511"/>
                </a:lnTo>
                <a:lnTo>
                  <a:pt x="1955304" y="2555684"/>
                </a:lnTo>
                <a:lnTo>
                  <a:pt x="1982177" y="2592108"/>
                </a:lnTo>
                <a:lnTo>
                  <a:pt x="2010029" y="2627757"/>
                </a:lnTo>
                <a:lnTo>
                  <a:pt x="2038819" y="2662618"/>
                </a:lnTo>
                <a:lnTo>
                  <a:pt x="2068537" y="2696667"/>
                </a:lnTo>
                <a:lnTo>
                  <a:pt x="2099170" y="2729877"/>
                </a:lnTo>
                <a:lnTo>
                  <a:pt x="2130691" y="2762250"/>
                </a:lnTo>
                <a:lnTo>
                  <a:pt x="2163076" y="2793746"/>
                </a:lnTo>
                <a:lnTo>
                  <a:pt x="2196325" y="2824353"/>
                </a:lnTo>
                <a:lnTo>
                  <a:pt x="2230386" y="2854045"/>
                </a:lnTo>
                <a:lnTo>
                  <a:pt x="2265273" y="2882823"/>
                </a:lnTo>
                <a:lnTo>
                  <a:pt x="2300948" y="2910649"/>
                </a:lnTo>
                <a:lnTo>
                  <a:pt x="2337397" y="2937510"/>
                </a:lnTo>
                <a:lnTo>
                  <a:pt x="2374608" y="2963392"/>
                </a:lnTo>
                <a:lnTo>
                  <a:pt x="2412542" y="2988259"/>
                </a:lnTo>
                <a:lnTo>
                  <a:pt x="2451189" y="3012109"/>
                </a:lnTo>
                <a:lnTo>
                  <a:pt x="2490533" y="3034919"/>
                </a:lnTo>
                <a:lnTo>
                  <a:pt x="2530564" y="3056661"/>
                </a:lnTo>
                <a:lnTo>
                  <a:pt x="2571242" y="3077337"/>
                </a:lnTo>
                <a:lnTo>
                  <a:pt x="2612567" y="3096895"/>
                </a:lnTo>
                <a:lnTo>
                  <a:pt x="2654503" y="3115348"/>
                </a:lnTo>
                <a:lnTo>
                  <a:pt x="2697035" y="3132658"/>
                </a:lnTo>
                <a:lnTo>
                  <a:pt x="2740152" y="3148812"/>
                </a:lnTo>
                <a:lnTo>
                  <a:pt x="2783827" y="3163786"/>
                </a:lnTo>
                <a:lnTo>
                  <a:pt x="2828036" y="3177565"/>
                </a:lnTo>
                <a:lnTo>
                  <a:pt x="2872778" y="3190138"/>
                </a:lnTo>
                <a:lnTo>
                  <a:pt x="2895485" y="3195828"/>
                </a:lnTo>
                <a:lnTo>
                  <a:pt x="2895485" y="0"/>
                </a:lnTo>
                <a:close/>
              </a:path>
            </a:pathLst>
          </a:custGeom>
          <a:solidFill>
            <a:srgbClr val="0F676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/>
          <p:nvPr/>
        </p:nvSpPr>
        <p:spPr>
          <a:xfrm>
            <a:off x="0" y="0"/>
            <a:ext cx="1494790" cy="1043305"/>
          </a:xfrm>
          <a:custGeom>
            <a:avLst/>
            <a:gdLst/>
            <a:ahLst/>
            <a:cxnLst/>
            <a:rect l="l" t="t" r="r" b="b"/>
            <a:pathLst>
              <a:path w="1494790" h="1043305">
                <a:moveTo>
                  <a:pt x="1494271" y="1042818"/>
                </a:moveTo>
                <a:lnTo>
                  <a:pt x="0" y="1042818"/>
                </a:lnTo>
                <a:lnTo>
                  <a:pt x="0" y="0"/>
                </a:lnTo>
                <a:lnTo>
                  <a:pt x="1123181" y="0"/>
                </a:lnTo>
                <a:lnTo>
                  <a:pt x="1132487" y="11294"/>
                </a:lnTo>
                <a:lnTo>
                  <a:pt x="1160310" y="47010"/>
                </a:lnTo>
                <a:lnTo>
                  <a:pt x="1187167" y="83500"/>
                </a:lnTo>
                <a:lnTo>
                  <a:pt x="1213036" y="120744"/>
                </a:lnTo>
                <a:lnTo>
                  <a:pt x="1237900" y="158723"/>
                </a:lnTo>
                <a:lnTo>
                  <a:pt x="1261738" y="197419"/>
                </a:lnTo>
                <a:lnTo>
                  <a:pt x="1284532" y="236810"/>
                </a:lnTo>
                <a:lnTo>
                  <a:pt x="1306262" y="276879"/>
                </a:lnTo>
                <a:lnTo>
                  <a:pt x="1326909" y="317605"/>
                </a:lnTo>
                <a:lnTo>
                  <a:pt x="1346454" y="358969"/>
                </a:lnTo>
                <a:lnTo>
                  <a:pt x="1364877" y="400952"/>
                </a:lnTo>
                <a:lnTo>
                  <a:pt x="1382160" y="443534"/>
                </a:lnTo>
                <a:lnTo>
                  <a:pt x="1398283" y="486697"/>
                </a:lnTo>
                <a:lnTo>
                  <a:pt x="1413226" y="530419"/>
                </a:lnTo>
                <a:lnTo>
                  <a:pt x="1426971" y="574683"/>
                </a:lnTo>
                <a:lnTo>
                  <a:pt x="1439498" y="619469"/>
                </a:lnTo>
                <a:lnTo>
                  <a:pt x="1450789" y="664757"/>
                </a:lnTo>
                <a:lnTo>
                  <a:pt x="1460823" y="710528"/>
                </a:lnTo>
                <a:lnTo>
                  <a:pt x="1469582" y="756763"/>
                </a:lnTo>
                <a:lnTo>
                  <a:pt x="1477046" y="803442"/>
                </a:lnTo>
                <a:lnTo>
                  <a:pt x="1483196" y="850545"/>
                </a:lnTo>
                <a:lnTo>
                  <a:pt x="1488013" y="898054"/>
                </a:lnTo>
                <a:lnTo>
                  <a:pt x="1491477" y="945949"/>
                </a:lnTo>
                <a:lnTo>
                  <a:pt x="1493570" y="994210"/>
                </a:lnTo>
                <a:lnTo>
                  <a:pt x="1494271" y="1042818"/>
                </a:lnTo>
                <a:close/>
              </a:path>
            </a:pathLst>
          </a:custGeom>
          <a:solidFill>
            <a:srgbClr val="0F676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/>
          <p:nvPr/>
        </p:nvSpPr>
        <p:spPr>
          <a:xfrm>
            <a:off x="0" y="1877028"/>
            <a:ext cx="665480" cy="1610360"/>
          </a:xfrm>
          <a:custGeom>
            <a:avLst/>
            <a:gdLst/>
            <a:ahLst/>
            <a:cxnLst/>
            <a:rect l="l" t="t" r="r" b="b"/>
            <a:pathLst>
              <a:path w="665480" h="1610360">
                <a:moveTo>
                  <a:pt x="0" y="1609820"/>
                </a:moveTo>
                <a:lnTo>
                  <a:pt x="0" y="0"/>
                </a:lnTo>
                <a:lnTo>
                  <a:pt x="34155" y="6995"/>
                </a:lnTo>
                <a:lnTo>
                  <a:pt x="78868" y="18850"/>
                </a:lnTo>
                <a:lnTo>
                  <a:pt x="122543" y="33129"/>
                </a:lnTo>
                <a:lnTo>
                  <a:pt x="165101" y="49755"/>
                </a:lnTo>
                <a:lnTo>
                  <a:pt x="206467" y="68650"/>
                </a:lnTo>
                <a:lnTo>
                  <a:pt x="246564" y="89740"/>
                </a:lnTo>
                <a:lnTo>
                  <a:pt x="285314" y="112945"/>
                </a:lnTo>
                <a:lnTo>
                  <a:pt x="322641" y="138190"/>
                </a:lnTo>
                <a:lnTo>
                  <a:pt x="358469" y="165398"/>
                </a:lnTo>
                <a:lnTo>
                  <a:pt x="392720" y="194491"/>
                </a:lnTo>
                <a:lnTo>
                  <a:pt x="425318" y="225393"/>
                </a:lnTo>
                <a:lnTo>
                  <a:pt x="456186" y="258027"/>
                </a:lnTo>
                <a:lnTo>
                  <a:pt x="485247" y="292317"/>
                </a:lnTo>
                <a:lnTo>
                  <a:pt x="512424" y="328184"/>
                </a:lnTo>
                <a:lnTo>
                  <a:pt x="537641" y="365553"/>
                </a:lnTo>
                <a:lnTo>
                  <a:pt x="560820" y="404347"/>
                </a:lnTo>
                <a:lnTo>
                  <a:pt x="581886" y="444488"/>
                </a:lnTo>
                <a:lnTo>
                  <a:pt x="600761" y="485900"/>
                </a:lnTo>
                <a:lnTo>
                  <a:pt x="617368" y="528506"/>
                </a:lnTo>
                <a:lnTo>
                  <a:pt x="631631" y="572229"/>
                </a:lnTo>
                <a:lnTo>
                  <a:pt x="643473" y="616992"/>
                </a:lnTo>
                <a:lnTo>
                  <a:pt x="652817" y="662719"/>
                </a:lnTo>
                <a:lnTo>
                  <a:pt x="659587" y="709332"/>
                </a:lnTo>
                <a:lnTo>
                  <a:pt x="663705" y="756754"/>
                </a:lnTo>
                <a:lnTo>
                  <a:pt x="665094" y="804910"/>
                </a:lnTo>
                <a:lnTo>
                  <a:pt x="663705" y="853065"/>
                </a:lnTo>
                <a:lnTo>
                  <a:pt x="659587" y="900488"/>
                </a:lnTo>
                <a:lnTo>
                  <a:pt x="652817" y="947101"/>
                </a:lnTo>
                <a:lnTo>
                  <a:pt x="643473" y="992827"/>
                </a:lnTo>
                <a:lnTo>
                  <a:pt x="631631" y="1037590"/>
                </a:lnTo>
                <a:lnTo>
                  <a:pt x="617368" y="1081313"/>
                </a:lnTo>
                <a:lnTo>
                  <a:pt x="600761" y="1123919"/>
                </a:lnTo>
                <a:lnTo>
                  <a:pt x="581886" y="1165331"/>
                </a:lnTo>
                <a:lnTo>
                  <a:pt x="560820" y="1205472"/>
                </a:lnTo>
                <a:lnTo>
                  <a:pt x="537641" y="1244266"/>
                </a:lnTo>
                <a:lnTo>
                  <a:pt x="512424" y="1281635"/>
                </a:lnTo>
                <a:lnTo>
                  <a:pt x="485247" y="1317503"/>
                </a:lnTo>
                <a:lnTo>
                  <a:pt x="456186" y="1351792"/>
                </a:lnTo>
                <a:lnTo>
                  <a:pt x="425318" y="1384426"/>
                </a:lnTo>
                <a:lnTo>
                  <a:pt x="392720" y="1415328"/>
                </a:lnTo>
                <a:lnTo>
                  <a:pt x="358469" y="1444422"/>
                </a:lnTo>
                <a:lnTo>
                  <a:pt x="322641" y="1471629"/>
                </a:lnTo>
                <a:lnTo>
                  <a:pt x="285314" y="1496874"/>
                </a:lnTo>
                <a:lnTo>
                  <a:pt x="246564" y="1520080"/>
                </a:lnTo>
                <a:lnTo>
                  <a:pt x="206467" y="1541169"/>
                </a:lnTo>
                <a:lnTo>
                  <a:pt x="165101" y="1560065"/>
                </a:lnTo>
                <a:lnTo>
                  <a:pt x="122543" y="1576691"/>
                </a:lnTo>
                <a:lnTo>
                  <a:pt x="78868" y="1590969"/>
                </a:lnTo>
                <a:lnTo>
                  <a:pt x="34155" y="1602825"/>
                </a:lnTo>
                <a:lnTo>
                  <a:pt x="0" y="1609820"/>
                </a:lnTo>
                <a:close/>
              </a:path>
            </a:pathLst>
          </a:custGeom>
          <a:solidFill>
            <a:srgbClr val="0F676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872924" y="1595474"/>
            <a:ext cx="7195820" cy="717550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4500" spc="-315">
                <a:solidFill>
                  <a:srgbClr val="181818"/>
                </a:solidFill>
                <a:latin typeface="Arial"/>
                <a:cs typeface="Arial"/>
              </a:rPr>
              <a:t>Non</a:t>
            </a:r>
            <a:r>
              <a:rPr dirty="0" sz="4500" spc="-340">
                <a:solidFill>
                  <a:srgbClr val="181818"/>
                </a:solidFill>
                <a:latin typeface="Arial"/>
                <a:cs typeface="Arial"/>
              </a:rPr>
              <a:t> </a:t>
            </a:r>
            <a:r>
              <a:rPr dirty="0" sz="4500" spc="-285">
                <a:solidFill>
                  <a:srgbClr val="181818"/>
                </a:solidFill>
                <a:latin typeface="Arial"/>
                <a:cs typeface="Arial"/>
              </a:rPr>
              <a:t>Functional</a:t>
            </a:r>
            <a:r>
              <a:rPr dirty="0" sz="4500" spc="-335">
                <a:solidFill>
                  <a:srgbClr val="181818"/>
                </a:solidFill>
                <a:latin typeface="Arial"/>
                <a:cs typeface="Arial"/>
              </a:rPr>
              <a:t> </a:t>
            </a:r>
            <a:r>
              <a:rPr dirty="0" sz="4500" spc="-290">
                <a:solidFill>
                  <a:srgbClr val="181818"/>
                </a:solidFill>
                <a:latin typeface="Arial"/>
                <a:cs typeface="Arial"/>
              </a:rPr>
              <a:t>Requirements</a:t>
            </a:r>
            <a:endParaRPr sz="4500">
              <a:latin typeface="Arial"/>
              <a:cs typeface="Arial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2170495" y="2704872"/>
            <a:ext cx="6986270" cy="3200400"/>
          </a:xfrm>
          <a:prstGeom prst="rect">
            <a:avLst/>
          </a:prstGeom>
        </p:spPr>
        <p:txBody>
          <a:bodyPr wrap="square" lIns="0" tIns="2825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225"/>
              </a:spcBef>
            </a:pPr>
            <a:r>
              <a:rPr dirty="0" sz="3000" spc="-175" b="1">
                <a:solidFill>
                  <a:srgbClr val="0F6761"/>
                </a:solidFill>
                <a:latin typeface="Arial"/>
                <a:cs typeface="Arial"/>
              </a:rPr>
              <a:t>Reliability </a:t>
            </a:r>
            <a:r>
              <a:rPr dirty="0" sz="3000" spc="-250" b="1">
                <a:solidFill>
                  <a:srgbClr val="0F6761"/>
                </a:solidFill>
                <a:latin typeface="Cambria"/>
                <a:cs typeface="Cambria"/>
              </a:rPr>
              <a:t>&amp;</a:t>
            </a:r>
            <a:r>
              <a:rPr dirty="0" sz="3000" spc="-5" b="1">
                <a:solidFill>
                  <a:srgbClr val="0F6761"/>
                </a:solidFill>
                <a:latin typeface="Cambria"/>
                <a:cs typeface="Cambria"/>
              </a:rPr>
              <a:t> </a:t>
            </a:r>
            <a:r>
              <a:rPr dirty="0" sz="3000" spc="-100" b="1">
                <a:solidFill>
                  <a:srgbClr val="0F6761"/>
                </a:solidFill>
                <a:latin typeface="Arial"/>
                <a:cs typeface="Arial"/>
              </a:rPr>
              <a:t>Availability</a:t>
            </a:r>
            <a:endParaRPr sz="3000">
              <a:latin typeface="Arial"/>
              <a:cs typeface="Arial"/>
            </a:endParaRPr>
          </a:p>
          <a:p>
            <a:pPr marL="64135">
              <a:lnSpc>
                <a:spcPct val="100000"/>
              </a:lnSpc>
              <a:spcBef>
                <a:spcPts val="2310"/>
              </a:spcBef>
            </a:pPr>
            <a:r>
              <a:rPr dirty="0" sz="3300" spc="-105">
                <a:solidFill>
                  <a:srgbClr val="333332"/>
                </a:solidFill>
                <a:latin typeface="Arial MT"/>
                <a:cs typeface="Arial MT"/>
              </a:rPr>
              <a:t>-</a:t>
            </a:r>
            <a:r>
              <a:rPr dirty="0" sz="3300" spc="-40">
                <a:solidFill>
                  <a:srgbClr val="333332"/>
                </a:solidFill>
                <a:latin typeface="Arial MT"/>
                <a:cs typeface="Arial MT"/>
              </a:rPr>
              <a:t>Auto</a:t>
            </a:r>
            <a:r>
              <a:rPr dirty="0" sz="3300" spc="-180">
                <a:solidFill>
                  <a:srgbClr val="333332"/>
                </a:solidFill>
                <a:latin typeface="Arial MT"/>
                <a:cs typeface="Arial MT"/>
              </a:rPr>
              <a:t> </a:t>
            </a:r>
            <a:r>
              <a:rPr dirty="0" sz="3300" spc="-40">
                <a:solidFill>
                  <a:srgbClr val="333332"/>
                </a:solidFill>
                <a:latin typeface="Arial MT"/>
                <a:cs typeface="Arial MT"/>
              </a:rPr>
              <a:t>backups</a:t>
            </a:r>
            <a:r>
              <a:rPr dirty="0" sz="3300" spc="-140">
                <a:solidFill>
                  <a:srgbClr val="333332"/>
                </a:solidFill>
                <a:latin typeface="Arial MT"/>
                <a:cs typeface="Arial MT"/>
              </a:rPr>
              <a:t> </a:t>
            </a:r>
            <a:r>
              <a:rPr dirty="0" sz="3300" spc="-55">
                <a:solidFill>
                  <a:srgbClr val="333332"/>
                </a:solidFill>
                <a:latin typeface="Arial MT"/>
                <a:cs typeface="Arial MT"/>
              </a:rPr>
              <a:t>every</a:t>
            </a:r>
            <a:r>
              <a:rPr dirty="0" sz="3300" spc="-145">
                <a:solidFill>
                  <a:srgbClr val="333332"/>
                </a:solidFill>
                <a:latin typeface="Arial MT"/>
                <a:cs typeface="Arial MT"/>
              </a:rPr>
              <a:t> </a:t>
            </a:r>
            <a:r>
              <a:rPr dirty="0" sz="3300" spc="-260">
                <a:solidFill>
                  <a:srgbClr val="333332"/>
                </a:solidFill>
                <a:latin typeface="Arial MT"/>
                <a:cs typeface="Arial MT"/>
              </a:rPr>
              <a:t>10</a:t>
            </a:r>
            <a:r>
              <a:rPr dirty="0" sz="3300" spc="-105">
                <a:solidFill>
                  <a:srgbClr val="333332"/>
                </a:solidFill>
                <a:latin typeface="Arial MT"/>
                <a:cs typeface="Arial MT"/>
              </a:rPr>
              <a:t> </a:t>
            </a:r>
            <a:r>
              <a:rPr dirty="0" sz="3300" spc="-10">
                <a:solidFill>
                  <a:srgbClr val="333332"/>
                </a:solidFill>
                <a:latin typeface="Arial MT"/>
                <a:cs typeface="Arial MT"/>
              </a:rPr>
              <a:t>minutes</a:t>
            </a:r>
            <a:endParaRPr sz="3300">
              <a:latin typeface="Arial MT"/>
              <a:cs typeface="Arial MT"/>
            </a:endParaRPr>
          </a:p>
          <a:p>
            <a:pPr marL="64135" marR="5080">
              <a:lnSpc>
                <a:spcPct val="109400"/>
              </a:lnSpc>
              <a:tabLst>
                <a:tab pos="3936365" algn="l"/>
                <a:tab pos="4507865" algn="l"/>
              </a:tabLst>
            </a:pPr>
            <a:r>
              <a:rPr dirty="0" sz="3300" spc="-105">
                <a:solidFill>
                  <a:srgbClr val="333332"/>
                </a:solidFill>
                <a:latin typeface="Arial MT"/>
                <a:cs typeface="Arial MT"/>
              </a:rPr>
              <a:t>-</a:t>
            </a:r>
            <a:r>
              <a:rPr dirty="0" sz="3300" spc="-80">
                <a:solidFill>
                  <a:srgbClr val="333332"/>
                </a:solidFill>
                <a:latin typeface="Arial MT"/>
                <a:cs typeface="Arial MT"/>
              </a:rPr>
              <a:t>Cloud-</a:t>
            </a:r>
            <a:r>
              <a:rPr dirty="0" sz="3300" spc="-10">
                <a:solidFill>
                  <a:srgbClr val="333332"/>
                </a:solidFill>
                <a:latin typeface="Arial MT"/>
                <a:cs typeface="Arial MT"/>
              </a:rPr>
              <a:t>independent</a:t>
            </a:r>
            <a:r>
              <a:rPr dirty="0" sz="3300">
                <a:solidFill>
                  <a:srgbClr val="333332"/>
                </a:solidFill>
                <a:latin typeface="Arial MT"/>
                <a:cs typeface="Arial MT"/>
              </a:rPr>
              <a:t>	</a:t>
            </a:r>
            <a:r>
              <a:rPr dirty="0" sz="3300" spc="-50">
                <a:solidFill>
                  <a:srgbClr val="333332"/>
                </a:solidFill>
                <a:latin typeface="Arial MT"/>
                <a:cs typeface="Arial MT"/>
              </a:rPr>
              <a:t>&amp;</a:t>
            </a:r>
            <a:r>
              <a:rPr dirty="0" sz="3300">
                <a:solidFill>
                  <a:srgbClr val="333332"/>
                </a:solidFill>
                <a:latin typeface="Arial MT"/>
                <a:cs typeface="Arial MT"/>
              </a:rPr>
              <a:t>	</a:t>
            </a:r>
            <a:r>
              <a:rPr dirty="0" sz="3300" spc="-50">
                <a:solidFill>
                  <a:srgbClr val="333332"/>
                </a:solidFill>
                <a:latin typeface="Arial MT"/>
                <a:cs typeface="Arial MT"/>
              </a:rPr>
              <a:t>failover-</a:t>
            </a:r>
            <a:r>
              <a:rPr dirty="0" sz="3300" spc="-55">
                <a:solidFill>
                  <a:srgbClr val="333332"/>
                </a:solidFill>
                <a:latin typeface="Arial MT"/>
                <a:cs typeface="Arial MT"/>
              </a:rPr>
              <a:t>ready </a:t>
            </a:r>
            <a:r>
              <a:rPr dirty="0" sz="3300" spc="-10">
                <a:solidFill>
                  <a:srgbClr val="333332"/>
                </a:solidFill>
                <a:latin typeface="Arial MT"/>
                <a:cs typeface="Arial MT"/>
              </a:rPr>
              <a:t>architecture</a:t>
            </a:r>
            <a:endParaRPr sz="3300">
              <a:latin typeface="Arial MT"/>
              <a:cs typeface="Arial MT"/>
            </a:endParaRPr>
          </a:p>
          <a:p>
            <a:pPr marL="64135">
              <a:lnSpc>
                <a:spcPct val="100000"/>
              </a:lnSpc>
              <a:spcBef>
                <a:spcPts val="370"/>
              </a:spcBef>
            </a:pPr>
            <a:r>
              <a:rPr dirty="0" sz="3300" spc="-105">
                <a:solidFill>
                  <a:srgbClr val="333332"/>
                </a:solidFill>
                <a:latin typeface="Arial MT"/>
                <a:cs typeface="Arial MT"/>
              </a:rPr>
              <a:t>-</a:t>
            </a:r>
            <a:r>
              <a:rPr dirty="0" sz="3300" spc="-35">
                <a:solidFill>
                  <a:srgbClr val="333332"/>
                </a:solidFill>
                <a:latin typeface="Arial MT"/>
                <a:cs typeface="Arial MT"/>
              </a:rPr>
              <a:t>Automatic</a:t>
            </a:r>
            <a:r>
              <a:rPr dirty="0" sz="3300" spc="-95">
                <a:solidFill>
                  <a:srgbClr val="333332"/>
                </a:solidFill>
                <a:latin typeface="Arial MT"/>
                <a:cs typeface="Arial MT"/>
              </a:rPr>
              <a:t> </a:t>
            </a:r>
            <a:r>
              <a:rPr dirty="0" sz="3300">
                <a:solidFill>
                  <a:srgbClr val="333332"/>
                </a:solidFill>
                <a:latin typeface="Arial MT"/>
                <a:cs typeface="Arial MT"/>
              </a:rPr>
              <a:t>reboot</a:t>
            </a:r>
            <a:r>
              <a:rPr dirty="0" sz="3300" spc="-95">
                <a:solidFill>
                  <a:srgbClr val="333332"/>
                </a:solidFill>
                <a:latin typeface="Arial MT"/>
                <a:cs typeface="Arial MT"/>
              </a:rPr>
              <a:t> </a:t>
            </a:r>
            <a:r>
              <a:rPr dirty="0" sz="3300" spc="-114">
                <a:solidFill>
                  <a:srgbClr val="333332"/>
                </a:solidFill>
                <a:latin typeface="Arial MT"/>
                <a:cs typeface="Arial MT"/>
              </a:rPr>
              <a:t>and</a:t>
            </a:r>
            <a:r>
              <a:rPr dirty="0" sz="3300" spc="-90">
                <a:solidFill>
                  <a:srgbClr val="333332"/>
                </a:solidFill>
                <a:latin typeface="Arial MT"/>
                <a:cs typeface="Arial MT"/>
              </a:rPr>
              <a:t> </a:t>
            </a:r>
            <a:r>
              <a:rPr dirty="0" sz="3300" spc="-10">
                <a:solidFill>
                  <a:srgbClr val="333332"/>
                </a:solidFill>
                <a:latin typeface="Arial MT"/>
                <a:cs typeface="Arial MT"/>
              </a:rPr>
              <a:t>recovery</a:t>
            </a:r>
            <a:endParaRPr sz="3300">
              <a:latin typeface="Arial MT"/>
              <a:cs typeface="Arial MT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9667628" y="2830358"/>
            <a:ext cx="6692900" cy="3500754"/>
          </a:xfrm>
          <a:prstGeom prst="rect">
            <a:avLst/>
          </a:prstGeom>
        </p:spPr>
        <p:txBody>
          <a:bodyPr wrap="square" lIns="0" tIns="1568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35"/>
              </a:spcBef>
            </a:pPr>
            <a:r>
              <a:rPr dirty="0" sz="3000" spc="-180" b="1">
                <a:solidFill>
                  <a:srgbClr val="0F6761"/>
                </a:solidFill>
                <a:latin typeface="Arial"/>
                <a:cs typeface="Arial"/>
              </a:rPr>
              <a:t>Usability</a:t>
            </a:r>
            <a:r>
              <a:rPr dirty="0" sz="3000" spc="-200" b="1">
                <a:solidFill>
                  <a:srgbClr val="0F6761"/>
                </a:solidFill>
                <a:latin typeface="Arial"/>
                <a:cs typeface="Arial"/>
              </a:rPr>
              <a:t> </a:t>
            </a:r>
            <a:r>
              <a:rPr dirty="0" sz="3000" spc="-250" b="1">
                <a:solidFill>
                  <a:srgbClr val="0F6761"/>
                </a:solidFill>
                <a:latin typeface="Cambria"/>
                <a:cs typeface="Cambria"/>
              </a:rPr>
              <a:t>&amp;</a:t>
            </a:r>
            <a:r>
              <a:rPr dirty="0" sz="3000" spc="-25" b="1">
                <a:solidFill>
                  <a:srgbClr val="0F6761"/>
                </a:solidFill>
                <a:latin typeface="Cambria"/>
                <a:cs typeface="Cambria"/>
              </a:rPr>
              <a:t> </a:t>
            </a:r>
            <a:r>
              <a:rPr dirty="0" sz="3000" spc="-85" b="1">
                <a:solidFill>
                  <a:srgbClr val="0F6761"/>
                </a:solidFill>
                <a:latin typeface="Arial"/>
                <a:cs typeface="Arial"/>
              </a:rPr>
              <a:t>Accessibility</a:t>
            </a:r>
            <a:endParaRPr sz="3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260"/>
              </a:spcBef>
            </a:pPr>
            <a:r>
              <a:rPr dirty="0" sz="3300" spc="-110">
                <a:solidFill>
                  <a:srgbClr val="333332"/>
                </a:solidFill>
                <a:latin typeface="Arial MT"/>
                <a:cs typeface="Arial MT"/>
              </a:rPr>
              <a:t>-</a:t>
            </a:r>
            <a:r>
              <a:rPr dirty="0" sz="3300" spc="-75">
                <a:solidFill>
                  <a:srgbClr val="333332"/>
                </a:solidFill>
                <a:latin typeface="Arial MT"/>
                <a:cs typeface="Arial MT"/>
              </a:rPr>
              <a:t>Simple,</a:t>
            </a:r>
            <a:r>
              <a:rPr dirty="0" sz="3300" spc="-114">
                <a:solidFill>
                  <a:srgbClr val="333332"/>
                </a:solidFill>
                <a:latin typeface="Arial MT"/>
                <a:cs typeface="Arial MT"/>
              </a:rPr>
              <a:t> </a:t>
            </a:r>
            <a:r>
              <a:rPr dirty="0" sz="3300" spc="-45">
                <a:solidFill>
                  <a:srgbClr val="333332"/>
                </a:solidFill>
                <a:latin typeface="Arial MT"/>
                <a:cs typeface="Arial MT"/>
              </a:rPr>
              <a:t>mobile-</a:t>
            </a:r>
            <a:r>
              <a:rPr dirty="0" sz="3300" spc="-10">
                <a:solidFill>
                  <a:srgbClr val="333332"/>
                </a:solidFill>
                <a:latin typeface="Arial MT"/>
                <a:cs typeface="Arial MT"/>
              </a:rPr>
              <a:t>friendly</a:t>
            </a:r>
            <a:r>
              <a:rPr dirty="0" sz="3300" spc="-114">
                <a:solidFill>
                  <a:srgbClr val="333332"/>
                </a:solidFill>
                <a:latin typeface="Arial MT"/>
                <a:cs typeface="Arial MT"/>
              </a:rPr>
              <a:t> </a:t>
            </a:r>
            <a:r>
              <a:rPr dirty="0" sz="3300" spc="-10">
                <a:solidFill>
                  <a:srgbClr val="333332"/>
                </a:solidFill>
                <a:latin typeface="Arial MT"/>
                <a:cs typeface="Arial MT"/>
              </a:rPr>
              <a:t>interface</a:t>
            </a:r>
            <a:endParaRPr sz="33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390"/>
              </a:spcBef>
            </a:pPr>
            <a:r>
              <a:rPr dirty="0" sz="3300" spc="-110">
                <a:solidFill>
                  <a:srgbClr val="333332"/>
                </a:solidFill>
                <a:latin typeface="Arial MT"/>
                <a:cs typeface="Arial MT"/>
              </a:rPr>
              <a:t>-</a:t>
            </a:r>
            <a:r>
              <a:rPr dirty="0" sz="3300" spc="-60">
                <a:solidFill>
                  <a:srgbClr val="333332"/>
                </a:solidFill>
                <a:latin typeface="Arial MT"/>
                <a:cs typeface="Arial MT"/>
              </a:rPr>
              <a:t>Full</a:t>
            </a:r>
            <a:r>
              <a:rPr dirty="0" sz="3300" spc="-140">
                <a:solidFill>
                  <a:srgbClr val="333332"/>
                </a:solidFill>
                <a:latin typeface="Arial MT"/>
                <a:cs typeface="Arial MT"/>
              </a:rPr>
              <a:t> </a:t>
            </a:r>
            <a:r>
              <a:rPr dirty="0" sz="3300">
                <a:solidFill>
                  <a:srgbClr val="333332"/>
                </a:solidFill>
                <a:latin typeface="Arial MT"/>
                <a:cs typeface="Arial MT"/>
              </a:rPr>
              <a:t>support</a:t>
            </a:r>
            <a:r>
              <a:rPr dirty="0" sz="3300" spc="-135">
                <a:solidFill>
                  <a:srgbClr val="333332"/>
                </a:solidFill>
                <a:latin typeface="Arial MT"/>
                <a:cs typeface="Arial MT"/>
              </a:rPr>
              <a:t> </a:t>
            </a:r>
            <a:r>
              <a:rPr dirty="0" sz="3300">
                <a:solidFill>
                  <a:srgbClr val="333332"/>
                </a:solidFill>
                <a:latin typeface="Arial MT"/>
                <a:cs typeface="Arial MT"/>
              </a:rPr>
              <a:t>for</a:t>
            </a:r>
            <a:r>
              <a:rPr dirty="0" sz="3300" spc="-140">
                <a:solidFill>
                  <a:srgbClr val="333332"/>
                </a:solidFill>
                <a:latin typeface="Arial MT"/>
                <a:cs typeface="Arial MT"/>
              </a:rPr>
              <a:t> </a:t>
            </a:r>
            <a:r>
              <a:rPr dirty="0" sz="3300" spc="-50">
                <a:solidFill>
                  <a:srgbClr val="333332"/>
                </a:solidFill>
                <a:latin typeface="Arial MT"/>
                <a:cs typeface="Arial MT"/>
              </a:rPr>
              <a:t>Arabic</a:t>
            </a:r>
            <a:r>
              <a:rPr dirty="0" sz="3300" spc="-135">
                <a:solidFill>
                  <a:srgbClr val="333332"/>
                </a:solidFill>
                <a:latin typeface="Arial MT"/>
                <a:cs typeface="Arial MT"/>
              </a:rPr>
              <a:t> </a:t>
            </a:r>
            <a:r>
              <a:rPr dirty="0" sz="3300">
                <a:solidFill>
                  <a:srgbClr val="333332"/>
                </a:solidFill>
                <a:latin typeface="Arial MT"/>
                <a:cs typeface="Arial MT"/>
              </a:rPr>
              <a:t>&amp;</a:t>
            </a:r>
            <a:r>
              <a:rPr dirty="0" sz="3300" spc="-140">
                <a:solidFill>
                  <a:srgbClr val="333332"/>
                </a:solidFill>
                <a:latin typeface="Arial MT"/>
                <a:cs typeface="Arial MT"/>
              </a:rPr>
              <a:t> </a:t>
            </a:r>
            <a:r>
              <a:rPr dirty="0" sz="3300" spc="-10">
                <a:solidFill>
                  <a:srgbClr val="333332"/>
                </a:solidFill>
                <a:latin typeface="Arial MT"/>
                <a:cs typeface="Arial MT"/>
              </a:rPr>
              <a:t>English</a:t>
            </a:r>
            <a:endParaRPr sz="33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390"/>
              </a:spcBef>
            </a:pPr>
            <a:r>
              <a:rPr dirty="0" sz="3300" spc="-110">
                <a:solidFill>
                  <a:srgbClr val="333332"/>
                </a:solidFill>
                <a:latin typeface="Arial MT"/>
                <a:cs typeface="Arial MT"/>
              </a:rPr>
              <a:t>-</a:t>
            </a:r>
            <a:r>
              <a:rPr dirty="0" sz="3300" spc="-60">
                <a:solidFill>
                  <a:srgbClr val="333332"/>
                </a:solidFill>
                <a:latin typeface="Arial MT"/>
                <a:cs typeface="Arial MT"/>
              </a:rPr>
              <a:t>Designed</a:t>
            </a:r>
            <a:r>
              <a:rPr dirty="0" sz="3300" spc="-135">
                <a:solidFill>
                  <a:srgbClr val="333332"/>
                </a:solidFill>
                <a:latin typeface="Arial MT"/>
                <a:cs typeface="Arial MT"/>
              </a:rPr>
              <a:t> </a:t>
            </a:r>
            <a:r>
              <a:rPr dirty="0" sz="3300">
                <a:solidFill>
                  <a:srgbClr val="333332"/>
                </a:solidFill>
                <a:latin typeface="Arial MT"/>
                <a:cs typeface="Arial MT"/>
              </a:rPr>
              <a:t>for</a:t>
            </a:r>
            <a:r>
              <a:rPr dirty="0" sz="3300" spc="-130">
                <a:solidFill>
                  <a:srgbClr val="333332"/>
                </a:solidFill>
                <a:latin typeface="Arial MT"/>
                <a:cs typeface="Arial MT"/>
              </a:rPr>
              <a:t> </a:t>
            </a:r>
            <a:r>
              <a:rPr dirty="0" sz="3300" spc="-45">
                <a:solidFill>
                  <a:srgbClr val="333332"/>
                </a:solidFill>
                <a:latin typeface="Arial MT"/>
                <a:cs typeface="Arial MT"/>
              </a:rPr>
              <a:t>users</a:t>
            </a:r>
            <a:r>
              <a:rPr dirty="0" sz="3300" spc="-135">
                <a:solidFill>
                  <a:srgbClr val="333332"/>
                </a:solidFill>
                <a:latin typeface="Arial MT"/>
                <a:cs typeface="Arial MT"/>
              </a:rPr>
              <a:t> </a:t>
            </a:r>
            <a:r>
              <a:rPr dirty="0" sz="3300" spc="-10">
                <a:solidFill>
                  <a:srgbClr val="333332"/>
                </a:solidFill>
                <a:latin typeface="Arial MT"/>
                <a:cs typeface="Arial MT"/>
              </a:rPr>
              <a:t>aged</a:t>
            </a:r>
            <a:r>
              <a:rPr dirty="0" sz="3300" spc="-130">
                <a:solidFill>
                  <a:srgbClr val="333332"/>
                </a:solidFill>
                <a:latin typeface="Arial MT"/>
                <a:cs typeface="Arial MT"/>
              </a:rPr>
              <a:t> </a:t>
            </a:r>
            <a:r>
              <a:rPr dirty="0" sz="3300" spc="-25">
                <a:solidFill>
                  <a:srgbClr val="333332"/>
                </a:solidFill>
                <a:latin typeface="Arial MT"/>
                <a:cs typeface="Arial MT"/>
              </a:rPr>
              <a:t>17+</a:t>
            </a:r>
            <a:endParaRPr sz="3300">
              <a:latin typeface="Arial MT"/>
              <a:cs typeface="Arial MT"/>
            </a:endParaRPr>
          </a:p>
          <a:p>
            <a:pPr marL="12700" marR="5080">
              <a:lnSpc>
                <a:spcPct val="109800"/>
              </a:lnSpc>
              <a:tabLst>
                <a:tab pos="2011680" algn="l"/>
                <a:tab pos="3594100" algn="l"/>
                <a:tab pos="5202555" algn="l"/>
                <a:tab pos="6176645" algn="l"/>
              </a:tabLst>
            </a:pPr>
            <a:r>
              <a:rPr dirty="0" sz="3300" spc="-110">
                <a:solidFill>
                  <a:srgbClr val="333332"/>
                </a:solidFill>
                <a:latin typeface="Arial MT"/>
                <a:cs typeface="Arial MT"/>
              </a:rPr>
              <a:t>-</a:t>
            </a:r>
            <a:r>
              <a:rPr dirty="0" sz="3300" spc="-10">
                <a:solidFill>
                  <a:srgbClr val="333332"/>
                </a:solidFill>
                <a:latin typeface="Arial MT"/>
                <a:cs typeface="Arial MT"/>
              </a:rPr>
              <a:t>Interface</a:t>
            </a:r>
            <a:r>
              <a:rPr dirty="0" sz="3300">
                <a:solidFill>
                  <a:srgbClr val="333332"/>
                </a:solidFill>
                <a:latin typeface="Arial MT"/>
                <a:cs typeface="Arial MT"/>
              </a:rPr>
              <a:t>	</a:t>
            </a:r>
            <a:r>
              <a:rPr dirty="0" sz="3300" spc="-10">
                <a:solidFill>
                  <a:srgbClr val="333332"/>
                </a:solidFill>
                <a:latin typeface="Arial MT"/>
                <a:cs typeface="Arial MT"/>
              </a:rPr>
              <a:t>follows</a:t>
            </a:r>
            <a:r>
              <a:rPr dirty="0" sz="3300">
                <a:solidFill>
                  <a:srgbClr val="333332"/>
                </a:solidFill>
                <a:latin typeface="Arial MT"/>
                <a:cs typeface="Arial MT"/>
              </a:rPr>
              <a:t>	</a:t>
            </a:r>
            <a:r>
              <a:rPr dirty="0" sz="3300" spc="-10">
                <a:solidFill>
                  <a:srgbClr val="333332"/>
                </a:solidFill>
                <a:latin typeface="Arial MT"/>
                <a:cs typeface="Arial MT"/>
              </a:rPr>
              <a:t>Jakob’s</a:t>
            </a:r>
            <a:r>
              <a:rPr dirty="0" sz="3300">
                <a:solidFill>
                  <a:srgbClr val="333332"/>
                </a:solidFill>
                <a:latin typeface="Arial MT"/>
                <a:cs typeface="Arial MT"/>
              </a:rPr>
              <a:t>	</a:t>
            </a:r>
            <a:r>
              <a:rPr dirty="0" sz="3300" spc="-25">
                <a:solidFill>
                  <a:srgbClr val="333332"/>
                </a:solidFill>
                <a:latin typeface="Arial MT"/>
                <a:cs typeface="Arial MT"/>
              </a:rPr>
              <a:t>Law</a:t>
            </a:r>
            <a:r>
              <a:rPr dirty="0" sz="3300">
                <a:solidFill>
                  <a:srgbClr val="333332"/>
                </a:solidFill>
                <a:latin typeface="Arial MT"/>
                <a:cs typeface="Arial MT"/>
              </a:rPr>
              <a:t>	</a:t>
            </a:r>
            <a:r>
              <a:rPr dirty="0" sz="3300" spc="-25">
                <a:solidFill>
                  <a:srgbClr val="333332"/>
                </a:solidFill>
                <a:latin typeface="Arial MT"/>
                <a:cs typeface="Arial MT"/>
              </a:rPr>
              <a:t>for </a:t>
            </a:r>
            <a:r>
              <a:rPr dirty="0" sz="3300" spc="-50">
                <a:solidFill>
                  <a:srgbClr val="333332"/>
                </a:solidFill>
                <a:latin typeface="Arial MT"/>
                <a:cs typeface="Arial MT"/>
              </a:rPr>
              <a:t>easy</a:t>
            </a:r>
            <a:r>
              <a:rPr dirty="0" sz="3300" spc="-165">
                <a:solidFill>
                  <a:srgbClr val="333332"/>
                </a:solidFill>
                <a:latin typeface="Arial MT"/>
                <a:cs typeface="Arial MT"/>
              </a:rPr>
              <a:t> </a:t>
            </a:r>
            <a:r>
              <a:rPr dirty="0" sz="3300" spc="-10">
                <a:solidFill>
                  <a:srgbClr val="333332"/>
                </a:solidFill>
                <a:latin typeface="Arial MT"/>
                <a:cs typeface="Arial MT"/>
              </a:rPr>
              <a:t>navigation</a:t>
            </a:r>
            <a:endParaRPr sz="33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10287000"/>
                </a:moveTo>
                <a:lnTo>
                  <a:pt x="0" y="10287000"/>
                </a:lnTo>
                <a:lnTo>
                  <a:pt x="0" y="0"/>
                </a:lnTo>
                <a:lnTo>
                  <a:pt x="18288000" y="0"/>
                </a:lnTo>
                <a:lnTo>
                  <a:pt x="18288000" y="10287000"/>
                </a:lnTo>
                <a:close/>
              </a:path>
            </a:pathLst>
          </a:custGeom>
          <a:solidFill>
            <a:srgbClr val="035C61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 descr=""/>
          <p:cNvGrpSpPr/>
          <p:nvPr/>
        </p:nvGrpSpPr>
        <p:grpSpPr>
          <a:xfrm>
            <a:off x="4789359" y="3282157"/>
            <a:ext cx="8709660" cy="3219450"/>
            <a:chOff x="4789359" y="3282157"/>
            <a:chExt cx="8709660" cy="3219450"/>
          </a:xfrm>
        </p:grpSpPr>
        <p:sp>
          <p:nvSpPr>
            <p:cNvPr id="4" name="object 4" descr=""/>
            <p:cNvSpPr/>
            <p:nvPr/>
          </p:nvSpPr>
          <p:spPr>
            <a:xfrm>
              <a:off x="4856034" y="3348831"/>
              <a:ext cx="8576310" cy="3086100"/>
            </a:xfrm>
            <a:custGeom>
              <a:avLst/>
              <a:gdLst/>
              <a:ahLst/>
              <a:cxnLst/>
              <a:rect l="l" t="t" r="r" b="b"/>
              <a:pathLst>
                <a:path w="8576310" h="3086100">
                  <a:moveTo>
                    <a:pt x="8185406" y="3086100"/>
                  </a:moveTo>
                  <a:lnTo>
                    <a:pt x="390524" y="3086100"/>
                  </a:lnTo>
                  <a:lnTo>
                    <a:pt x="339192" y="3082713"/>
                  </a:lnTo>
                  <a:lnTo>
                    <a:pt x="289174" y="3072720"/>
                  </a:lnTo>
                  <a:lnTo>
                    <a:pt x="241077" y="3056373"/>
                  </a:lnTo>
                  <a:lnTo>
                    <a:pt x="195508" y="3033922"/>
                  </a:lnTo>
                  <a:lnTo>
                    <a:pt x="153074" y="3005620"/>
                  </a:lnTo>
                  <a:lnTo>
                    <a:pt x="114382" y="2971717"/>
                  </a:lnTo>
                  <a:lnTo>
                    <a:pt x="80479" y="2933025"/>
                  </a:lnTo>
                  <a:lnTo>
                    <a:pt x="52177" y="2890591"/>
                  </a:lnTo>
                  <a:lnTo>
                    <a:pt x="29726" y="2845022"/>
                  </a:lnTo>
                  <a:lnTo>
                    <a:pt x="13379" y="2796925"/>
                  </a:lnTo>
                  <a:lnTo>
                    <a:pt x="3386" y="2746907"/>
                  </a:lnTo>
                  <a:lnTo>
                    <a:pt x="0" y="2695574"/>
                  </a:lnTo>
                  <a:lnTo>
                    <a:pt x="0" y="390524"/>
                  </a:lnTo>
                  <a:lnTo>
                    <a:pt x="3386" y="339192"/>
                  </a:lnTo>
                  <a:lnTo>
                    <a:pt x="13379" y="289174"/>
                  </a:lnTo>
                  <a:lnTo>
                    <a:pt x="29726" y="241077"/>
                  </a:lnTo>
                  <a:lnTo>
                    <a:pt x="52177" y="195508"/>
                  </a:lnTo>
                  <a:lnTo>
                    <a:pt x="80479" y="153074"/>
                  </a:lnTo>
                  <a:lnTo>
                    <a:pt x="114382" y="114382"/>
                  </a:lnTo>
                  <a:lnTo>
                    <a:pt x="153074" y="80479"/>
                  </a:lnTo>
                  <a:lnTo>
                    <a:pt x="195508" y="52177"/>
                  </a:lnTo>
                  <a:lnTo>
                    <a:pt x="241077" y="29726"/>
                  </a:lnTo>
                  <a:lnTo>
                    <a:pt x="289174" y="13379"/>
                  </a:lnTo>
                  <a:lnTo>
                    <a:pt x="339192" y="3386"/>
                  </a:lnTo>
                  <a:lnTo>
                    <a:pt x="390524" y="0"/>
                  </a:lnTo>
                  <a:lnTo>
                    <a:pt x="8185406" y="0"/>
                  </a:lnTo>
                  <a:lnTo>
                    <a:pt x="8236738" y="3386"/>
                  </a:lnTo>
                  <a:lnTo>
                    <a:pt x="8286756" y="13379"/>
                  </a:lnTo>
                  <a:lnTo>
                    <a:pt x="8334853" y="29726"/>
                  </a:lnTo>
                  <a:lnTo>
                    <a:pt x="8380423" y="52177"/>
                  </a:lnTo>
                  <a:lnTo>
                    <a:pt x="8422857" y="80479"/>
                  </a:lnTo>
                  <a:lnTo>
                    <a:pt x="8461549" y="114382"/>
                  </a:lnTo>
                  <a:lnTo>
                    <a:pt x="8495451" y="153074"/>
                  </a:lnTo>
                  <a:lnTo>
                    <a:pt x="8523754" y="195508"/>
                  </a:lnTo>
                  <a:lnTo>
                    <a:pt x="8546204" y="241077"/>
                  </a:lnTo>
                  <a:lnTo>
                    <a:pt x="8562551" y="289174"/>
                  </a:lnTo>
                  <a:lnTo>
                    <a:pt x="8572544" y="339192"/>
                  </a:lnTo>
                  <a:lnTo>
                    <a:pt x="8575931" y="390524"/>
                  </a:lnTo>
                  <a:lnTo>
                    <a:pt x="8575931" y="2695574"/>
                  </a:lnTo>
                  <a:lnTo>
                    <a:pt x="8572544" y="2746907"/>
                  </a:lnTo>
                  <a:lnTo>
                    <a:pt x="8562551" y="2796925"/>
                  </a:lnTo>
                  <a:lnTo>
                    <a:pt x="8546204" y="2845022"/>
                  </a:lnTo>
                  <a:lnTo>
                    <a:pt x="8523754" y="2890591"/>
                  </a:lnTo>
                  <a:lnTo>
                    <a:pt x="8495451" y="2933025"/>
                  </a:lnTo>
                  <a:lnTo>
                    <a:pt x="8461549" y="2971717"/>
                  </a:lnTo>
                  <a:lnTo>
                    <a:pt x="8422857" y="3005620"/>
                  </a:lnTo>
                  <a:lnTo>
                    <a:pt x="8380423" y="3033922"/>
                  </a:lnTo>
                  <a:lnTo>
                    <a:pt x="8334853" y="3056373"/>
                  </a:lnTo>
                  <a:lnTo>
                    <a:pt x="8286756" y="3072720"/>
                  </a:lnTo>
                  <a:lnTo>
                    <a:pt x="8236738" y="3082713"/>
                  </a:lnTo>
                  <a:lnTo>
                    <a:pt x="8185406" y="3086100"/>
                  </a:lnTo>
                  <a:close/>
                </a:path>
              </a:pathLst>
            </a:custGeom>
            <a:solidFill>
              <a:srgbClr val="0F676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4856034" y="3348832"/>
              <a:ext cx="8576310" cy="3086100"/>
            </a:xfrm>
            <a:custGeom>
              <a:avLst/>
              <a:gdLst/>
              <a:ahLst/>
              <a:cxnLst/>
              <a:rect l="l" t="t" r="r" b="b"/>
              <a:pathLst>
                <a:path w="8576310" h="3086100">
                  <a:moveTo>
                    <a:pt x="390524" y="0"/>
                  </a:moveTo>
                  <a:lnTo>
                    <a:pt x="8185405" y="0"/>
                  </a:lnTo>
                  <a:lnTo>
                    <a:pt x="8236738" y="3386"/>
                  </a:lnTo>
                  <a:lnTo>
                    <a:pt x="8286756" y="13379"/>
                  </a:lnTo>
                  <a:lnTo>
                    <a:pt x="8334853" y="29726"/>
                  </a:lnTo>
                  <a:lnTo>
                    <a:pt x="8380422" y="52177"/>
                  </a:lnTo>
                  <a:lnTo>
                    <a:pt x="8422857" y="80479"/>
                  </a:lnTo>
                  <a:lnTo>
                    <a:pt x="8461549" y="114382"/>
                  </a:lnTo>
                  <a:lnTo>
                    <a:pt x="8495451" y="153074"/>
                  </a:lnTo>
                  <a:lnTo>
                    <a:pt x="8523753" y="195508"/>
                  </a:lnTo>
                  <a:lnTo>
                    <a:pt x="8546204" y="241077"/>
                  </a:lnTo>
                  <a:lnTo>
                    <a:pt x="8562551" y="289174"/>
                  </a:lnTo>
                  <a:lnTo>
                    <a:pt x="8572544" y="339192"/>
                  </a:lnTo>
                  <a:lnTo>
                    <a:pt x="8575931" y="390524"/>
                  </a:lnTo>
                  <a:lnTo>
                    <a:pt x="8575931" y="2695574"/>
                  </a:lnTo>
                  <a:lnTo>
                    <a:pt x="8572544" y="2746907"/>
                  </a:lnTo>
                  <a:lnTo>
                    <a:pt x="8562551" y="2796925"/>
                  </a:lnTo>
                  <a:lnTo>
                    <a:pt x="8546204" y="2845022"/>
                  </a:lnTo>
                  <a:lnTo>
                    <a:pt x="8523753" y="2890591"/>
                  </a:lnTo>
                  <a:lnTo>
                    <a:pt x="8495451" y="2933025"/>
                  </a:lnTo>
                  <a:lnTo>
                    <a:pt x="8461549" y="2971717"/>
                  </a:lnTo>
                  <a:lnTo>
                    <a:pt x="8422857" y="3005620"/>
                  </a:lnTo>
                  <a:lnTo>
                    <a:pt x="8380422" y="3033922"/>
                  </a:lnTo>
                  <a:lnTo>
                    <a:pt x="8334853" y="3056373"/>
                  </a:lnTo>
                  <a:lnTo>
                    <a:pt x="8286756" y="3072720"/>
                  </a:lnTo>
                  <a:lnTo>
                    <a:pt x="8236738" y="3082713"/>
                  </a:lnTo>
                  <a:lnTo>
                    <a:pt x="8185405" y="3086099"/>
                  </a:lnTo>
                  <a:lnTo>
                    <a:pt x="390524" y="3086099"/>
                  </a:lnTo>
                  <a:lnTo>
                    <a:pt x="339192" y="3082713"/>
                  </a:lnTo>
                  <a:lnTo>
                    <a:pt x="289174" y="3072720"/>
                  </a:lnTo>
                  <a:lnTo>
                    <a:pt x="241077" y="3056372"/>
                  </a:lnTo>
                  <a:lnTo>
                    <a:pt x="195508" y="3033922"/>
                  </a:lnTo>
                  <a:lnTo>
                    <a:pt x="153074" y="3005620"/>
                  </a:lnTo>
                  <a:lnTo>
                    <a:pt x="114382" y="2971717"/>
                  </a:lnTo>
                  <a:lnTo>
                    <a:pt x="80479" y="2933025"/>
                  </a:lnTo>
                  <a:lnTo>
                    <a:pt x="52177" y="2890591"/>
                  </a:lnTo>
                  <a:lnTo>
                    <a:pt x="29726" y="2845022"/>
                  </a:lnTo>
                  <a:lnTo>
                    <a:pt x="13379" y="2796925"/>
                  </a:lnTo>
                  <a:lnTo>
                    <a:pt x="3386" y="2746907"/>
                  </a:lnTo>
                  <a:lnTo>
                    <a:pt x="0" y="2695574"/>
                  </a:lnTo>
                  <a:lnTo>
                    <a:pt x="0" y="390524"/>
                  </a:lnTo>
                  <a:lnTo>
                    <a:pt x="3386" y="339192"/>
                  </a:lnTo>
                  <a:lnTo>
                    <a:pt x="13379" y="289174"/>
                  </a:lnTo>
                  <a:lnTo>
                    <a:pt x="29726" y="241077"/>
                  </a:lnTo>
                  <a:lnTo>
                    <a:pt x="52177" y="195508"/>
                  </a:lnTo>
                  <a:lnTo>
                    <a:pt x="80479" y="153074"/>
                  </a:lnTo>
                  <a:lnTo>
                    <a:pt x="114382" y="114382"/>
                  </a:lnTo>
                  <a:lnTo>
                    <a:pt x="153074" y="80479"/>
                  </a:lnTo>
                  <a:lnTo>
                    <a:pt x="195508" y="52177"/>
                  </a:lnTo>
                  <a:lnTo>
                    <a:pt x="241077" y="29726"/>
                  </a:lnTo>
                  <a:lnTo>
                    <a:pt x="289174" y="13379"/>
                  </a:lnTo>
                  <a:lnTo>
                    <a:pt x="339192" y="3386"/>
                  </a:lnTo>
                  <a:lnTo>
                    <a:pt x="390524" y="0"/>
                  </a:lnTo>
                </a:path>
              </a:pathLst>
            </a:custGeom>
            <a:ln w="1333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6300480" y="4297329"/>
            <a:ext cx="5687060" cy="1064260"/>
          </a:xfrm>
          <a:prstGeom prst="rect"/>
        </p:spPr>
        <p:txBody>
          <a:bodyPr wrap="square" lIns="0" tIns="146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5"/>
              </a:spcBef>
            </a:pPr>
            <a:r>
              <a:rPr dirty="0" sz="6800" spc="-325">
                <a:solidFill>
                  <a:srgbClr val="FFFFFF"/>
                </a:solidFill>
                <a:latin typeface="Arial"/>
                <a:cs typeface="Arial"/>
              </a:rPr>
              <a:t>System</a:t>
            </a:r>
            <a:r>
              <a:rPr dirty="0" sz="6800" spc="-28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6800" spc="-390">
                <a:solidFill>
                  <a:srgbClr val="FFFFFF"/>
                </a:solidFill>
                <a:latin typeface="Arial"/>
                <a:cs typeface="Arial"/>
              </a:rPr>
              <a:t>Design</a:t>
            </a:r>
            <a:endParaRPr sz="6800">
              <a:latin typeface="Arial"/>
              <a:cs typeface="Arial"/>
            </a:endParaRPr>
          </a:p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25311"/>
            <a:ext cx="2714624" cy="2714624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188296" y="491297"/>
            <a:ext cx="10610849" cy="9143999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284198" y="4745380"/>
            <a:ext cx="5770245" cy="103695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6600" spc="-400">
                <a:latin typeface="Arial"/>
                <a:cs typeface="Arial"/>
              </a:rPr>
              <a:t>Activity</a:t>
            </a:r>
            <a:r>
              <a:rPr dirty="0" sz="6600" spc="-515">
                <a:latin typeface="Arial"/>
                <a:cs typeface="Arial"/>
              </a:rPr>
              <a:t> </a:t>
            </a:r>
            <a:r>
              <a:rPr dirty="0" sz="6600" spc="-505">
                <a:latin typeface="Arial"/>
                <a:cs typeface="Arial"/>
              </a:rPr>
              <a:t>Diagram</a:t>
            </a:r>
            <a:endParaRPr sz="6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1957965"/>
            <a:ext cx="18288000" cy="6366307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49999" y="509916"/>
            <a:ext cx="15906750" cy="9267824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10287000"/>
                </a:moveTo>
                <a:lnTo>
                  <a:pt x="0" y="10287000"/>
                </a:lnTo>
                <a:lnTo>
                  <a:pt x="0" y="0"/>
                </a:lnTo>
                <a:lnTo>
                  <a:pt x="18288000" y="0"/>
                </a:lnTo>
                <a:lnTo>
                  <a:pt x="18288000" y="10287000"/>
                </a:lnTo>
                <a:close/>
              </a:path>
            </a:pathLst>
          </a:custGeom>
          <a:solidFill>
            <a:srgbClr val="035C61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 descr=""/>
          <p:cNvGrpSpPr/>
          <p:nvPr/>
        </p:nvGrpSpPr>
        <p:grpSpPr>
          <a:xfrm>
            <a:off x="4789359" y="3282157"/>
            <a:ext cx="8709660" cy="3219450"/>
            <a:chOff x="4789359" y="3282157"/>
            <a:chExt cx="8709660" cy="3219450"/>
          </a:xfrm>
        </p:grpSpPr>
        <p:sp>
          <p:nvSpPr>
            <p:cNvPr id="4" name="object 4" descr=""/>
            <p:cNvSpPr/>
            <p:nvPr/>
          </p:nvSpPr>
          <p:spPr>
            <a:xfrm>
              <a:off x="4856034" y="3348831"/>
              <a:ext cx="8576310" cy="3086100"/>
            </a:xfrm>
            <a:custGeom>
              <a:avLst/>
              <a:gdLst/>
              <a:ahLst/>
              <a:cxnLst/>
              <a:rect l="l" t="t" r="r" b="b"/>
              <a:pathLst>
                <a:path w="8576310" h="3086100">
                  <a:moveTo>
                    <a:pt x="8185406" y="3086100"/>
                  </a:moveTo>
                  <a:lnTo>
                    <a:pt x="390524" y="3086100"/>
                  </a:lnTo>
                  <a:lnTo>
                    <a:pt x="339192" y="3082713"/>
                  </a:lnTo>
                  <a:lnTo>
                    <a:pt x="289174" y="3072720"/>
                  </a:lnTo>
                  <a:lnTo>
                    <a:pt x="241077" y="3056373"/>
                  </a:lnTo>
                  <a:lnTo>
                    <a:pt x="195508" y="3033922"/>
                  </a:lnTo>
                  <a:lnTo>
                    <a:pt x="153074" y="3005620"/>
                  </a:lnTo>
                  <a:lnTo>
                    <a:pt x="114382" y="2971717"/>
                  </a:lnTo>
                  <a:lnTo>
                    <a:pt x="80479" y="2933025"/>
                  </a:lnTo>
                  <a:lnTo>
                    <a:pt x="52177" y="2890591"/>
                  </a:lnTo>
                  <a:lnTo>
                    <a:pt x="29726" y="2845022"/>
                  </a:lnTo>
                  <a:lnTo>
                    <a:pt x="13379" y="2796925"/>
                  </a:lnTo>
                  <a:lnTo>
                    <a:pt x="3386" y="2746907"/>
                  </a:lnTo>
                  <a:lnTo>
                    <a:pt x="0" y="2695574"/>
                  </a:lnTo>
                  <a:lnTo>
                    <a:pt x="0" y="390524"/>
                  </a:lnTo>
                  <a:lnTo>
                    <a:pt x="3386" y="339192"/>
                  </a:lnTo>
                  <a:lnTo>
                    <a:pt x="13379" y="289174"/>
                  </a:lnTo>
                  <a:lnTo>
                    <a:pt x="29726" y="241077"/>
                  </a:lnTo>
                  <a:lnTo>
                    <a:pt x="52177" y="195508"/>
                  </a:lnTo>
                  <a:lnTo>
                    <a:pt x="80479" y="153074"/>
                  </a:lnTo>
                  <a:lnTo>
                    <a:pt x="114382" y="114382"/>
                  </a:lnTo>
                  <a:lnTo>
                    <a:pt x="153074" y="80479"/>
                  </a:lnTo>
                  <a:lnTo>
                    <a:pt x="195508" y="52177"/>
                  </a:lnTo>
                  <a:lnTo>
                    <a:pt x="241077" y="29726"/>
                  </a:lnTo>
                  <a:lnTo>
                    <a:pt x="289174" y="13379"/>
                  </a:lnTo>
                  <a:lnTo>
                    <a:pt x="339192" y="3386"/>
                  </a:lnTo>
                  <a:lnTo>
                    <a:pt x="390524" y="0"/>
                  </a:lnTo>
                  <a:lnTo>
                    <a:pt x="8185406" y="0"/>
                  </a:lnTo>
                  <a:lnTo>
                    <a:pt x="8236738" y="3386"/>
                  </a:lnTo>
                  <a:lnTo>
                    <a:pt x="8286756" y="13379"/>
                  </a:lnTo>
                  <a:lnTo>
                    <a:pt x="8334853" y="29726"/>
                  </a:lnTo>
                  <a:lnTo>
                    <a:pt x="8380423" y="52177"/>
                  </a:lnTo>
                  <a:lnTo>
                    <a:pt x="8422857" y="80479"/>
                  </a:lnTo>
                  <a:lnTo>
                    <a:pt x="8461549" y="114382"/>
                  </a:lnTo>
                  <a:lnTo>
                    <a:pt x="8495451" y="153074"/>
                  </a:lnTo>
                  <a:lnTo>
                    <a:pt x="8523754" y="195508"/>
                  </a:lnTo>
                  <a:lnTo>
                    <a:pt x="8546204" y="241077"/>
                  </a:lnTo>
                  <a:lnTo>
                    <a:pt x="8562551" y="289174"/>
                  </a:lnTo>
                  <a:lnTo>
                    <a:pt x="8572544" y="339192"/>
                  </a:lnTo>
                  <a:lnTo>
                    <a:pt x="8575931" y="390524"/>
                  </a:lnTo>
                  <a:lnTo>
                    <a:pt x="8575931" y="2695574"/>
                  </a:lnTo>
                  <a:lnTo>
                    <a:pt x="8572544" y="2746907"/>
                  </a:lnTo>
                  <a:lnTo>
                    <a:pt x="8562551" y="2796925"/>
                  </a:lnTo>
                  <a:lnTo>
                    <a:pt x="8546204" y="2845022"/>
                  </a:lnTo>
                  <a:lnTo>
                    <a:pt x="8523754" y="2890591"/>
                  </a:lnTo>
                  <a:lnTo>
                    <a:pt x="8495451" y="2933025"/>
                  </a:lnTo>
                  <a:lnTo>
                    <a:pt x="8461549" y="2971717"/>
                  </a:lnTo>
                  <a:lnTo>
                    <a:pt x="8422857" y="3005620"/>
                  </a:lnTo>
                  <a:lnTo>
                    <a:pt x="8380423" y="3033922"/>
                  </a:lnTo>
                  <a:lnTo>
                    <a:pt x="8334853" y="3056373"/>
                  </a:lnTo>
                  <a:lnTo>
                    <a:pt x="8286756" y="3072720"/>
                  </a:lnTo>
                  <a:lnTo>
                    <a:pt x="8236738" y="3082713"/>
                  </a:lnTo>
                  <a:lnTo>
                    <a:pt x="8185406" y="3086100"/>
                  </a:lnTo>
                  <a:close/>
                </a:path>
              </a:pathLst>
            </a:custGeom>
            <a:solidFill>
              <a:srgbClr val="0F676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4856034" y="3348832"/>
              <a:ext cx="8576310" cy="3086100"/>
            </a:xfrm>
            <a:custGeom>
              <a:avLst/>
              <a:gdLst/>
              <a:ahLst/>
              <a:cxnLst/>
              <a:rect l="l" t="t" r="r" b="b"/>
              <a:pathLst>
                <a:path w="8576310" h="3086100">
                  <a:moveTo>
                    <a:pt x="390524" y="0"/>
                  </a:moveTo>
                  <a:lnTo>
                    <a:pt x="8185405" y="0"/>
                  </a:lnTo>
                  <a:lnTo>
                    <a:pt x="8236738" y="3386"/>
                  </a:lnTo>
                  <a:lnTo>
                    <a:pt x="8286756" y="13379"/>
                  </a:lnTo>
                  <a:lnTo>
                    <a:pt x="8334853" y="29726"/>
                  </a:lnTo>
                  <a:lnTo>
                    <a:pt x="8380422" y="52177"/>
                  </a:lnTo>
                  <a:lnTo>
                    <a:pt x="8422857" y="80479"/>
                  </a:lnTo>
                  <a:lnTo>
                    <a:pt x="8461549" y="114382"/>
                  </a:lnTo>
                  <a:lnTo>
                    <a:pt x="8495451" y="153074"/>
                  </a:lnTo>
                  <a:lnTo>
                    <a:pt x="8523753" y="195508"/>
                  </a:lnTo>
                  <a:lnTo>
                    <a:pt x="8546204" y="241077"/>
                  </a:lnTo>
                  <a:lnTo>
                    <a:pt x="8562551" y="289174"/>
                  </a:lnTo>
                  <a:lnTo>
                    <a:pt x="8572544" y="339192"/>
                  </a:lnTo>
                  <a:lnTo>
                    <a:pt x="8575931" y="390524"/>
                  </a:lnTo>
                  <a:lnTo>
                    <a:pt x="8575931" y="2695574"/>
                  </a:lnTo>
                  <a:lnTo>
                    <a:pt x="8572544" y="2746907"/>
                  </a:lnTo>
                  <a:lnTo>
                    <a:pt x="8562551" y="2796925"/>
                  </a:lnTo>
                  <a:lnTo>
                    <a:pt x="8546204" y="2845022"/>
                  </a:lnTo>
                  <a:lnTo>
                    <a:pt x="8523753" y="2890591"/>
                  </a:lnTo>
                  <a:lnTo>
                    <a:pt x="8495451" y="2933025"/>
                  </a:lnTo>
                  <a:lnTo>
                    <a:pt x="8461549" y="2971717"/>
                  </a:lnTo>
                  <a:lnTo>
                    <a:pt x="8422857" y="3005620"/>
                  </a:lnTo>
                  <a:lnTo>
                    <a:pt x="8380422" y="3033922"/>
                  </a:lnTo>
                  <a:lnTo>
                    <a:pt x="8334853" y="3056373"/>
                  </a:lnTo>
                  <a:lnTo>
                    <a:pt x="8286756" y="3072720"/>
                  </a:lnTo>
                  <a:lnTo>
                    <a:pt x="8236738" y="3082713"/>
                  </a:lnTo>
                  <a:lnTo>
                    <a:pt x="8185405" y="3086099"/>
                  </a:lnTo>
                  <a:lnTo>
                    <a:pt x="390524" y="3086099"/>
                  </a:lnTo>
                  <a:lnTo>
                    <a:pt x="339192" y="3082713"/>
                  </a:lnTo>
                  <a:lnTo>
                    <a:pt x="289174" y="3072720"/>
                  </a:lnTo>
                  <a:lnTo>
                    <a:pt x="241077" y="3056372"/>
                  </a:lnTo>
                  <a:lnTo>
                    <a:pt x="195508" y="3033922"/>
                  </a:lnTo>
                  <a:lnTo>
                    <a:pt x="153074" y="3005620"/>
                  </a:lnTo>
                  <a:lnTo>
                    <a:pt x="114382" y="2971717"/>
                  </a:lnTo>
                  <a:lnTo>
                    <a:pt x="80479" y="2933025"/>
                  </a:lnTo>
                  <a:lnTo>
                    <a:pt x="52177" y="2890591"/>
                  </a:lnTo>
                  <a:lnTo>
                    <a:pt x="29726" y="2845022"/>
                  </a:lnTo>
                  <a:lnTo>
                    <a:pt x="13379" y="2796925"/>
                  </a:lnTo>
                  <a:lnTo>
                    <a:pt x="3386" y="2746907"/>
                  </a:lnTo>
                  <a:lnTo>
                    <a:pt x="0" y="2695574"/>
                  </a:lnTo>
                  <a:lnTo>
                    <a:pt x="0" y="390524"/>
                  </a:lnTo>
                  <a:lnTo>
                    <a:pt x="3386" y="339192"/>
                  </a:lnTo>
                  <a:lnTo>
                    <a:pt x="13379" y="289174"/>
                  </a:lnTo>
                  <a:lnTo>
                    <a:pt x="29726" y="241077"/>
                  </a:lnTo>
                  <a:lnTo>
                    <a:pt x="52177" y="195508"/>
                  </a:lnTo>
                  <a:lnTo>
                    <a:pt x="80479" y="153074"/>
                  </a:lnTo>
                  <a:lnTo>
                    <a:pt x="114382" y="114382"/>
                  </a:lnTo>
                  <a:lnTo>
                    <a:pt x="153074" y="80479"/>
                  </a:lnTo>
                  <a:lnTo>
                    <a:pt x="195508" y="52177"/>
                  </a:lnTo>
                  <a:lnTo>
                    <a:pt x="241077" y="29726"/>
                  </a:lnTo>
                  <a:lnTo>
                    <a:pt x="289174" y="13379"/>
                  </a:lnTo>
                  <a:lnTo>
                    <a:pt x="339192" y="3386"/>
                  </a:lnTo>
                  <a:lnTo>
                    <a:pt x="390524" y="0"/>
                  </a:lnTo>
                </a:path>
              </a:pathLst>
            </a:custGeom>
            <a:ln w="1333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6186610" y="3661147"/>
            <a:ext cx="5915025" cy="2106930"/>
          </a:xfrm>
          <a:prstGeom prst="rect"/>
        </p:spPr>
        <p:txBody>
          <a:bodyPr wrap="square" lIns="0" tIns="8255" rIns="0" bIns="0" rtlCol="0" vert="horz">
            <a:spAutoFit/>
          </a:bodyPr>
          <a:lstStyle/>
          <a:p>
            <a:pPr marL="12700" marR="5080" indent="361950">
              <a:lnSpc>
                <a:spcPct val="100600"/>
              </a:lnSpc>
              <a:spcBef>
                <a:spcPts val="65"/>
              </a:spcBef>
            </a:pPr>
            <a:r>
              <a:rPr dirty="0" sz="6800" spc="-305">
                <a:solidFill>
                  <a:srgbClr val="FFFFFF"/>
                </a:solidFill>
                <a:latin typeface="Arial"/>
                <a:cs typeface="Arial"/>
              </a:rPr>
              <a:t>Technologies </a:t>
            </a:r>
            <a:r>
              <a:rPr dirty="0" sz="6800" spc="-40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dirty="0" sz="6800" spc="-28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6800" spc="-300">
                <a:solidFill>
                  <a:srgbClr val="FFFFFF"/>
                </a:solidFill>
                <a:latin typeface="Arial"/>
                <a:cs typeface="Arial"/>
              </a:rPr>
              <a:t>Tools</a:t>
            </a:r>
            <a:r>
              <a:rPr dirty="0" sz="6800" spc="-28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6800" spc="-340">
                <a:solidFill>
                  <a:srgbClr val="FFFFFF"/>
                </a:solidFill>
                <a:latin typeface="Arial"/>
                <a:cs typeface="Arial"/>
              </a:rPr>
              <a:t>Used</a:t>
            </a:r>
            <a:endParaRPr sz="6800">
              <a:latin typeface="Arial"/>
              <a:cs typeface="Arial"/>
            </a:endParaRPr>
          </a:p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25311"/>
            <a:ext cx="2714624" cy="2714624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16113921" y="9258300"/>
            <a:ext cx="327660" cy="327660"/>
          </a:xfrm>
          <a:custGeom>
            <a:avLst/>
            <a:gdLst/>
            <a:ahLst/>
            <a:cxnLst/>
            <a:rect l="l" t="t" r="r" b="b"/>
            <a:pathLst>
              <a:path w="327659" h="327659">
                <a:moveTo>
                  <a:pt x="163722" y="327444"/>
                </a:moveTo>
                <a:lnTo>
                  <a:pt x="116267" y="320434"/>
                </a:lnTo>
                <a:lnTo>
                  <a:pt x="72745" y="299877"/>
                </a:lnTo>
                <a:lnTo>
                  <a:pt x="37099" y="267535"/>
                </a:lnTo>
                <a:lnTo>
                  <a:pt x="12462" y="226375"/>
                </a:lnTo>
                <a:lnTo>
                  <a:pt x="778" y="179850"/>
                </a:lnTo>
                <a:lnTo>
                  <a:pt x="0" y="163722"/>
                </a:lnTo>
                <a:lnTo>
                  <a:pt x="778" y="147593"/>
                </a:lnTo>
                <a:lnTo>
                  <a:pt x="12462" y="101068"/>
                </a:lnTo>
                <a:lnTo>
                  <a:pt x="37099" y="59908"/>
                </a:lnTo>
                <a:lnTo>
                  <a:pt x="72745" y="27566"/>
                </a:lnTo>
                <a:lnTo>
                  <a:pt x="116267" y="7010"/>
                </a:lnTo>
                <a:lnTo>
                  <a:pt x="163722" y="0"/>
                </a:lnTo>
                <a:lnTo>
                  <a:pt x="179850" y="778"/>
                </a:lnTo>
                <a:lnTo>
                  <a:pt x="226375" y="12462"/>
                </a:lnTo>
                <a:lnTo>
                  <a:pt x="267535" y="37099"/>
                </a:lnTo>
                <a:lnTo>
                  <a:pt x="299877" y="72745"/>
                </a:lnTo>
                <a:lnTo>
                  <a:pt x="320434" y="116267"/>
                </a:lnTo>
                <a:lnTo>
                  <a:pt x="327444" y="163722"/>
                </a:lnTo>
                <a:lnTo>
                  <a:pt x="326665" y="179850"/>
                </a:lnTo>
                <a:lnTo>
                  <a:pt x="314981" y="226375"/>
                </a:lnTo>
                <a:lnTo>
                  <a:pt x="290344" y="267535"/>
                </a:lnTo>
                <a:lnTo>
                  <a:pt x="254698" y="299877"/>
                </a:lnTo>
                <a:lnTo>
                  <a:pt x="211177" y="320434"/>
                </a:lnTo>
                <a:lnTo>
                  <a:pt x="163722" y="327444"/>
                </a:lnTo>
                <a:close/>
              </a:path>
            </a:pathLst>
          </a:custGeom>
          <a:solidFill>
            <a:srgbClr val="123C3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/>
          <p:nvPr/>
        </p:nvSpPr>
        <p:spPr>
          <a:xfrm>
            <a:off x="15648108" y="9258300"/>
            <a:ext cx="327660" cy="327660"/>
          </a:xfrm>
          <a:custGeom>
            <a:avLst/>
            <a:gdLst/>
            <a:ahLst/>
            <a:cxnLst/>
            <a:rect l="l" t="t" r="r" b="b"/>
            <a:pathLst>
              <a:path w="327659" h="327659">
                <a:moveTo>
                  <a:pt x="163722" y="327444"/>
                </a:moveTo>
                <a:lnTo>
                  <a:pt x="116267" y="320434"/>
                </a:lnTo>
                <a:lnTo>
                  <a:pt x="72745" y="299877"/>
                </a:lnTo>
                <a:lnTo>
                  <a:pt x="37099" y="267535"/>
                </a:lnTo>
                <a:lnTo>
                  <a:pt x="12462" y="226375"/>
                </a:lnTo>
                <a:lnTo>
                  <a:pt x="778" y="179850"/>
                </a:lnTo>
                <a:lnTo>
                  <a:pt x="0" y="163722"/>
                </a:lnTo>
                <a:lnTo>
                  <a:pt x="778" y="147593"/>
                </a:lnTo>
                <a:lnTo>
                  <a:pt x="12462" y="101068"/>
                </a:lnTo>
                <a:lnTo>
                  <a:pt x="37099" y="59908"/>
                </a:lnTo>
                <a:lnTo>
                  <a:pt x="72745" y="27566"/>
                </a:lnTo>
                <a:lnTo>
                  <a:pt x="116267" y="7010"/>
                </a:lnTo>
                <a:lnTo>
                  <a:pt x="163722" y="0"/>
                </a:lnTo>
                <a:lnTo>
                  <a:pt x="179850" y="778"/>
                </a:lnTo>
                <a:lnTo>
                  <a:pt x="226375" y="12462"/>
                </a:lnTo>
                <a:lnTo>
                  <a:pt x="267535" y="37099"/>
                </a:lnTo>
                <a:lnTo>
                  <a:pt x="299877" y="72745"/>
                </a:lnTo>
                <a:lnTo>
                  <a:pt x="320434" y="116267"/>
                </a:lnTo>
                <a:lnTo>
                  <a:pt x="327444" y="163722"/>
                </a:lnTo>
                <a:lnTo>
                  <a:pt x="326665" y="179850"/>
                </a:lnTo>
                <a:lnTo>
                  <a:pt x="314981" y="226375"/>
                </a:lnTo>
                <a:lnTo>
                  <a:pt x="290344" y="267535"/>
                </a:lnTo>
                <a:lnTo>
                  <a:pt x="254698" y="299877"/>
                </a:lnTo>
                <a:lnTo>
                  <a:pt x="211177" y="320434"/>
                </a:lnTo>
                <a:lnTo>
                  <a:pt x="163722" y="327444"/>
                </a:lnTo>
                <a:close/>
              </a:path>
            </a:pathLst>
          </a:custGeom>
          <a:solidFill>
            <a:srgbClr val="123C3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/>
          <p:nvPr/>
        </p:nvSpPr>
        <p:spPr>
          <a:xfrm>
            <a:off x="15161722" y="9258300"/>
            <a:ext cx="327660" cy="327660"/>
          </a:xfrm>
          <a:custGeom>
            <a:avLst/>
            <a:gdLst/>
            <a:ahLst/>
            <a:cxnLst/>
            <a:rect l="l" t="t" r="r" b="b"/>
            <a:pathLst>
              <a:path w="327659" h="327659">
                <a:moveTo>
                  <a:pt x="163722" y="327444"/>
                </a:moveTo>
                <a:lnTo>
                  <a:pt x="116267" y="320434"/>
                </a:lnTo>
                <a:lnTo>
                  <a:pt x="72745" y="299877"/>
                </a:lnTo>
                <a:lnTo>
                  <a:pt x="37099" y="267535"/>
                </a:lnTo>
                <a:lnTo>
                  <a:pt x="12462" y="226375"/>
                </a:lnTo>
                <a:lnTo>
                  <a:pt x="778" y="179850"/>
                </a:lnTo>
                <a:lnTo>
                  <a:pt x="0" y="163722"/>
                </a:lnTo>
                <a:lnTo>
                  <a:pt x="778" y="147593"/>
                </a:lnTo>
                <a:lnTo>
                  <a:pt x="12462" y="101068"/>
                </a:lnTo>
                <a:lnTo>
                  <a:pt x="37099" y="59908"/>
                </a:lnTo>
                <a:lnTo>
                  <a:pt x="72745" y="27566"/>
                </a:lnTo>
                <a:lnTo>
                  <a:pt x="116267" y="7010"/>
                </a:lnTo>
                <a:lnTo>
                  <a:pt x="163722" y="0"/>
                </a:lnTo>
                <a:lnTo>
                  <a:pt x="179850" y="778"/>
                </a:lnTo>
                <a:lnTo>
                  <a:pt x="226375" y="12462"/>
                </a:lnTo>
                <a:lnTo>
                  <a:pt x="267535" y="37099"/>
                </a:lnTo>
                <a:lnTo>
                  <a:pt x="299877" y="72745"/>
                </a:lnTo>
                <a:lnTo>
                  <a:pt x="320434" y="116267"/>
                </a:lnTo>
                <a:lnTo>
                  <a:pt x="327444" y="163722"/>
                </a:lnTo>
                <a:lnTo>
                  <a:pt x="326665" y="179850"/>
                </a:lnTo>
                <a:lnTo>
                  <a:pt x="314981" y="226375"/>
                </a:lnTo>
                <a:lnTo>
                  <a:pt x="290344" y="267535"/>
                </a:lnTo>
                <a:lnTo>
                  <a:pt x="254698" y="299877"/>
                </a:lnTo>
                <a:lnTo>
                  <a:pt x="211177" y="320434"/>
                </a:lnTo>
                <a:lnTo>
                  <a:pt x="163722" y="327444"/>
                </a:lnTo>
                <a:close/>
              </a:path>
            </a:pathLst>
          </a:custGeom>
          <a:solidFill>
            <a:srgbClr val="123C33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5" name="object 5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209607" y="4868054"/>
            <a:ext cx="3524250" cy="3524249"/>
          </a:xfrm>
          <a:prstGeom prst="rect">
            <a:avLst/>
          </a:prstGeom>
        </p:spPr>
      </p:pic>
      <p:pic>
        <p:nvPicPr>
          <p:cNvPr id="6" name="object 6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448633" y="4868054"/>
            <a:ext cx="3390900" cy="3743325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1164341" y="4868054"/>
            <a:ext cx="5695950" cy="3743324"/>
          </a:xfrm>
          <a:prstGeom prst="rect">
            <a:avLst/>
          </a:prstGeom>
        </p:spPr>
      </p:pic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398910" rIns="0" bIns="0" rtlCol="0" vert="horz">
            <a:spAutoFit/>
          </a:bodyPr>
          <a:lstStyle/>
          <a:p>
            <a:pPr marL="762000" marR="5080" indent="-519430">
              <a:lnSpc>
                <a:spcPts val="8100"/>
              </a:lnSpc>
              <a:spcBef>
                <a:spcPts val="254"/>
              </a:spcBef>
            </a:pPr>
            <a:r>
              <a:rPr dirty="0" sz="6600" spc="-535">
                <a:latin typeface="Arial"/>
                <a:cs typeface="Arial"/>
              </a:rPr>
              <a:t>Programming </a:t>
            </a:r>
            <a:r>
              <a:rPr dirty="0" sz="6600" spc="-409">
                <a:latin typeface="Arial"/>
                <a:cs typeface="Arial"/>
              </a:rPr>
              <a:t>languages</a:t>
            </a:r>
            <a:endParaRPr sz="6600">
              <a:latin typeface="Arial"/>
              <a:cs typeface="Arial"/>
            </a:endParaRPr>
          </a:p>
          <a:p>
            <a:pPr marL="1290955">
              <a:lnSpc>
                <a:spcPct val="100000"/>
              </a:lnSpc>
              <a:spcBef>
                <a:spcPts val="70"/>
              </a:spcBef>
            </a:pPr>
            <a:r>
              <a:rPr dirty="0" sz="4800" spc="-254">
                <a:latin typeface="Arial"/>
                <a:cs typeface="Arial"/>
              </a:rPr>
              <a:t>Front</a:t>
            </a:r>
            <a:r>
              <a:rPr dirty="0" sz="3400" spc="-254">
                <a:latin typeface="Trebuchet MS"/>
                <a:cs typeface="Trebuchet MS"/>
              </a:rPr>
              <a:t>-</a:t>
            </a:r>
            <a:r>
              <a:rPr dirty="0" sz="4800" spc="-300">
                <a:latin typeface="Arial"/>
                <a:cs typeface="Arial"/>
              </a:rPr>
              <a:t>end</a:t>
            </a:r>
            <a:endParaRPr sz="4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963933" y="3876989"/>
            <a:ext cx="6210299" cy="572452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398910" rIns="0" bIns="0" rtlCol="0" vert="horz">
            <a:spAutoFit/>
          </a:bodyPr>
          <a:lstStyle/>
          <a:p>
            <a:pPr marL="762000" marR="5080" indent="-519430">
              <a:lnSpc>
                <a:spcPts val="8100"/>
              </a:lnSpc>
              <a:spcBef>
                <a:spcPts val="254"/>
              </a:spcBef>
            </a:pPr>
            <a:r>
              <a:rPr dirty="0" sz="6600" spc="-535">
                <a:latin typeface="Arial"/>
                <a:cs typeface="Arial"/>
              </a:rPr>
              <a:t>Programming </a:t>
            </a:r>
            <a:r>
              <a:rPr dirty="0" sz="6600" spc="-409">
                <a:latin typeface="Arial"/>
                <a:cs typeface="Arial"/>
              </a:rPr>
              <a:t>languages</a:t>
            </a:r>
            <a:endParaRPr sz="6600">
              <a:latin typeface="Arial"/>
              <a:cs typeface="Arial"/>
            </a:endParaRPr>
          </a:p>
          <a:p>
            <a:pPr marL="1320165">
              <a:lnSpc>
                <a:spcPct val="100000"/>
              </a:lnSpc>
              <a:spcBef>
                <a:spcPts val="70"/>
              </a:spcBef>
            </a:pPr>
            <a:r>
              <a:rPr dirty="0" sz="4800" spc="-240">
                <a:latin typeface="Arial"/>
                <a:cs typeface="Arial"/>
              </a:rPr>
              <a:t>Back</a:t>
            </a:r>
            <a:r>
              <a:rPr dirty="0" sz="3400" spc="-240">
                <a:latin typeface="Trebuchet MS"/>
                <a:cs typeface="Trebuchet MS"/>
              </a:rPr>
              <a:t>-</a:t>
            </a:r>
            <a:r>
              <a:rPr dirty="0" sz="4800" spc="-300">
                <a:latin typeface="Arial"/>
                <a:cs typeface="Arial"/>
              </a:rPr>
              <a:t>end</a:t>
            </a:r>
            <a:endParaRPr sz="4800">
              <a:latin typeface="Arial"/>
              <a:cs typeface="Arial"/>
            </a:endParaRPr>
          </a:p>
        </p:txBody>
      </p:sp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870422" y="4283321"/>
            <a:ext cx="5714999" cy="4972049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16113921" y="9258300"/>
            <a:ext cx="327660" cy="327660"/>
          </a:xfrm>
          <a:custGeom>
            <a:avLst/>
            <a:gdLst/>
            <a:ahLst/>
            <a:cxnLst/>
            <a:rect l="l" t="t" r="r" b="b"/>
            <a:pathLst>
              <a:path w="327659" h="327659">
                <a:moveTo>
                  <a:pt x="163722" y="327444"/>
                </a:moveTo>
                <a:lnTo>
                  <a:pt x="116267" y="320434"/>
                </a:lnTo>
                <a:lnTo>
                  <a:pt x="72745" y="299877"/>
                </a:lnTo>
                <a:lnTo>
                  <a:pt x="37099" y="267535"/>
                </a:lnTo>
                <a:lnTo>
                  <a:pt x="12462" y="226375"/>
                </a:lnTo>
                <a:lnTo>
                  <a:pt x="778" y="179850"/>
                </a:lnTo>
                <a:lnTo>
                  <a:pt x="0" y="163722"/>
                </a:lnTo>
                <a:lnTo>
                  <a:pt x="778" y="147593"/>
                </a:lnTo>
                <a:lnTo>
                  <a:pt x="12462" y="101068"/>
                </a:lnTo>
                <a:lnTo>
                  <a:pt x="37099" y="59908"/>
                </a:lnTo>
                <a:lnTo>
                  <a:pt x="72745" y="27566"/>
                </a:lnTo>
                <a:lnTo>
                  <a:pt x="116267" y="7010"/>
                </a:lnTo>
                <a:lnTo>
                  <a:pt x="163722" y="0"/>
                </a:lnTo>
                <a:lnTo>
                  <a:pt x="179850" y="778"/>
                </a:lnTo>
                <a:lnTo>
                  <a:pt x="226375" y="12462"/>
                </a:lnTo>
                <a:lnTo>
                  <a:pt x="267535" y="37099"/>
                </a:lnTo>
                <a:lnTo>
                  <a:pt x="299877" y="72745"/>
                </a:lnTo>
                <a:lnTo>
                  <a:pt x="320434" y="116267"/>
                </a:lnTo>
                <a:lnTo>
                  <a:pt x="327444" y="163722"/>
                </a:lnTo>
                <a:lnTo>
                  <a:pt x="326665" y="179850"/>
                </a:lnTo>
                <a:lnTo>
                  <a:pt x="314981" y="226375"/>
                </a:lnTo>
                <a:lnTo>
                  <a:pt x="290344" y="267535"/>
                </a:lnTo>
                <a:lnTo>
                  <a:pt x="254698" y="299877"/>
                </a:lnTo>
                <a:lnTo>
                  <a:pt x="211177" y="320434"/>
                </a:lnTo>
                <a:lnTo>
                  <a:pt x="163722" y="327444"/>
                </a:lnTo>
                <a:close/>
              </a:path>
            </a:pathLst>
          </a:custGeom>
          <a:solidFill>
            <a:srgbClr val="123C3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/>
          <p:nvPr/>
        </p:nvSpPr>
        <p:spPr>
          <a:xfrm>
            <a:off x="15648108" y="9258300"/>
            <a:ext cx="327660" cy="327660"/>
          </a:xfrm>
          <a:custGeom>
            <a:avLst/>
            <a:gdLst/>
            <a:ahLst/>
            <a:cxnLst/>
            <a:rect l="l" t="t" r="r" b="b"/>
            <a:pathLst>
              <a:path w="327659" h="327659">
                <a:moveTo>
                  <a:pt x="163722" y="327444"/>
                </a:moveTo>
                <a:lnTo>
                  <a:pt x="116267" y="320434"/>
                </a:lnTo>
                <a:lnTo>
                  <a:pt x="72745" y="299877"/>
                </a:lnTo>
                <a:lnTo>
                  <a:pt x="37099" y="267535"/>
                </a:lnTo>
                <a:lnTo>
                  <a:pt x="12462" y="226375"/>
                </a:lnTo>
                <a:lnTo>
                  <a:pt x="778" y="179850"/>
                </a:lnTo>
                <a:lnTo>
                  <a:pt x="0" y="163722"/>
                </a:lnTo>
                <a:lnTo>
                  <a:pt x="778" y="147593"/>
                </a:lnTo>
                <a:lnTo>
                  <a:pt x="12462" y="101068"/>
                </a:lnTo>
                <a:lnTo>
                  <a:pt x="37099" y="59908"/>
                </a:lnTo>
                <a:lnTo>
                  <a:pt x="72745" y="27566"/>
                </a:lnTo>
                <a:lnTo>
                  <a:pt x="116267" y="7010"/>
                </a:lnTo>
                <a:lnTo>
                  <a:pt x="163722" y="0"/>
                </a:lnTo>
                <a:lnTo>
                  <a:pt x="179850" y="778"/>
                </a:lnTo>
                <a:lnTo>
                  <a:pt x="226375" y="12462"/>
                </a:lnTo>
                <a:lnTo>
                  <a:pt x="267535" y="37099"/>
                </a:lnTo>
                <a:lnTo>
                  <a:pt x="299877" y="72745"/>
                </a:lnTo>
                <a:lnTo>
                  <a:pt x="320434" y="116267"/>
                </a:lnTo>
                <a:lnTo>
                  <a:pt x="327444" y="163722"/>
                </a:lnTo>
                <a:lnTo>
                  <a:pt x="326665" y="179850"/>
                </a:lnTo>
                <a:lnTo>
                  <a:pt x="314981" y="226375"/>
                </a:lnTo>
                <a:lnTo>
                  <a:pt x="290344" y="267535"/>
                </a:lnTo>
                <a:lnTo>
                  <a:pt x="254698" y="299877"/>
                </a:lnTo>
                <a:lnTo>
                  <a:pt x="211177" y="320434"/>
                </a:lnTo>
                <a:lnTo>
                  <a:pt x="163722" y="327444"/>
                </a:lnTo>
                <a:close/>
              </a:path>
            </a:pathLst>
          </a:custGeom>
          <a:solidFill>
            <a:srgbClr val="123C3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/>
          <p:nvPr/>
        </p:nvSpPr>
        <p:spPr>
          <a:xfrm>
            <a:off x="15161722" y="9258300"/>
            <a:ext cx="327660" cy="327660"/>
          </a:xfrm>
          <a:custGeom>
            <a:avLst/>
            <a:gdLst/>
            <a:ahLst/>
            <a:cxnLst/>
            <a:rect l="l" t="t" r="r" b="b"/>
            <a:pathLst>
              <a:path w="327659" h="327659">
                <a:moveTo>
                  <a:pt x="163722" y="327444"/>
                </a:moveTo>
                <a:lnTo>
                  <a:pt x="116267" y="320434"/>
                </a:lnTo>
                <a:lnTo>
                  <a:pt x="72745" y="299877"/>
                </a:lnTo>
                <a:lnTo>
                  <a:pt x="37099" y="267535"/>
                </a:lnTo>
                <a:lnTo>
                  <a:pt x="12462" y="226375"/>
                </a:lnTo>
                <a:lnTo>
                  <a:pt x="778" y="179850"/>
                </a:lnTo>
                <a:lnTo>
                  <a:pt x="0" y="163722"/>
                </a:lnTo>
                <a:lnTo>
                  <a:pt x="778" y="147593"/>
                </a:lnTo>
                <a:lnTo>
                  <a:pt x="12462" y="101068"/>
                </a:lnTo>
                <a:lnTo>
                  <a:pt x="37099" y="59908"/>
                </a:lnTo>
                <a:lnTo>
                  <a:pt x="72745" y="27566"/>
                </a:lnTo>
                <a:lnTo>
                  <a:pt x="116267" y="7010"/>
                </a:lnTo>
                <a:lnTo>
                  <a:pt x="163722" y="0"/>
                </a:lnTo>
                <a:lnTo>
                  <a:pt x="179850" y="778"/>
                </a:lnTo>
                <a:lnTo>
                  <a:pt x="226375" y="12462"/>
                </a:lnTo>
                <a:lnTo>
                  <a:pt x="267535" y="37099"/>
                </a:lnTo>
                <a:lnTo>
                  <a:pt x="299877" y="72745"/>
                </a:lnTo>
                <a:lnTo>
                  <a:pt x="320434" y="116267"/>
                </a:lnTo>
                <a:lnTo>
                  <a:pt x="327444" y="163722"/>
                </a:lnTo>
                <a:lnTo>
                  <a:pt x="326665" y="179850"/>
                </a:lnTo>
                <a:lnTo>
                  <a:pt x="314981" y="226375"/>
                </a:lnTo>
                <a:lnTo>
                  <a:pt x="290344" y="267535"/>
                </a:lnTo>
                <a:lnTo>
                  <a:pt x="254698" y="299877"/>
                </a:lnTo>
                <a:lnTo>
                  <a:pt x="211177" y="320434"/>
                </a:lnTo>
                <a:lnTo>
                  <a:pt x="163722" y="327444"/>
                </a:lnTo>
                <a:close/>
              </a:path>
            </a:pathLst>
          </a:custGeom>
          <a:solidFill>
            <a:srgbClr val="123C33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5" name="object 5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93077" y="4693559"/>
            <a:ext cx="3857624" cy="3857624"/>
          </a:xfrm>
          <a:prstGeom prst="rect">
            <a:avLst/>
          </a:prstGeom>
        </p:spPr>
      </p:pic>
      <p:pic>
        <p:nvPicPr>
          <p:cNvPr id="6" name="object 6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474386" y="5207702"/>
            <a:ext cx="3981450" cy="1990725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3908476" y="4836576"/>
            <a:ext cx="4133850" cy="2733675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801699" y="4836576"/>
            <a:ext cx="3571875" cy="3571875"/>
          </a:xfrm>
          <a:prstGeom prst="rect">
            <a:avLst/>
          </a:prstGeom>
        </p:spPr>
      </p:pic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374145" rIns="0" bIns="0" rtlCol="0" vert="horz">
            <a:spAutoFit/>
          </a:bodyPr>
          <a:lstStyle/>
          <a:p>
            <a:pPr marL="438150" marR="5080" indent="-33655">
              <a:lnSpc>
                <a:spcPts val="8100"/>
              </a:lnSpc>
              <a:spcBef>
                <a:spcPts val="60"/>
              </a:spcBef>
            </a:pPr>
            <a:r>
              <a:rPr dirty="0" sz="6600" spc="-430">
                <a:latin typeface="Arial"/>
                <a:cs typeface="Arial"/>
              </a:rPr>
              <a:t>Frameworks </a:t>
            </a:r>
            <a:r>
              <a:rPr dirty="0" sz="6600" spc="-450">
                <a:latin typeface="Arial"/>
                <a:cs typeface="Arial"/>
              </a:rPr>
              <a:t>and</a:t>
            </a:r>
            <a:r>
              <a:rPr dirty="0" sz="6600" spc="-515">
                <a:latin typeface="Arial"/>
                <a:cs typeface="Arial"/>
              </a:rPr>
              <a:t> </a:t>
            </a:r>
            <a:r>
              <a:rPr dirty="0" sz="6600" spc="-370">
                <a:latin typeface="Arial"/>
                <a:cs typeface="Arial"/>
              </a:rPr>
              <a:t>libraries</a:t>
            </a:r>
            <a:endParaRPr sz="6600">
              <a:latin typeface="Arial"/>
              <a:cs typeface="Arial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3213153" y="3530779"/>
            <a:ext cx="2547620" cy="7575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800" spc="-254" b="1">
                <a:solidFill>
                  <a:srgbClr val="231F20"/>
                </a:solidFill>
                <a:latin typeface="Arial"/>
                <a:cs typeface="Arial"/>
              </a:rPr>
              <a:t>Front</a:t>
            </a:r>
            <a:r>
              <a:rPr dirty="0" sz="3400" spc="-254" b="1">
                <a:solidFill>
                  <a:srgbClr val="231F20"/>
                </a:solidFill>
                <a:latin typeface="Trebuchet MS"/>
                <a:cs typeface="Trebuchet MS"/>
              </a:rPr>
              <a:t>-</a:t>
            </a:r>
            <a:r>
              <a:rPr dirty="0" sz="4800" spc="-300" b="1">
                <a:solidFill>
                  <a:srgbClr val="231F20"/>
                </a:solidFill>
                <a:latin typeface="Arial"/>
                <a:cs typeface="Arial"/>
              </a:rPr>
              <a:t>end</a:t>
            </a:r>
            <a:endParaRPr sz="4800">
              <a:latin typeface="Arial"/>
              <a:cs typeface="Arial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1549113" y="3530779"/>
            <a:ext cx="2489835" cy="7575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800" spc="-240" b="1">
                <a:solidFill>
                  <a:srgbClr val="231F20"/>
                </a:solidFill>
                <a:latin typeface="Arial"/>
                <a:cs typeface="Arial"/>
              </a:rPr>
              <a:t>Back</a:t>
            </a:r>
            <a:r>
              <a:rPr dirty="0" sz="3400" spc="-240" b="1">
                <a:solidFill>
                  <a:srgbClr val="231F20"/>
                </a:solidFill>
                <a:latin typeface="Trebuchet MS"/>
                <a:cs typeface="Trebuchet MS"/>
              </a:rPr>
              <a:t>-</a:t>
            </a:r>
            <a:r>
              <a:rPr dirty="0" sz="4800" spc="-300" b="1">
                <a:solidFill>
                  <a:srgbClr val="231F20"/>
                </a:solidFill>
                <a:latin typeface="Arial"/>
                <a:cs typeface="Arial"/>
              </a:rPr>
              <a:t>end</a:t>
            </a:r>
            <a:endParaRPr sz="4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17948"/>
            <a:ext cx="18277205" cy="6408420"/>
          </a:xfrm>
          <a:custGeom>
            <a:avLst/>
            <a:gdLst/>
            <a:ahLst/>
            <a:cxnLst/>
            <a:rect l="l" t="t" r="r" b="b"/>
            <a:pathLst>
              <a:path w="18277205" h="6408420">
                <a:moveTo>
                  <a:pt x="0" y="0"/>
                </a:moveTo>
                <a:lnTo>
                  <a:pt x="18276980" y="0"/>
                </a:lnTo>
                <a:lnTo>
                  <a:pt x="18276980" y="6407821"/>
                </a:lnTo>
                <a:lnTo>
                  <a:pt x="0" y="6407821"/>
                </a:lnTo>
                <a:lnTo>
                  <a:pt x="0" y="0"/>
                </a:lnTo>
                <a:close/>
              </a:path>
            </a:pathLst>
          </a:custGeom>
          <a:solidFill>
            <a:srgbClr val="0F676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/>
          <p:nvPr/>
        </p:nvSpPr>
        <p:spPr>
          <a:xfrm>
            <a:off x="0" y="6090377"/>
            <a:ext cx="2911475" cy="3124835"/>
          </a:xfrm>
          <a:custGeom>
            <a:avLst/>
            <a:gdLst/>
            <a:ahLst/>
            <a:cxnLst/>
            <a:rect l="l" t="t" r="r" b="b"/>
            <a:pathLst>
              <a:path w="2911475" h="3124834">
                <a:moveTo>
                  <a:pt x="0" y="3121847"/>
                </a:moveTo>
                <a:lnTo>
                  <a:pt x="25015" y="3122914"/>
                </a:lnTo>
                <a:lnTo>
                  <a:pt x="73361" y="3124152"/>
                </a:lnTo>
                <a:lnTo>
                  <a:pt x="121908" y="3124566"/>
                </a:lnTo>
                <a:lnTo>
                  <a:pt x="170455" y="3124152"/>
                </a:lnTo>
                <a:lnTo>
                  <a:pt x="218801" y="3122914"/>
                </a:lnTo>
                <a:lnTo>
                  <a:pt x="266940" y="3120860"/>
                </a:lnTo>
                <a:lnTo>
                  <a:pt x="314865" y="3117996"/>
                </a:lnTo>
                <a:lnTo>
                  <a:pt x="362570" y="3114328"/>
                </a:lnTo>
                <a:lnTo>
                  <a:pt x="388747" y="3111866"/>
                </a:lnTo>
              </a:path>
              <a:path w="2911475" h="3124834">
                <a:moveTo>
                  <a:pt x="388747" y="3111866"/>
                </a:moveTo>
                <a:lnTo>
                  <a:pt x="410047" y="3109863"/>
                </a:lnTo>
                <a:lnTo>
                  <a:pt x="457289" y="3104609"/>
                </a:lnTo>
                <a:lnTo>
                  <a:pt x="499657" y="3099166"/>
                </a:lnTo>
              </a:path>
              <a:path w="2911475" h="3124834">
                <a:moveTo>
                  <a:pt x="499657" y="3099166"/>
                </a:moveTo>
                <a:lnTo>
                  <a:pt x="504292" y="3098571"/>
                </a:lnTo>
                <a:lnTo>
                  <a:pt x="551046" y="3091756"/>
                </a:lnTo>
                <a:lnTo>
                  <a:pt x="583481" y="3086466"/>
                </a:lnTo>
              </a:path>
              <a:path w="2911475" h="3124834">
                <a:moveTo>
                  <a:pt x="583481" y="3086466"/>
                </a:moveTo>
                <a:lnTo>
                  <a:pt x="643786" y="3075824"/>
                </a:lnTo>
                <a:lnTo>
                  <a:pt x="689758" y="3066720"/>
                </a:lnTo>
                <a:lnTo>
                  <a:pt x="735456" y="3056866"/>
                </a:lnTo>
                <a:lnTo>
                  <a:pt x="780872" y="3046269"/>
                </a:lnTo>
                <a:lnTo>
                  <a:pt x="825973" y="3034834"/>
                </a:lnTo>
              </a:path>
              <a:path w="2911475" h="3124834">
                <a:moveTo>
                  <a:pt x="942197" y="3001895"/>
                </a:moveTo>
                <a:lnTo>
                  <a:pt x="1003507" y="2982371"/>
                </a:lnTo>
                <a:lnTo>
                  <a:pt x="1047097" y="2967456"/>
                </a:lnTo>
                <a:lnTo>
                  <a:pt x="1090359" y="2951845"/>
                </a:lnTo>
                <a:lnTo>
                  <a:pt x="1133287" y="2935543"/>
                </a:lnTo>
                <a:lnTo>
                  <a:pt x="1175874" y="2918560"/>
                </a:lnTo>
                <a:lnTo>
                  <a:pt x="1218112" y="2900900"/>
                </a:lnTo>
                <a:lnTo>
                  <a:pt x="1259996" y="2882570"/>
                </a:lnTo>
                <a:lnTo>
                  <a:pt x="1301519" y="2863578"/>
                </a:lnTo>
                <a:lnTo>
                  <a:pt x="1342673" y="2843930"/>
                </a:lnTo>
                <a:lnTo>
                  <a:pt x="1383453" y="2823632"/>
                </a:lnTo>
                <a:lnTo>
                  <a:pt x="1423851" y="2802692"/>
                </a:lnTo>
                <a:lnTo>
                  <a:pt x="1463861" y="2781115"/>
                </a:lnTo>
                <a:lnTo>
                  <a:pt x="1503477" y="2758910"/>
                </a:lnTo>
                <a:lnTo>
                  <a:pt x="1542690" y="2736082"/>
                </a:lnTo>
                <a:lnTo>
                  <a:pt x="1581496" y="2712638"/>
                </a:lnTo>
                <a:lnTo>
                  <a:pt x="1619887" y="2688585"/>
                </a:lnTo>
                <a:lnTo>
                  <a:pt x="1657856" y="2663929"/>
                </a:lnTo>
                <a:lnTo>
                  <a:pt x="1695396" y="2638678"/>
                </a:lnTo>
                <a:lnTo>
                  <a:pt x="1732502" y="2612837"/>
                </a:lnTo>
                <a:lnTo>
                  <a:pt x="1769166" y="2586414"/>
                </a:lnTo>
                <a:lnTo>
                  <a:pt x="1805381" y="2559416"/>
                </a:lnTo>
                <a:lnTo>
                  <a:pt x="1841142" y="2531848"/>
                </a:lnTo>
                <a:lnTo>
                  <a:pt x="1876440" y="2503719"/>
                </a:lnTo>
                <a:lnTo>
                  <a:pt x="1911270" y="2475033"/>
                </a:lnTo>
                <a:lnTo>
                  <a:pt x="1945625" y="2445799"/>
                </a:lnTo>
                <a:lnTo>
                  <a:pt x="1979498" y="2416022"/>
                </a:lnTo>
                <a:lnTo>
                  <a:pt x="2012882" y="2385710"/>
                </a:lnTo>
                <a:lnTo>
                  <a:pt x="2045771" y="2354870"/>
                </a:lnTo>
                <a:lnTo>
                  <a:pt x="2078158" y="2323507"/>
                </a:lnTo>
                <a:lnTo>
                  <a:pt x="2110036" y="2291629"/>
                </a:lnTo>
                <a:lnTo>
                  <a:pt x="2141399" y="2259242"/>
                </a:lnTo>
                <a:lnTo>
                  <a:pt x="2172240" y="2226353"/>
                </a:lnTo>
                <a:lnTo>
                  <a:pt x="2202552" y="2192968"/>
                </a:lnTo>
                <a:lnTo>
                  <a:pt x="2232328" y="2159095"/>
                </a:lnTo>
                <a:lnTo>
                  <a:pt x="2261563" y="2124741"/>
                </a:lnTo>
                <a:lnTo>
                  <a:pt x="2290248" y="2089911"/>
                </a:lnTo>
                <a:lnTo>
                  <a:pt x="2318378" y="2054612"/>
                </a:lnTo>
                <a:lnTo>
                  <a:pt x="2345945" y="2018852"/>
                </a:lnTo>
                <a:lnTo>
                  <a:pt x="2372944" y="1982636"/>
                </a:lnTo>
                <a:lnTo>
                  <a:pt x="2399367" y="1945972"/>
                </a:lnTo>
                <a:lnTo>
                  <a:pt x="2425207" y="1908867"/>
                </a:lnTo>
                <a:lnTo>
                  <a:pt x="2450459" y="1871326"/>
                </a:lnTo>
                <a:lnTo>
                  <a:pt x="2475114" y="1833357"/>
                </a:lnTo>
                <a:lnTo>
                  <a:pt x="2499167" y="1794966"/>
                </a:lnTo>
                <a:lnTo>
                  <a:pt x="2522611" y="1756161"/>
                </a:lnTo>
                <a:lnTo>
                  <a:pt x="2545439" y="1716947"/>
                </a:lnTo>
                <a:lnTo>
                  <a:pt x="2567645" y="1677332"/>
                </a:lnTo>
                <a:lnTo>
                  <a:pt x="2589221" y="1637322"/>
                </a:lnTo>
                <a:lnTo>
                  <a:pt x="2610162" y="1596923"/>
                </a:lnTo>
                <a:lnTo>
                  <a:pt x="2630459" y="1556144"/>
                </a:lnTo>
                <a:lnTo>
                  <a:pt x="2650107" y="1514989"/>
                </a:lnTo>
                <a:lnTo>
                  <a:pt x="2669133" y="1473479"/>
                </a:lnTo>
                <a:lnTo>
                  <a:pt x="2687429" y="1431583"/>
                </a:lnTo>
                <a:lnTo>
                  <a:pt x="2705089" y="1389344"/>
                </a:lnTo>
                <a:lnTo>
                  <a:pt x="2722073" y="1346758"/>
                </a:lnTo>
                <a:lnTo>
                  <a:pt x="2738374" y="1303830"/>
                </a:lnTo>
                <a:lnTo>
                  <a:pt x="2753986" y="1260567"/>
                </a:lnTo>
                <a:lnTo>
                  <a:pt x="2768901" y="1216977"/>
                </a:lnTo>
                <a:lnTo>
                  <a:pt x="2783113" y="1173066"/>
                </a:lnTo>
                <a:lnTo>
                  <a:pt x="2796616" y="1128840"/>
                </a:lnTo>
                <a:lnTo>
                  <a:pt x="2809402" y="1084307"/>
                </a:lnTo>
                <a:lnTo>
                  <a:pt x="2821465" y="1039472"/>
                </a:lnTo>
                <a:lnTo>
                  <a:pt x="2832799" y="994343"/>
                </a:lnTo>
                <a:lnTo>
                  <a:pt x="2843396" y="948926"/>
                </a:lnTo>
                <a:lnTo>
                  <a:pt x="2853250" y="903229"/>
                </a:lnTo>
                <a:lnTo>
                  <a:pt x="2862354" y="857257"/>
                </a:lnTo>
                <a:lnTo>
                  <a:pt x="2870702" y="811017"/>
                </a:lnTo>
                <a:lnTo>
                  <a:pt x="2878286" y="764517"/>
                </a:lnTo>
                <a:lnTo>
                  <a:pt x="2885100" y="717762"/>
                </a:lnTo>
                <a:lnTo>
                  <a:pt x="2891138" y="670760"/>
                </a:lnTo>
                <a:lnTo>
                  <a:pt x="2896393" y="623517"/>
                </a:lnTo>
                <a:lnTo>
                  <a:pt x="2900857" y="576040"/>
                </a:lnTo>
                <a:lnTo>
                  <a:pt x="2904525" y="528336"/>
                </a:lnTo>
                <a:lnTo>
                  <a:pt x="2907390" y="480411"/>
                </a:lnTo>
                <a:lnTo>
                  <a:pt x="2909444" y="432272"/>
                </a:lnTo>
                <a:lnTo>
                  <a:pt x="2910764" y="383926"/>
                </a:lnTo>
                <a:lnTo>
                  <a:pt x="2911042" y="343266"/>
                </a:lnTo>
                <a:lnTo>
                  <a:pt x="2910986" y="335379"/>
                </a:lnTo>
                <a:lnTo>
                  <a:pt x="2910717" y="292466"/>
                </a:lnTo>
                <a:lnTo>
                  <a:pt x="2910576" y="286834"/>
                </a:lnTo>
                <a:lnTo>
                  <a:pt x="2909518" y="241665"/>
                </a:lnTo>
                <a:lnTo>
                  <a:pt x="2909385" y="238488"/>
                </a:lnTo>
                <a:lnTo>
                  <a:pt x="2907411" y="190866"/>
                </a:lnTo>
                <a:lnTo>
                  <a:pt x="2907372" y="190347"/>
                </a:lnTo>
              </a:path>
              <a:path w="2911475" h="3124834">
                <a:moveTo>
                  <a:pt x="2891179" y="362"/>
                </a:moveTo>
                <a:lnTo>
                  <a:pt x="2891121" y="0"/>
                </a:lnTo>
              </a:path>
            </a:pathLst>
          </a:custGeom>
          <a:ln w="1485899">
            <a:solidFill>
              <a:srgbClr val="FDFAFA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1016000" y="1549189"/>
            <a:ext cx="3169920" cy="8039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5100" b="1">
                <a:solidFill>
                  <a:srgbClr val="FFFFFF"/>
                </a:solidFill>
                <a:latin typeface="Tahoma"/>
                <a:cs typeface="Tahoma"/>
              </a:rPr>
              <a:t>Our</a:t>
            </a:r>
            <a:r>
              <a:rPr dirty="0" sz="5100" spc="-325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5100" spc="-20" b="1">
                <a:solidFill>
                  <a:srgbClr val="FFFFFF"/>
                </a:solidFill>
                <a:latin typeface="Tahoma"/>
                <a:cs typeface="Tahoma"/>
              </a:rPr>
              <a:t>Team</a:t>
            </a:r>
            <a:endParaRPr sz="5100">
              <a:latin typeface="Tahoma"/>
              <a:cs typeface="Tahoma"/>
            </a:endParaRPr>
          </a:p>
        </p:txBody>
      </p:sp>
      <p:sp>
        <p:nvSpPr>
          <p:cNvPr id="5" name="object 5" descr=""/>
          <p:cNvSpPr/>
          <p:nvPr/>
        </p:nvSpPr>
        <p:spPr>
          <a:xfrm>
            <a:off x="1092116" y="2983013"/>
            <a:ext cx="3336925" cy="1024890"/>
          </a:xfrm>
          <a:custGeom>
            <a:avLst/>
            <a:gdLst/>
            <a:ahLst/>
            <a:cxnLst/>
            <a:rect l="l" t="t" r="r" b="b"/>
            <a:pathLst>
              <a:path w="3336925" h="1024889">
                <a:moveTo>
                  <a:pt x="2946012" y="1024461"/>
                </a:moveTo>
                <a:lnTo>
                  <a:pt x="390524" y="1024461"/>
                </a:lnTo>
                <a:lnTo>
                  <a:pt x="339192" y="1021074"/>
                </a:lnTo>
                <a:lnTo>
                  <a:pt x="289174" y="1011082"/>
                </a:lnTo>
                <a:lnTo>
                  <a:pt x="241077" y="994734"/>
                </a:lnTo>
                <a:lnTo>
                  <a:pt x="195508" y="972284"/>
                </a:lnTo>
                <a:lnTo>
                  <a:pt x="153074" y="943982"/>
                </a:lnTo>
                <a:lnTo>
                  <a:pt x="114382" y="910079"/>
                </a:lnTo>
                <a:lnTo>
                  <a:pt x="80479" y="871387"/>
                </a:lnTo>
                <a:lnTo>
                  <a:pt x="52177" y="828953"/>
                </a:lnTo>
                <a:lnTo>
                  <a:pt x="29726" y="783384"/>
                </a:lnTo>
                <a:lnTo>
                  <a:pt x="13379" y="735287"/>
                </a:lnTo>
                <a:lnTo>
                  <a:pt x="3386" y="685268"/>
                </a:lnTo>
                <a:lnTo>
                  <a:pt x="0" y="633936"/>
                </a:lnTo>
                <a:lnTo>
                  <a:pt x="0" y="390524"/>
                </a:lnTo>
                <a:lnTo>
                  <a:pt x="3386" y="339192"/>
                </a:lnTo>
                <a:lnTo>
                  <a:pt x="13379" y="289174"/>
                </a:lnTo>
                <a:lnTo>
                  <a:pt x="29726" y="241077"/>
                </a:lnTo>
                <a:lnTo>
                  <a:pt x="52177" y="195508"/>
                </a:lnTo>
                <a:lnTo>
                  <a:pt x="80479" y="153074"/>
                </a:lnTo>
                <a:lnTo>
                  <a:pt x="114382" y="114382"/>
                </a:lnTo>
                <a:lnTo>
                  <a:pt x="153074" y="80479"/>
                </a:lnTo>
                <a:lnTo>
                  <a:pt x="195508" y="52177"/>
                </a:lnTo>
                <a:lnTo>
                  <a:pt x="241077" y="29726"/>
                </a:lnTo>
                <a:lnTo>
                  <a:pt x="289174" y="13379"/>
                </a:lnTo>
                <a:lnTo>
                  <a:pt x="339192" y="3386"/>
                </a:lnTo>
                <a:lnTo>
                  <a:pt x="390524" y="0"/>
                </a:lnTo>
                <a:lnTo>
                  <a:pt x="2946012" y="0"/>
                </a:lnTo>
                <a:lnTo>
                  <a:pt x="2997344" y="3386"/>
                </a:lnTo>
                <a:lnTo>
                  <a:pt x="3047362" y="13379"/>
                </a:lnTo>
                <a:lnTo>
                  <a:pt x="3095459" y="29726"/>
                </a:lnTo>
                <a:lnTo>
                  <a:pt x="3141028" y="52177"/>
                </a:lnTo>
                <a:lnTo>
                  <a:pt x="3183462" y="80479"/>
                </a:lnTo>
                <a:lnTo>
                  <a:pt x="3222155" y="114382"/>
                </a:lnTo>
                <a:lnTo>
                  <a:pt x="3256057" y="153074"/>
                </a:lnTo>
                <a:lnTo>
                  <a:pt x="3284359" y="195508"/>
                </a:lnTo>
                <a:lnTo>
                  <a:pt x="3306810" y="241077"/>
                </a:lnTo>
                <a:lnTo>
                  <a:pt x="3323157" y="289174"/>
                </a:lnTo>
                <a:lnTo>
                  <a:pt x="3333150" y="339192"/>
                </a:lnTo>
                <a:lnTo>
                  <a:pt x="3336536" y="390524"/>
                </a:lnTo>
                <a:lnTo>
                  <a:pt x="3336536" y="633936"/>
                </a:lnTo>
                <a:lnTo>
                  <a:pt x="3333150" y="685268"/>
                </a:lnTo>
                <a:lnTo>
                  <a:pt x="3323157" y="735287"/>
                </a:lnTo>
                <a:lnTo>
                  <a:pt x="3306810" y="783384"/>
                </a:lnTo>
                <a:lnTo>
                  <a:pt x="3284359" y="828953"/>
                </a:lnTo>
                <a:lnTo>
                  <a:pt x="3256057" y="871387"/>
                </a:lnTo>
                <a:lnTo>
                  <a:pt x="3222155" y="910079"/>
                </a:lnTo>
                <a:lnTo>
                  <a:pt x="3183462" y="943982"/>
                </a:lnTo>
                <a:lnTo>
                  <a:pt x="3141028" y="972284"/>
                </a:lnTo>
                <a:lnTo>
                  <a:pt x="3095459" y="994734"/>
                </a:lnTo>
                <a:lnTo>
                  <a:pt x="3047362" y="1011082"/>
                </a:lnTo>
                <a:lnTo>
                  <a:pt x="2997344" y="1021074"/>
                </a:lnTo>
                <a:lnTo>
                  <a:pt x="2946012" y="1024461"/>
                </a:lnTo>
                <a:close/>
              </a:path>
            </a:pathLst>
          </a:custGeom>
          <a:solidFill>
            <a:srgbClr val="035C6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 descr=""/>
          <p:cNvSpPr txBox="1"/>
          <p:nvPr/>
        </p:nvSpPr>
        <p:spPr>
          <a:xfrm>
            <a:off x="1340312" y="3186245"/>
            <a:ext cx="2708275" cy="5892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700" spc="-130">
                <a:solidFill>
                  <a:srgbClr val="FFFFFF"/>
                </a:solidFill>
                <a:latin typeface="Verdana"/>
                <a:cs typeface="Verdana"/>
              </a:rPr>
              <a:t>Farah</a:t>
            </a:r>
            <a:r>
              <a:rPr dirty="0" sz="3700" spc="-22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700" spc="-20">
                <a:solidFill>
                  <a:srgbClr val="FFFFFF"/>
                </a:solidFill>
                <a:latin typeface="Verdana"/>
                <a:cs typeface="Verdana"/>
              </a:rPr>
              <a:t>Assaf</a:t>
            </a:r>
            <a:endParaRPr sz="3700">
              <a:latin typeface="Verdana"/>
              <a:cs typeface="Verdana"/>
            </a:endParaRPr>
          </a:p>
        </p:txBody>
      </p:sp>
      <p:sp>
        <p:nvSpPr>
          <p:cNvPr id="7" name="object 7" descr=""/>
          <p:cNvSpPr/>
          <p:nvPr/>
        </p:nvSpPr>
        <p:spPr>
          <a:xfrm>
            <a:off x="14929164" y="0"/>
            <a:ext cx="3359150" cy="2536825"/>
          </a:xfrm>
          <a:custGeom>
            <a:avLst/>
            <a:gdLst/>
            <a:ahLst/>
            <a:cxnLst/>
            <a:rect l="l" t="t" r="r" b="b"/>
            <a:pathLst>
              <a:path w="3359150" h="2536825">
                <a:moveTo>
                  <a:pt x="2510967" y="2523690"/>
                </a:moveTo>
                <a:lnTo>
                  <a:pt x="2584850" y="2529819"/>
                </a:lnTo>
                <a:lnTo>
                  <a:pt x="2632776" y="2532684"/>
                </a:lnTo>
                <a:lnTo>
                  <a:pt x="2680915" y="2534738"/>
                </a:lnTo>
                <a:lnTo>
                  <a:pt x="2729261" y="2535975"/>
                </a:lnTo>
                <a:lnTo>
                  <a:pt x="2777808" y="2536390"/>
                </a:lnTo>
                <a:lnTo>
                  <a:pt x="2826355" y="2535975"/>
                </a:lnTo>
                <a:lnTo>
                  <a:pt x="2874701" y="2534738"/>
                </a:lnTo>
                <a:lnTo>
                  <a:pt x="2922840" y="2532684"/>
                </a:lnTo>
                <a:lnTo>
                  <a:pt x="2970765" y="2529819"/>
                </a:lnTo>
                <a:lnTo>
                  <a:pt x="3018470" y="2526151"/>
                </a:lnTo>
                <a:lnTo>
                  <a:pt x="3044649" y="2523690"/>
                </a:lnTo>
              </a:path>
              <a:path w="3359150" h="2536825">
                <a:moveTo>
                  <a:pt x="2400057" y="2510990"/>
                </a:moveTo>
                <a:lnTo>
                  <a:pt x="2442426" y="2516432"/>
                </a:lnTo>
                <a:lnTo>
                  <a:pt x="2489669" y="2521687"/>
                </a:lnTo>
                <a:lnTo>
                  <a:pt x="2510967" y="2523690"/>
                </a:lnTo>
              </a:path>
              <a:path w="3359150" h="2536825">
                <a:moveTo>
                  <a:pt x="3044649" y="2523690"/>
                </a:moveTo>
                <a:lnTo>
                  <a:pt x="3065947" y="2521687"/>
                </a:lnTo>
                <a:lnTo>
                  <a:pt x="3113189" y="2516432"/>
                </a:lnTo>
                <a:lnTo>
                  <a:pt x="3155558" y="2510990"/>
                </a:lnTo>
              </a:path>
              <a:path w="3359150" h="2536825">
                <a:moveTo>
                  <a:pt x="2316234" y="2498290"/>
                </a:moveTo>
                <a:lnTo>
                  <a:pt x="2348670" y="2503580"/>
                </a:lnTo>
                <a:lnTo>
                  <a:pt x="2395424" y="2510394"/>
                </a:lnTo>
                <a:lnTo>
                  <a:pt x="2400057" y="2510990"/>
                </a:lnTo>
              </a:path>
              <a:path w="3359150" h="2536825">
                <a:moveTo>
                  <a:pt x="3155558" y="2510990"/>
                </a:moveTo>
                <a:lnTo>
                  <a:pt x="3160192" y="2510394"/>
                </a:lnTo>
                <a:lnTo>
                  <a:pt x="3206946" y="2503580"/>
                </a:lnTo>
                <a:lnTo>
                  <a:pt x="3239382" y="2498290"/>
                </a:lnTo>
              </a:path>
              <a:path w="3359150" h="2536825">
                <a:moveTo>
                  <a:pt x="0" y="0"/>
                </a:moveTo>
                <a:lnTo>
                  <a:pt x="8577" y="82583"/>
                </a:lnTo>
                <a:lnTo>
                  <a:pt x="14615" y="129586"/>
                </a:lnTo>
                <a:lnTo>
                  <a:pt x="21430" y="176340"/>
                </a:lnTo>
                <a:lnTo>
                  <a:pt x="29014" y="222841"/>
                </a:lnTo>
                <a:lnTo>
                  <a:pt x="37362" y="269080"/>
                </a:lnTo>
                <a:lnTo>
                  <a:pt x="46466" y="315052"/>
                </a:lnTo>
                <a:lnTo>
                  <a:pt x="56320" y="360750"/>
                </a:lnTo>
                <a:lnTo>
                  <a:pt x="66917" y="406166"/>
                </a:lnTo>
                <a:lnTo>
                  <a:pt x="78250" y="451295"/>
                </a:lnTo>
                <a:lnTo>
                  <a:pt x="90314" y="496130"/>
                </a:lnTo>
                <a:lnTo>
                  <a:pt x="103100" y="540664"/>
                </a:lnTo>
                <a:lnTo>
                  <a:pt x="116603" y="584889"/>
                </a:lnTo>
                <a:lnTo>
                  <a:pt x="130815" y="628801"/>
                </a:lnTo>
                <a:lnTo>
                  <a:pt x="145730" y="672391"/>
                </a:lnTo>
                <a:lnTo>
                  <a:pt x="161342" y="715653"/>
                </a:lnTo>
                <a:lnTo>
                  <a:pt x="177643" y="758581"/>
                </a:lnTo>
                <a:lnTo>
                  <a:pt x="194627" y="801168"/>
                </a:lnTo>
                <a:lnTo>
                  <a:pt x="212287" y="843406"/>
                </a:lnTo>
                <a:lnTo>
                  <a:pt x="230577" y="885309"/>
                </a:lnTo>
                <a:lnTo>
                  <a:pt x="249608" y="926813"/>
                </a:lnTo>
                <a:lnTo>
                  <a:pt x="269256" y="967967"/>
                </a:lnTo>
                <a:lnTo>
                  <a:pt x="289554" y="1008747"/>
                </a:lnTo>
                <a:lnTo>
                  <a:pt x="310494" y="1049145"/>
                </a:lnTo>
                <a:lnTo>
                  <a:pt x="332071" y="1089155"/>
                </a:lnTo>
                <a:lnTo>
                  <a:pt x="354276" y="1128771"/>
                </a:lnTo>
                <a:lnTo>
                  <a:pt x="377104" y="1167984"/>
                </a:lnTo>
                <a:lnTo>
                  <a:pt x="400548" y="1206790"/>
                </a:lnTo>
                <a:lnTo>
                  <a:pt x="424601" y="1245181"/>
                </a:lnTo>
                <a:lnTo>
                  <a:pt x="449257" y="1283149"/>
                </a:lnTo>
                <a:lnTo>
                  <a:pt x="474508" y="1320690"/>
                </a:lnTo>
                <a:lnTo>
                  <a:pt x="500349" y="1357796"/>
                </a:lnTo>
                <a:lnTo>
                  <a:pt x="526772" y="1394460"/>
                </a:lnTo>
                <a:lnTo>
                  <a:pt x="553770" y="1430675"/>
                </a:lnTo>
                <a:lnTo>
                  <a:pt x="581338" y="1466436"/>
                </a:lnTo>
                <a:lnTo>
                  <a:pt x="609468" y="1501734"/>
                </a:lnTo>
                <a:lnTo>
                  <a:pt x="638153" y="1536564"/>
                </a:lnTo>
                <a:lnTo>
                  <a:pt x="667387" y="1570919"/>
                </a:lnTo>
                <a:lnTo>
                  <a:pt x="697164" y="1604792"/>
                </a:lnTo>
                <a:lnTo>
                  <a:pt x="727476" y="1638176"/>
                </a:lnTo>
                <a:lnTo>
                  <a:pt x="758316" y="1671065"/>
                </a:lnTo>
                <a:lnTo>
                  <a:pt x="789679" y="1703452"/>
                </a:lnTo>
                <a:lnTo>
                  <a:pt x="821558" y="1735330"/>
                </a:lnTo>
                <a:lnTo>
                  <a:pt x="853945" y="1766693"/>
                </a:lnTo>
                <a:lnTo>
                  <a:pt x="886834" y="1797534"/>
                </a:lnTo>
                <a:lnTo>
                  <a:pt x="920218" y="1827846"/>
                </a:lnTo>
                <a:lnTo>
                  <a:pt x="954091" y="1857622"/>
                </a:lnTo>
                <a:lnTo>
                  <a:pt x="988446" y="1886857"/>
                </a:lnTo>
                <a:lnTo>
                  <a:pt x="1023276" y="1915542"/>
                </a:lnTo>
                <a:lnTo>
                  <a:pt x="1058574" y="1943672"/>
                </a:lnTo>
                <a:lnTo>
                  <a:pt x="1094334" y="1971239"/>
                </a:lnTo>
                <a:lnTo>
                  <a:pt x="1130550" y="1998238"/>
                </a:lnTo>
                <a:lnTo>
                  <a:pt x="1167214" y="2024661"/>
                </a:lnTo>
                <a:lnTo>
                  <a:pt x="1204319" y="2050501"/>
                </a:lnTo>
                <a:lnTo>
                  <a:pt x="1241860" y="2075753"/>
                </a:lnTo>
                <a:lnTo>
                  <a:pt x="1279829" y="2100408"/>
                </a:lnTo>
                <a:lnTo>
                  <a:pt x="1318220" y="2124461"/>
                </a:lnTo>
                <a:lnTo>
                  <a:pt x="1357025" y="2147905"/>
                </a:lnTo>
                <a:lnTo>
                  <a:pt x="1396239" y="2170733"/>
                </a:lnTo>
                <a:lnTo>
                  <a:pt x="1435854" y="2192939"/>
                </a:lnTo>
                <a:lnTo>
                  <a:pt x="1475865" y="2214515"/>
                </a:lnTo>
                <a:lnTo>
                  <a:pt x="1516263" y="2235456"/>
                </a:lnTo>
                <a:lnTo>
                  <a:pt x="1557043" y="2255753"/>
                </a:lnTo>
                <a:lnTo>
                  <a:pt x="1598197" y="2275401"/>
                </a:lnTo>
                <a:lnTo>
                  <a:pt x="1639720" y="2294394"/>
                </a:lnTo>
                <a:lnTo>
                  <a:pt x="1681604" y="2312723"/>
                </a:lnTo>
                <a:lnTo>
                  <a:pt x="1723842" y="2330383"/>
                </a:lnTo>
                <a:lnTo>
                  <a:pt x="1766429" y="2347367"/>
                </a:lnTo>
                <a:lnTo>
                  <a:pt x="1809356" y="2363668"/>
                </a:lnTo>
                <a:lnTo>
                  <a:pt x="1852619" y="2379279"/>
                </a:lnTo>
                <a:lnTo>
                  <a:pt x="1896209" y="2394195"/>
                </a:lnTo>
                <a:lnTo>
                  <a:pt x="1940120" y="2408407"/>
                </a:lnTo>
                <a:lnTo>
                  <a:pt x="1957508" y="2413716"/>
                </a:lnTo>
              </a:path>
              <a:path w="3359150" h="2536825">
                <a:moveTo>
                  <a:pt x="2073743" y="2446657"/>
                </a:moveTo>
                <a:lnTo>
                  <a:pt x="2118843" y="2458093"/>
                </a:lnTo>
                <a:lnTo>
                  <a:pt x="2164260" y="2468690"/>
                </a:lnTo>
                <a:lnTo>
                  <a:pt x="2209958" y="2478544"/>
                </a:lnTo>
                <a:lnTo>
                  <a:pt x="2255930" y="2487648"/>
                </a:lnTo>
                <a:lnTo>
                  <a:pt x="2302169" y="2495996"/>
                </a:lnTo>
                <a:lnTo>
                  <a:pt x="2316234" y="2498290"/>
                </a:lnTo>
              </a:path>
              <a:path w="3359150" h="2536825">
                <a:moveTo>
                  <a:pt x="3239382" y="2498290"/>
                </a:moveTo>
                <a:lnTo>
                  <a:pt x="3253447" y="2495996"/>
                </a:lnTo>
                <a:lnTo>
                  <a:pt x="3299686" y="2487648"/>
                </a:lnTo>
                <a:lnTo>
                  <a:pt x="3345658" y="2478544"/>
                </a:lnTo>
                <a:lnTo>
                  <a:pt x="3358833" y="2475703"/>
                </a:lnTo>
              </a:path>
            </a:pathLst>
          </a:custGeom>
          <a:ln w="1485899">
            <a:solidFill>
              <a:srgbClr val="FDFAFA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/>
          <p:nvPr/>
        </p:nvSpPr>
        <p:spPr>
          <a:xfrm>
            <a:off x="1092116" y="4387879"/>
            <a:ext cx="3336925" cy="1024890"/>
          </a:xfrm>
          <a:custGeom>
            <a:avLst/>
            <a:gdLst/>
            <a:ahLst/>
            <a:cxnLst/>
            <a:rect l="l" t="t" r="r" b="b"/>
            <a:pathLst>
              <a:path w="3336925" h="1024889">
                <a:moveTo>
                  <a:pt x="2946012" y="1024461"/>
                </a:moveTo>
                <a:lnTo>
                  <a:pt x="390524" y="1024461"/>
                </a:lnTo>
                <a:lnTo>
                  <a:pt x="339192" y="1021074"/>
                </a:lnTo>
                <a:lnTo>
                  <a:pt x="289174" y="1011082"/>
                </a:lnTo>
                <a:lnTo>
                  <a:pt x="241077" y="994734"/>
                </a:lnTo>
                <a:lnTo>
                  <a:pt x="195508" y="972284"/>
                </a:lnTo>
                <a:lnTo>
                  <a:pt x="153074" y="943982"/>
                </a:lnTo>
                <a:lnTo>
                  <a:pt x="114382" y="910079"/>
                </a:lnTo>
                <a:lnTo>
                  <a:pt x="80479" y="871387"/>
                </a:lnTo>
                <a:lnTo>
                  <a:pt x="52177" y="828953"/>
                </a:lnTo>
                <a:lnTo>
                  <a:pt x="29726" y="783384"/>
                </a:lnTo>
                <a:lnTo>
                  <a:pt x="13379" y="735287"/>
                </a:lnTo>
                <a:lnTo>
                  <a:pt x="3386" y="685268"/>
                </a:lnTo>
                <a:lnTo>
                  <a:pt x="0" y="633936"/>
                </a:lnTo>
                <a:lnTo>
                  <a:pt x="0" y="390524"/>
                </a:lnTo>
                <a:lnTo>
                  <a:pt x="3386" y="339192"/>
                </a:lnTo>
                <a:lnTo>
                  <a:pt x="13379" y="289174"/>
                </a:lnTo>
                <a:lnTo>
                  <a:pt x="29726" y="241077"/>
                </a:lnTo>
                <a:lnTo>
                  <a:pt x="52177" y="195508"/>
                </a:lnTo>
                <a:lnTo>
                  <a:pt x="80479" y="153074"/>
                </a:lnTo>
                <a:lnTo>
                  <a:pt x="114382" y="114382"/>
                </a:lnTo>
                <a:lnTo>
                  <a:pt x="153074" y="80479"/>
                </a:lnTo>
                <a:lnTo>
                  <a:pt x="195508" y="52177"/>
                </a:lnTo>
                <a:lnTo>
                  <a:pt x="241077" y="29727"/>
                </a:lnTo>
                <a:lnTo>
                  <a:pt x="289174" y="13379"/>
                </a:lnTo>
                <a:lnTo>
                  <a:pt x="339192" y="3386"/>
                </a:lnTo>
                <a:lnTo>
                  <a:pt x="390524" y="0"/>
                </a:lnTo>
                <a:lnTo>
                  <a:pt x="2946012" y="0"/>
                </a:lnTo>
                <a:lnTo>
                  <a:pt x="2997344" y="3386"/>
                </a:lnTo>
                <a:lnTo>
                  <a:pt x="3047362" y="13379"/>
                </a:lnTo>
                <a:lnTo>
                  <a:pt x="3095459" y="29727"/>
                </a:lnTo>
                <a:lnTo>
                  <a:pt x="3141028" y="52177"/>
                </a:lnTo>
                <a:lnTo>
                  <a:pt x="3183462" y="80479"/>
                </a:lnTo>
                <a:lnTo>
                  <a:pt x="3222155" y="114382"/>
                </a:lnTo>
                <a:lnTo>
                  <a:pt x="3256057" y="153074"/>
                </a:lnTo>
                <a:lnTo>
                  <a:pt x="3284359" y="195508"/>
                </a:lnTo>
                <a:lnTo>
                  <a:pt x="3306810" y="241077"/>
                </a:lnTo>
                <a:lnTo>
                  <a:pt x="3323157" y="289174"/>
                </a:lnTo>
                <a:lnTo>
                  <a:pt x="3333150" y="339192"/>
                </a:lnTo>
                <a:lnTo>
                  <a:pt x="3336536" y="390524"/>
                </a:lnTo>
                <a:lnTo>
                  <a:pt x="3336536" y="633936"/>
                </a:lnTo>
                <a:lnTo>
                  <a:pt x="3333150" y="685268"/>
                </a:lnTo>
                <a:lnTo>
                  <a:pt x="3323157" y="735287"/>
                </a:lnTo>
                <a:lnTo>
                  <a:pt x="3306810" y="783384"/>
                </a:lnTo>
                <a:lnTo>
                  <a:pt x="3284359" y="828953"/>
                </a:lnTo>
                <a:lnTo>
                  <a:pt x="3256057" y="871387"/>
                </a:lnTo>
                <a:lnTo>
                  <a:pt x="3222155" y="910079"/>
                </a:lnTo>
                <a:lnTo>
                  <a:pt x="3183462" y="943982"/>
                </a:lnTo>
                <a:lnTo>
                  <a:pt x="3141028" y="972284"/>
                </a:lnTo>
                <a:lnTo>
                  <a:pt x="3095459" y="994734"/>
                </a:lnTo>
                <a:lnTo>
                  <a:pt x="3047362" y="1011082"/>
                </a:lnTo>
                <a:lnTo>
                  <a:pt x="2997344" y="1021074"/>
                </a:lnTo>
                <a:lnTo>
                  <a:pt x="2946012" y="1024461"/>
                </a:lnTo>
                <a:close/>
              </a:path>
            </a:pathLst>
          </a:custGeom>
          <a:solidFill>
            <a:srgbClr val="0F676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 descr=""/>
          <p:cNvSpPr txBox="1"/>
          <p:nvPr/>
        </p:nvSpPr>
        <p:spPr>
          <a:xfrm>
            <a:off x="1471430" y="4591110"/>
            <a:ext cx="2578100" cy="5892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700" spc="-110">
                <a:solidFill>
                  <a:srgbClr val="FFFFFF"/>
                </a:solidFill>
                <a:latin typeface="Verdana"/>
                <a:cs typeface="Verdana"/>
              </a:rPr>
              <a:t>Lial</a:t>
            </a:r>
            <a:r>
              <a:rPr dirty="0" sz="3700" spc="-24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700" spc="-10">
                <a:solidFill>
                  <a:srgbClr val="FFFFFF"/>
                </a:solidFill>
                <a:latin typeface="Verdana"/>
                <a:cs typeface="Verdana"/>
              </a:rPr>
              <a:t>Awwad</a:t>
            </a:r>
            <a:endParaRPr sz="3700">
              <a:latin typeface="Verdana"/>
              <a:cs typeface="Verdana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7463583" y="1532924"/>
            <a:ext cx="3716020" cy="1539875"/>
          </a:xfrm>
          <a:prstGeom prst="rect">
            <a:avLst/>
          </a:prstGeom>
        </p:spPr>
        <p:txBody>
          <a:bodyPr wrap="square" lIns="0" tIns="33655" rIns="0" bIns="0" rtlCol="0" vert="horz">
            <a:spAutoFit/>
          </a:bodyPr>
          <a:lstStyle/>
          <a:p>
            <a:pPr marL="879475" marR="5080" indent="-867410">
              <a:lnSpc>
                <a:spcPts val="5930"/>
              </a:lnSpc>
              <a:spcBef>
                <a:spcPts val="265"/>
              </a:spcBef>
            </a:pPr>
            <a:r>
              <a:rPr dirty="0" sz="5000" spc="-20">
                <a:solidFill>
                  <a:srgbClr val="FFFFFF"/>
                </a:solidFill>
                <a:latin typeface="Lucida Sans Unicode"/>
                <a:cs typeface="Lucida Sans Unicode"/>
              </a:rPr>
              <a:t>Supervisor</a:t>
            </a:r>
            <a:r>
              <a:rPr dirty="0" sz="5000" spc="-20">
                <a:solidFill>
                  <a:srgbClr val="FFFFFF"/>
                </a:solidFill>
                <a:latin typeface="Arial MT"/>
                <a:cs typeface="Arial MT"/>
              </a:rPr>
              <a:t>’</a:t>
            </a:r>
            <a:r>
              <a:rPr dirty="0" sz="5000" spc="-20">
                <a:solidFill>
                  <a:srgbClr val="FFFFFF"/>
                </a:solidFill>
                <a:latin typeface="Lucida Sans Unicode"/>
                <a:cs typeface="Lucida Sans Unicode"/>
              </a:rPr>
              <a:t>s Name</a:t>
            </a:r>
            <a:endParaRPr sz="5000">
              <a:latin typeface="Lucida Sans Unicode"/>
              <a:cs typeface="Lucida Sans Unicode"/>
            </a:endParaRPr>
          </a:p>
        </p:txBody>
      </p:sp>
      <p:sp>
        <p:nvSpPr>
          <p:cNvPr id="11" name="object 11" descr=""/>
          <p:cNvSpPr/>
          <p:nvPr/>
        </p:nvSpPr>
        <p:spPr>
          <a:xfrm>
            <a:off x="7061508" y="3636569"/>
            <a:ext cx="4165600" cy="1024890"/>
          </a:xfrm>
          <a:custGeom>
            <a:avLst/>
            <a:gdLst/>
            <a:ahLst/>
            <a:cxnLst/>
            <a:rect l="l" t="t" r="r" b="b"/>
            <a:pathLst>
              <a:path w="4165600" h="1024889">
                <a:moveTo>
                  <a:pt x="3774457" y="1024461"/>
                </a:moveTo>
                <a:lnTo>
                  <a:pt x="390524" y="1024461"/>
                </a:lnTo>
                <a:lnTo>
                  <a:pt x="339192" y="1021074"/>
                </a:lnTo>
                <a:lnTo>
                  <a:pt x="289174" y="1011082"/>
                </a:lnTo>
                <a:lnTo>
                  <a:pt x="241077" y="994734"/>
                </a:lnTo>
                <a:lnTo>
                  <a:pt x="195508" y="972284"/>
                </a:lnTo>
                <a:lnTo>
                  <a:pt x="153074" y="943982"/>
                </a:lnTo>
                <a:lnTo>
                  <a:pt x="114381" y="910079"/>
                </a:lnTo>
                <a:lnTo>
                  <a:pt x="80479" y="871387"/>
                </a:lnTo>
                <a:lnTo>
                  <a:pt x="52177" y="828953"/>
                </a:lnTo>
                <a:lnTo>
                  <a:pt x="29726" y="783384"/>
                </a:lnTo>
                <a:lnTo>
                  <a:pt x="13379" y="735286"/>
                </a:lnTo>
                <a:lnTo>
                  <a:pt x="3386" y="685268"/>
                </a:lnTo>
                <a:lnTo>
                  <a:pt x="0" y="633936"/>
                </a:lnTo>
                <a:lnTo>
                  <a:pt x="0" y="390524"/>
                </a:lnTo>
                <a:lnTo>
                  <a:pt x="3386" y="339192"/>
                </a:lnTo>
                <a:lnTo>
                  <a:pt x="13379" y="289174"/>
                </a:lnTo>
                <a:lnTo>
                  <a:pt x="29726" y="241077"/>
                </a:lnTo>
                <a:lnTo>
                  <a:pt x="52177" y="195508"/>
                </a:lnTo>
                <a:lnTo>
                  <a:pt x="80479" y="153074"/>
                </a:lnTo>
                <a:lnTo>
                  <a:pt x="114381" y="114382"/>
                </a:lnTo>
                <a:lnTo>
                  <a:pt x="153074" y="80479"/>
                </a:lnTo>
                <a:lnTo>
                  <a:pt x="195508" y="52177"/>
                </a:lnTo>
                <a:lnTo>
                  <a:pt x="241077" y="29727"/>
                </a:lnTo>
                <a:lnTo>
                  <a:pt x="289174" y="13379"/>
                </a:lnTo>
                <a:lnTo>
                  <a:pt x="339192" y="3386"/>
                </a:lnTo>
                <a:lnTo>
                  <a:pt x="390524" y="0"/>
                </a:lnTo>
                <a:lnTo>
                  <a:pt x="3774457" y="0"/>
                </a:lnTo>
                <a:lnTo>
                  <a:pt x="3825789" y="3386"/>
                </a:lnTo>
                <a:lnTo>
                  <a:pt x="3875807" y="13379"/>
                </a:lnTo>
                <a:lnTo>
                  <a:pt x="3923905" y="29727"/>
                </a:lnTo>
                <a:lnTo>
                  <a:pt x="3969474" y="52177"/>
                </a:lnTo>
                <a:lnTo>
                  <a:pt x="4011908" y="80479"/>
                </a:lnTo>
                <a:lnTo>
                  <a:pt x="4050600" y="114382"/>
                </a:lnTo>
                <a:lnTo>
                  <a:pt x="4084503" y="153074"/>
                </a:lnTo>
                <a:lnTo>
                  <a:pt x="4112805" y="195508"/>
                </a:lnTo>
                <a:lnTo>
                  <a:pt x="4135255" y="241077"/>
                </a:lnTo>
                <a:lnTo>
                  <a:pt x="4151603" y="289174"/>
                </a:lnTo>
                <a:lnTo>
                  <a:pt x="4161595" y="339192"/>
                </a:lnTo>
                <a:lnTo>
                  <a:pt x="4164982" y="390524"/>
                </a:lnTo>
                <a:lnTo>
                  <a:pt x="4164982" y="633936"/>
                </a:lnTo>
                <a:lnTo>
                  <a:pt x="4161595" y="685268"/>
                </a:lnTo>
                <a:lnTo>
                  <a:pt x="4151603" y="735286"/>
                </a:lnTo>
                <a:lnTo>
                  <a:pt x="4135255" y="783384"/>
                </a:lnTo>
                <a:lnTo>
                  <a:pt x="4112805" y="828953"/>
                </a:lnTo>
                <a:lnTo>
                  <a:pt x="4084503" y="871387"/>
                </a:lnTo>
                <a:lnTo>
                  <a:pt x="4050600" y="910079"/>
                </a:lnTo>
                <a:lnTo>
                  <a:pt x="4011908" y="943982"/>
                </a:lnTo>
                <a:lnTo>
                  <a:pt x="3969474" y="972284"/>
                </a:lnTo>
                <a:lnTo>
                  <a:pt x="3923905" y="994734"/>
                </a:lnTo>
                <a:lnTo>
                  <a:pt x="3875807" y="1011082"/>
                </a:lnTo>
                <a:lnTo>
                  <a:pt x="3825789" y="1021074"/>
                </a:lnTo>
                <a:lnTo>
                  <a:pt x="3774457" y="1024461"/>
                </a:lnTo>
                <a:close/>
              </a:path>
            </a:pathLst>
          </a:custGeom>
          <a:solidFill>
            <a:srgbClr val="035C6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 descr=""/>
          <p:cNvSpPr txBox="1"/>
          <p:nvPr/>
        </p:nvSpPr>
        <p:spPr>
          <a:xfrm>
            <a:off x="7127240" y="3839800"/>
            <a:ext cx="3902075" cy="5892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700" spc="-114">
                <a:solidFill>
                  <a:srgbClr val="FFFFFF"/>
                </a:solidFill>
                <a:latin typeface="Verdana"/>
                <a:cs typeface="Verdana"/>
              </a:rPr>
              <a:t>Dr.Mustafa</a:t>
            </a:r>
            <a:r>
              <a:rPr dirty="0" sz="3700" spc="-25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700" spc="-10">
                <a:solidFill>
                  <a:srgbClr val="FFFFFF"/>
                </a:solidFill>
                <a:latin typeface="Verdana"/>
                <a:cs typeface="Verdana"/>
              </a:rPr>
              <a:t>Assaf</a:t>
            </a:r>
            <a:endParaRPr sz="3700">
              <a:latin typeface="Verdana"/>
              <a:cs typeface="Verdana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13028291" y="1532924"/>
            <a:ext cx="3658870" cy="7874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000" spc="-20" b="0">
                <a:solidFill>
                  <a:srgbClr val="FFFFFF"/>
                </a:solidFill>
                <a:latin typeface="Lucida Sans Unicode"/>
                <a:cs typeface="Lucida Sans Unicode"/>
              </a:rPr>
              <a:t>Department</a:t>
            </a:r>
            <a:endParaRPr sz="5000">
              <a:latin typeface="Lucida Sans Unicode"/>
              <a:cs typeface="Lucida Sans Unicode"/>
            </a:endParaRPr>
          </a:p>
        </p:txBody>
      </p:sp>
      <p:sp>
        <p:nvSpPr>
          <p:cNvPr id="14" name="object 14" descr=""/>
          <p:cNvSpPr/>
          <p:nvPr/>
        </p:nvSpPr>
        <p:spPr>
          <a:xfrm>
            <a:off x="12857657" y="3636569"/>
            <a:ext cx="4165600" cy="1336675"/>
          </a:xfrm>
          <a:custGeom>
            <a:avLst/>
            <a:gdLst/>
            <a:ahLst/>
            <a:cxnLst/>
            <a:rect l="l" t="t" r="r" b="b"/>
            <a:pathLst>
              <a:path w="4165600" h="1336675">
                <a:moveTo>
                  <a:pt x="3774456" y="1336280"/>
                </a:moveTo>
                <a:lnTo>
                  <a:pt x="390524" y="1336280"/>
                </a:lnTo>
                <a:lnTo>
                  <a:pt x="339192" y="1332893"/>
                </a:lnTo>
                <a:lnTo>
                  <a:pt x="289174" y="1322901"/>
                </a:lnTo>
                <a:lnTo>
                  <a:pt x="241077" y="1306553"/>
                </a:lnTo>
                <a:lnTo>
                  <a:pt x="195508" y="1284103"/>
                </a:lnTo>
                <a:lnTo>
                  <a:pt x="153074" y="1255801"/>
                </a:lnTo>
                <a:lnTo>
                  <a:pt x="114381" y="1221898"/>
                </a:lnTo>
                <a:lnTo>
                  <a:pt x="80479" y="1183206"/>
                </a:lnTo>
                <a:lnTo>
                  <a:pt x="52177" y="1140772"/>
                </a:lnTo>
                <a:lnTo>
                  <a:pt x="29727" y="1095203"/>
                </a:lnTo>
                <a:lnTo>
                  <a:pt x="13379" y="1047106"/>
                </a:lnTo>
                <a:lnTo>
                  <a:pt x="3386" y="997087"/>
                </a:lnTo>
                <a:lnTo>
                  <a:pt x="0" y="945755"/>
                </a:lnTo>
                <a:lnTo>
                  <a:pt x="0" y="390524"/>
                </a:lnTo>
                <a:lnTo>
                  <a:pt x="3386" y="339192"/>
                </a:lnTo>
                <a:lnTo>
                  <a:pt x="13379" y="289174"/>
                </a:lnTo>
                <a:lnTo>
                  <a:pt x="29727" y="241077"/>
                </a:lnTo>
                <a:lnTo>
                  <a:pt x="52177" y="195508"/>
                </a:lnTo>
                <a:lnTo>
                  <a:pt x="80479" y="153074"/>
                </a:lnTo>
                <a:lnTo>
                  <a:pt x="114381" y="114382"/>
                </a:lnTo>
                <a:lnTo>
                  <a:pt x="153074" y="80479"/>
                </a:lnTo>
                <a:lnTo>
                  <a:pt x="195508" y="52177"/>
                </a:lnTo>
                <a:lnTo>
                  <a:pt x="241077" y="29727"/>
                </a:lnTo>
                <a:lnTo>
                  <a:pt x="289174" y="13379"/>
                </a:lnTo>
                <a:lnTo>
                  <a:pt x="339192" y="3386"/>
                </a:lnTo>
                <a:lnTo>
                  <a:pt x="390524" y="0"/>
                </a:lnTo>
                <a:lnTo>
                  <a:pt x="3774456" y="0"/>
                </a:lnTo>
                <a:lnTo>
                  <a:pt x="3825789" y="3386"/>
                </a:lnTo>
                <a:lnTo>
                  <a:pt x="3875807" y="13379"/>
                </a:lnTo>
                <a:lnTo>
                  <a:pt x="3923904" y="29727"/>
                </a:lnTo>
                <a:lnTo>
                  <a:pt x="3969473" y="52177"/>
                </a:lnTo>
                <a:lnTo>
                  <a:pt x="4011907" y="80479"/>
                </a:lnTo>
                <a:lnTo>
                  <a:pt x="4050599" y="114382"/>
                </a:lnTo>
                <a:lnTo>
                  <a:pt x="4084502" y="153074"/>
                </a:lnTo>
                <a:lnTo>
                  <a:pt x="4112804" y="195508"/>
                </a:lnTo>
                <a:lnTo>
                  <a:pt x="4135255" y="241077"/>
                </a:lnTo>
                <a:lnTo>
                  <a:pt x="4151602" y="289174"/>
                </a:lnTo>
                <a:lnTo>
                  <a:pt x="4161595" y="339192"/>
                </a:lnTo>
                <a:lnTo>
                  <a:pt x="4164981" y="390524"/>
                </a:lnTo>
                <a:lnTo>
                  <a:pt x="4164981" y="945755"/>
                </a:lnTo>
                <a:lnTo>
                  <a:pt x="4161595" y="997087"/>
                </a:lnTo>
                <a:lnTo>
                  <a:pt x="4151602" y="1047106"/>
                </a:lnTo>
                <a:lnTo>
                  <a:pt x="4135255" y="1095203"/>
                </a:lnTo>
                <a:lnTo>
                  <a:pt x="4112804" y="1140772"/>
                </a:lnTo>
                <a:lnTo>
                  <a:pt x="4084502" y="1183206"/>
                </a:lnTo>
                <a:lnTo>
                  <a:pt x="4050599" y="1221898"/>
                </a:lnTo>
                <a:lnTo>
                  <a:pt x="4011907" y="1255801"/>
                </a:lnTo>
                <a:lnTo>
                  <a:pt x="3969473" y="1284103"/>
                </a:lnTo>
                <a:lnTo>
                  <a:pt x="3923904" y="1306553"/>
                </a:lnTo>
                <a:lnTo>
                  <a:pt x="3875807" y="1322901"/>
                </a:lnTo>
                <a:lnTo>
                  <a:pt x="3825789" y="1332893"/>
                </a:lnTo>
                <a:lnTo>
                  <a:pt x="3774456" y="1336280"/>
                </a:lnTo>
                <a:close/>
              </a:path>
            </a:pathLst>
          </a:custGeom>
          <a:solidFill>
            <a:srgbClr val="035C6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 descr=""/>
          <p:cNvSpPr txBox="1"/>
          <p:nvPr/>
        </p:nvSpPr>
        <p:spPr>
          <a:xfrm>
            <a:off x="13463040" y="3584492"/>
            <a:ext cx="2954020" cy="1320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 indent="324485">
              <a:lnSpc>
                <a:spcPct val="114900"/>
              </a:lnSpc>
              <a:spcBef>
                <a:spcPts val="95"/>
              </a:spcBef>
            </a:pPr>
            <a:r>
              <a:rPr dirty="0" sz="3700" spc="-10">
                <a:solidFill>
                  <a:srgbClr val="FFFFFF"/>
                </a:solidFill>
                <a:latin typeface="Verdana"/>
                <a:cs typeface="Verdana"/>
              </a:rPr>
              <a:t>Computer </a:t>
            </a:r>
            <a:r>
              <a:rPr dirty="0" sz="3700" spc="45">
                <a:solidFill>
                  <a:srgbClr val="FFFFFF"/>
                </a:solidFill>
                <a:latin typeface="Verdana"/>
                <a:cs typeface="Verdana"/>
              </a:rPr>
              <a:t>Science</a:t>
            </a:r>
            <a:r>
              <a:rPr dirty="0" sz="3700" spc="-254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700" spc="-290">
                <a:solidFill>
                  <a:srgbClr val="FFFFFF"/>
                </a:solidFill>
                <a:latin typeface="Verdana"/>
                <a:cs typeface="Verdana"/>
              </a:rPr>
              <a:t>(CS)</a:t>
            </a:r>
            <a:endParaRPr sz="3700">
              <a:latin typeface="Verdana"/>
              <a:cs typeface="Verdana"/>
            </a:endParaRPr>
          </a:p>
        </p:txBody>
      </p:sp>
      <p:pic>
        <p:nvPicPr>
          <p:cNvPr id="16" name="object 1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222236" y="5412340"/>
            <a:ext cx="5200649" cy="4874659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16113921" y="9258300"/>
            <a:ext cx="327660" cy="327660"/>
          </a:xfrm>
          <a:custGeom>
            <a:avLst/>
            <a:gdLst/>
            <a:ahLst/>
            <a:cxnLst/>
            <a:rect l="l" t="t" r="r" b="b"/>
            <a:pathLst>
              <a:path w="327659" h="327659">
                <a:moveTo>
                  <a:pt x="163722" y="327444"/>
                </a:moveTo>
                <a:lnTo>
                  <a:pt x="116267" y="320434"/>
                </a:lnTo>
                <a:lnTo>
                  <a:pt x="72745" y="299877"/>
                </a:lnTo>
                <a:lnTo>
                  <a:pt x="37099" y="267535"/>
                </a:lnTo>
                <a:lnTo>
                  <a:pt x="12462" y="226375"/>
                </a:lnTo>
                <a:lnTo>
                  <a:pt x="778" y="179850"/>
                </a:lnTo>
                <a:lnTo>
                  <a:pt x="0" y="163722"/>
                </a:lnTo>
                <a:lnTo>
                  <a:pt x="778" y="147593"/>
                </a:lnTo>
                <a:lnTo>
                  <a:pt x="12462" y="101068"/>
                </a:lnTo>
                <a:lnTo>
                  <a:pt x="37099" y="59908"/>
                </a:lnTo>
                <a:lnTo>
                  <a:pt x="72745" y="27566"/>
                </a:lnTo>
                <a:lnTo>
                  <a:pt x="116267" y="7010"/>
                </a:lnTo>
                <a:lnTo>
                  <a:pt x="163722" y="0"/>
                </a:lnTo>
                <a:lnTo>
                  <a:pt x="179850" y="778"/>
                </a:lnTo>
                <a:lnTo>
                  <a:pt x="226375" y="12462"/>
                </a:lnTo>
                <a:lnTo>
                  <a:pt x="267535" y="37099"/>
                </a:lnTo>
                <a:lnTo>
                  <a:pt x="299877" y="72745"/>
                </a:lnTo>
                <a:lnTo>
                  <a:pt x="320434" y="116267"/>
                </a:lnTo>
                <a:lnTo>
                  <a:pt x="327444" y="163722"/>
                </a:lnTo>
                <a:lnTo>
                  <a:pt x="326665" y="179850"/>
                </a:lnTo>
                <a:lnTo>
                  <a:pt x="314981" y="226375"/>
                </a:lnTo>
                <a:lnTo>
                  <a:pt x="290344" y="267535"/>
                </a:lnTo>
                <a:lnTo>
                  <a:pt x="254698" y="299877"/>
                </a:lnTo>
                <a:lnTo>
                  <a:pt x="211177" y="320434"/>
                </a:lnTo>
                <a:lnTo>
                  <a:pt x="163722" y="327444"/>
                </a:lnTo>
                <a:close/>
              </a:path>
            </a:pathLst>
          </a:custGeom>
          <a:solidFill>
            <a:srgbClr val="123C3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/>
          <p:nvPr/>
        </p:nvSpPr>
        <p:spPr>
          <a:xfrm>
            <a:off x="15648108" y="9258300"/>
            <a:ext cx="327660" cy="327660"/>
          </a:xfrm>
          <a:custGeom>
            <a:avLst/>
            <a:gdLst/>
            <a:ahLst/>
            <a:cxnLst/>
            <a:rect l="l" t="t" r="r" b="b"/>
            <a:pathLst>
              <a:path w="327659" h="327659">
                <a:moveTo>
                  <a:pt x="163722" y="327444"/>
                </a:moveTo>
                <a:lnTo>
                  <a:pt x="116267" y="320434"/>
                </a:lnTo>
                <a:lnTo>
                  <a:pt x="72745" y="299877"/>
                </a:lnTo>
                <a:lnTo>
                  <a:pt x="37099" y="267535"/>
                </a:lnTo>
                <a:lnTo>
                  <a:pt x="12462" y="226375"/>
                </a:lnTo>
                <a:lnTo>
                  <a:pt x="778" y="179850"/>
                </a:lnTo>
                <a:lnTo>
                  <a:pt x="0" y="163722"/>
                </a:lnTo>
                <a:lnTo>
                  <a:pt x="778" y="147593"/>
                </a:lnTo>
                <a:lnTo>
                  <a:pt x="12462" y="101068"/>
                </a:lnTo>
                <a:lnTo>
                  <a:pt x="37099" y="59908"/>
                </a:lnTo>
                <a:lnTo>
                  <a:pt x="72745" y="27566"/>
                </a:lnTo>
                <a:lnTo>
                  <a:pt x="116267" y="7010"/>
                </a:lnTo>
                <a:lnTo>
                  <a:pt x="163722" y="0"/>
                </a:lnTo>
                <a:lnTo>
                  <a:pt x="179850" y="778"/>
                </a:lnTo>
                <a:lnTo>
                  <a:pt x="226375" y="12462"/>
                </a:lnTo>
                <a:lnTo>
                  <a:pt x="267535" y="37099"/>
                </a:lnTo>
                <a:lnTo>
                  <a:pt x="299877" y="72745"/>
                </a:lnTo>
                <a:lnTo>
                  <a:pt x="320434" y="116267"/>
                </a:lnTo>
                <a:lnTo>
                  <a:pt x="327444" y="163722"/>
                </a:lnTo>
                <a:lnTo>
                  <a:pt x="326665" y="179850"/>
                </a:lnTo>
                <a:lnTo>
                  <a:pt x="314981" y="226375"/>
                </a:lnTo>
                <a:lnTo>
                  <a:pt x="290344" y="267535"/>
                </a:lnTo>
                <a:lnTo>
                  <a:pt x="254698" y="299877"/>
                </a:lnTo>
                <a:lnTo>
                  <a:pt x="211177" y="320434"/>
                </a:lnTo>
                <a:lnTo>
                  <a:pt x="163722" y="327444"/>
                </a:lnTo>
                <a:close/>
              </a:path>
            </a:pathLst>
          </a:custGeom>
          <a:solidFill>
            <a:srgbClr val="123C3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/>
          <p:nvPr/>
        </p:nvSpPr>
        <p:spPr>
          <a:xfrm>
            <a:off x="15161722" y="9258300"/>
            <a:ext cx="327660" cy="327660"/>
          </a:xfrm>
          <a:custGeom>
            <a:avLst/>
            <a:gdLst/>
            <a:ahLst/>
            <a:cxnLst/>
            <a:rect l="l" t="t" r="r" b="b"/>
            <a:pathLst>
              <a:path w="327659" h="327659">
                <a:moveTo>
                  <a:pt x="163722" y="327444"/>
                </a:moveTo>
                <a:lnTo>
                  <a:pt x="116267" y="320434"/>
                </a:lnTo>
                <a:lnTo>
                  <a:pt x="72745" y="299877"/>
                </a:lnTo>
                <a:lnTo>
                  <a:pt x="37099" y="267535"/>
                </a:lnTo>
                <a:lnTo>
                  <a:pt x="12462" y="226375"/>
                </a:lnTo>
                <a:lnTo>
                  <a:pt x="778" y="179850"/>
                </a:lnTo>
                <a:lnTo>
                  <a:pt x="0" y="163722"/>
                </a:lnTo>
                <a:lnTo>
                  <a:pt x="778" y="147593"/>
                </a:lnTo>
                <a:lnTo>
                  <a:pt x="12462" y="101068"/>
                </a:lnTo>
                <a:lnTo>
                  <a:pt x="37099" y="59908"/>
                </a:lnTo>
                <a:lnTo>
                  <a:pt x="72745" y="27566"/>
                </a:lnTo>
                <a:lnTo>
                  <a:pt x="116267" y="7010"/>
                </a:lnTo>
                <a:lnTo>
                  <a:pt x="163722" y="0"/>
                </a:lnTo>
                <a:lnTo>
                  <a:pt x="179850" y="778"/>
                </a:lnTo>
                <a:lnTo>
                  <a:pt x="226375" y="12462"/>
                </a:lnTo>
                <a:lnTo>
                  <a:pt x="267535" y="37099"/>
                </a:lnTo>
                <a:lnTo>
                  <a:pt x="299877" y="72745"/>
                </a:lnTo>
                <a:lnTo>
                  <a:pt x="320434" y="116267"/>
                </a:lnTo>
                <a:lnTo>
                  <a:pt x="327444" y="163722"/>
                </a:lnTo>
                <a:lnTo>
                  <a:pt x="326665" y="179850"/>
                </a:lnTo>
                <a:lnTo>
                  <a:pt x="314981" y="226375"/>
                </a:lnTo>
                <a:lnTo>
                  <a:pt x="290344" y="267535"/>
                </a:lnTo>
                <a:lnTo>
                  <a:pt x="254698" y="299877"/>
                </a:lnTo>
                <a:lnTo>
                  <a:pt x="211177" y="320434"/>
                </a:lnTo>
                <a:lnTo>
                  <a:pt x="163722" y="327444"/>
                </a:lnTo>
                <a:close/>
              </a:path>
            </a:pathLst>
          </a:custGeom>
          <a:solidFill>
            <a:srgbClr val="123C33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5" name="object 5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787467" y="3087318"/>
            <a:ext cx="7962900" cy="5972174"/>
          </a:xfrm>
          <a:prstGeom prst="rect">
            <a:avLst/>
          </a:prstGeom>
        </p:spPr>
      </p:pic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128391" rIns="0" bIns="0" rtlCol="0" vert="horz">
            <a:spAutoFit/>
          </a:bodyPr>
          <a:lstStyle/>
          <a:p>
            <a:pPr marL="723265">
              <a:lnSpc>
                <a:spcPct val="100000"/>
              </a:lnSpc>
              <a:spcBef>
                <a:spcPts val="130"/>
              </a:spcBef>
            </a:pPr>
            <a:r>
              <a:rPr dirty="0" sz="7500" spc="-555"/>
              <a:t>Databases</a:t>
            </a:r>
            <a:endParaRPr sz="750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16113921" y="9258300"/>
            <a:ext cx="327660" cy="327660"/>
          </a:xfrm>
          <a:custGeom>
            <a:avLst/>
            <a:gdLst/>
            <a:ahLst/>
            <a:cxnLst/>
            <a:rect l="l" t="t" r="r" b="b"/>
            <a:pathLst>
              <a:path w="327659" h="327659">
                <a:moveTo>
                  <a:pt x="163722" y="327444"/>
                </a:moveTo>
                <a:lnTo>
                  <a:pt x="116267" y="320434"/>
                </a:lnTo>
                <a:lnTo>
                  <a:pt x="72745" y="299877"/>
                </a:lnTo>
                <a:lnTo>
                  <a:pt x="37099" y="267535"/>
                </a:lnTo>
                <a:lnTo>
                  <a:pt x="12462" y="226375"/>
                </a:lnTo>
                <a:lnTo>
                  <a:pt x="778" y="179850"/>
                </a:lnTo>
                <a:lnTo>
                  <a:pt x="0" y="163722"/>
                </a:lnTo>
                <a:lnTo>
                  <a:pt x="778" y="147593"/>
                </a:lnTo>
                <a:lnTo>
                  <a:pt x="12462" y="101068"/>
                </a:lnTo>
                <a:lnTo>
                  <a:pt x="37099" y="59908"/>
                </a:lnTo>
                <a:lnTo>
                  <a:pt x="72745" y="27566"/>
                </a:lnTo>
                <a:lnTo>
                  <a:pt x="116267" y="7010"/>
                </a:lnTo>
                <a:lnTo>
                  <a:pt x="163722" y="0"/>
                </a:lnTo>
                <a:lnTo>
                  <a:pt x="179850" y="778"/>
                </a:lnTo>
                <a:lnTo>
                  <a:pt x="226375" y="12462"/>
                </a:lnTo>
                <a:lnTo>
                  <a:pt x="267535" y="37099"/>
                </a:lnTo>
                <a:lnTo>
                  <a:pt x="299877" y="72745"/>
                </a:lnTo>
                <a:lnTo>
                  <a:pt x="320434" y="116267"/>
                </a:lnTo>
                <a:lnTo>
                  <a:pt x="327444" y="163722"/>
                </a:lnTo>
                <a:lnTo>
                  <a:pt x="326665" y="179850"/>
                </a:lnTo>
                <a:lnTo>
                  <a:pt x="314981" y="226375"/>
                </a:lnTo>
                <a:lnTo>
                  <a:pt x="290344" y="267535"/>
                </a:lnTo>
                <a:lnTo>
                  <a:pt x="254698" y="299877"/>
                </a:lnTo>
                <a:lnTo>
                  <a:pt x="211177" y="320434"/>
                </a:lnTo>
                <a:lnTo>
                  <a:pt x="163722" y="327444"/>
                </a:lnTo>
                <a:close/>
              </a:path>
            </a:pathLst>
          </a:custGeom>
          <a:solidFill>
            <a:srgbClr val="123C3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/>
          <p:nvPr/>
        </p:nvSpPr>
        <p:spPr>
          <a:xfrm>
            <a:off x="15648108" y="9258300"/>
            <a:ext cx="327660" cy="327660"/>
          </a:xfrm>
          <a:custGeom>
            <a:avLst/>
            <a:gdLst/>
            <a:ahLst/>
            <a:cxnLst/>
            <a:rect l="l" t="t" r="r" b="b"/>
            <a:pathLst>
              <a:path w="327659" h="327659">
                <a:moveTo>
                  <a:pt x="163722" y="327444"/>
                </a:moveTo>
                <a:lnTo>
                  <a:pt x="116267" y="320434"/>
                </a:lnTo>
                <a:lnTo>
                  <a:pt x="72745" y="299877"/>
                </a:lnTo>
                <a:lnTo>
                  <a:pt x="37099" y="267535"/>
                </a:lnTo>
                <a:lnTo>
                  <a:pt x="12462" y="226375"/>
                </a:lnTo>
                <a:lnTo>
                  <a:pt x="778" y="179850"/>
                </a:lnTo>
                <a:lnTo>
                  <a:pt x="0" y="163722"/>
                </a:lnTo>
                <a:lnTo>
                  <a:pt x="778" y="147593"/>
                </a:lnTo>
                <a:lnTo>
                  <a:pt x="12462" y="101068"/>
                </a:lnTo>
                <a:lnTo>
                  <a:pt x="37099" y="59908"/>
                </a:lnTo>
                <a:lnTo>
                  <a:pt x="72745" y="27566"/>
                </a:lnTo>
                <a:lnTo>
                  <a:pt x="116267" y="7010"/>
                </a:lnTo>
                <a:lnTo>
                  <a:pt x="163722" y="0"/>
                </a:lnTo>
                <a:lnTo>
                  <a:pt x="179850" y="778"/>
                </a:lnTo>
                <a:lnTo>
                  <a:pt x="226375" y="12462"/>
                </a:lnTo>
                <a:lnTo>
                  <a:pt x="267535" y="37099"/>
                </a:lnTo>
                <a:lnTo>
                  <a:pt x="299877" y="72745"/>
                </a:lnTo>
                <a:lnTo>
                  <a:pt x="320434" y="116267"/>
                </a:lnTo>
                <a:lnTo>
                  <a:pt x="327444" y="163722"/>
                </a:lnTo>
                <a:lnTo>
                  <a:pt x="326665" y="179850"/>
                </a:lnTo>
                <a:lnTo>
                  <a:pt x="314981" y="226375"/>
                </a:lnTo>
                <a:lnTo>
                  <a:pt x="290344" y="267535"/>
                </a:lnTo>
                <a:lnTo>
                  <a:pt x="254698" y="299877"/>
                </a:lnTo>
                <a:lnTo>
                  <a:pt x="211177" y="320434"/>
                </a:lnTo>
                <a:lnTo>
                  <a:pt x="163722" y="327444"/>
                </a:lnTo>
                <a:close/>
              </a:path>
            </a:pathLst>
          </a:custGeom>
          <a:solidFill>
            <a:srgbClr val="123C3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/>
          <p:nvPr/>
        </p:nvSpPr>
        <p:spPr>
          <a:xfrm>
            <a:off x="15161722" y="9258300"/>
            <a:ext cx="327660" cy="327660"/>
          </a:xfrm>
          <a:custGeom>
            <a:avLst/>
            <a:gdLst/>
            <a:ahLst/>
            <a:cxnLst/>
            <a:rect l="l" t="t" r="r" b="b"/>
            <a:pathLst>
              <a:path w="327659" h="327659">
                <a:moveTo>
                  <a:pt x="163722" y="327444"/>
                </a:moveTo>
                <a:lnTo>
                  <a:pt x="116267" y="320434"/>
                </a:lnTo>
                <a:lnTo>
                  <a:pt x="72745" y="299877"/>
                </a:lnTo>
                <a:lnTo>
                  <a:pt x="37099" y="267535"/>
                </a:lnTo>
                <a:lnTo>
                  <a:pt x="12462" y="226375"/>
                </a:lnTo>
                <a:lnTo>
                  <a:pt x="778" y="179850"/>
                </a:lnTo>
                <a:lnTo>
                  <a:pt x="0" y="163722"/>
                </a:lnTo>
                <a:lnTo>
                  <a:pt x="778" y="147593"/>
                </a:lnTo>
                <a:lnTo>
                  <a:pt x="12462" y="101068"/>
                </a:lnTo>
                <a:lnTo>
                  <a:pt x="37099" y="59908"/>
                </a:lnTo>
                <a:lnTo>
                  <a:pt x="72745" y="27566"/>
                </a:lnTo>
                <a:lnTo>
                  <a:pt x="116267" y="7010"/>
                </a:lnTo>
                <a:lnTo>
                  <a:pt x="163722" y="0"/>
                </a:lnTo>
                <a:lnTo>
                  <a:pt x="179850" y="778"/>
                </a:lnTo>
                <a:lnTo>
                  <a:pt x="226375" y="12462"/>
                </a:lnTo>
                <a:lnTo>
                  <a:pt x="267535" y="37099"/>
                </a:lnTo>
                <a:lnTo>
                  <a:pt x="299877" y="72745"/>
                </a:lnTo>
                <a:lnTo>
                  <a:pt x="320434" y="116267"/>
                </a:lnTo>
                <a:lnTo>
                  <a:pt x="327444" y="163722"/>
                </a:lnTo>
                <a:lnTo>
                  <a:pt x="326665" y="179850"/>
                </a:lnTo>
                <a:lnTo>
                  <a:pt x="314981" y="226375"/>
                </a:lnTo>
                <a:lnTo>
                  <a:pt x="290344" y="267535"/>
                </a:lnTo>
                <a:lnTo>
                  <a:pt x="254698" y="299877"/>
                </a:lnTo>
                <a:lnTo>
                  <a:pt x="211177" y="320434"/>
                </a:lnTo>
                <a:lnTo>
                  <a:pt x="163722" y="327444"/>
                </a:lnTo>
                <a:close/>
              </a:path>
            </a:pathLst>
          </a:custGeom>
          <a:solidFill>
            <a:srgbClr val="123C33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5" name="object 5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493370" y="3151385"/>
            <a:ext cx="11296650" cy="5314949"/>
          </a:xfrm>
          <a:prstGeom prst="rect">
            <a:avLst/>
          </a:prstGeom>
        </p:spPr>
      </p:pic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638585" rIns="0" bIns="0" rtlCol="0" vert="horz">
            <a:spAutoFit/>
          </a:bodyPr>
          <a:lstStyle/>
          <a:p>
            <a:pPr marL="1886585" marR="5080" indent="-1535430">
              <a:lnSpc>
                <a:spcPts val="8450"/>
              </a:lnSpc>
            </a:pPr>
            <a:r>
              <a:rPr dirty="0" sz="6800" spc="-350">
                <a:latin typeface="Arial"/>
                <a:cs typeface="Arial"/>
              </a:rPr>
              <a:t>Development </a:t>
            </a:r>
            <a:r>
              <a:rPr dirty="0" sz="6800" spc="-275">
                <a:latin typeface="Arial"/>
                <a:cs typeface="Arial"/>
              </a:rPr>
              <a:t>tools</a:t>
            </a:r>
            <a:endParaRPr sz="6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10287000"/>
                </a:moveTo>
                <a:lnTo>
                  <a:pt x="0" y="10287000"/>
                </a:lnTo>
                <a:lnTo>
                  <a:pt x="0" y="0"/>
                </a:lnTo>
                <a:lnTo>
                  <a:pt x="18288000" y="0"/>
                </a:lnTo>
                <a:lnTo>
                  <a:pt x="18288000" y="10287000"/>
                </a:lnTo>
                <a:close/>
              </a:path>
            </a:pathLst>
          </a:custGeom>
          <a:solidFill>
            <a:srgbClr val="035C61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 descr=""/>
          <p:cNvGrpSpPr/>
          <p:nvPr/>
        </p:nvGrpSpPr>
        <p:grpSpPr>
          <a:xfrm>
            <a:off x="4789359" y="3282157"/>
            <a:ext cx="8709660" cy="3219450"/>
            <a:chOff x="4789359" y="3282157"/>
            <a:chExt cx="8709660" cy="3219450"/>
          </a:xfrm>
        </p:grpSpPr>
        <p:sp>
          <p:nvSpPr>
            <p:cNvPr id="4" name="object 4" descr=""/>
            <p:cNvSpPr/>
            <p:nvPr/>
          </p:nvSpPr>
          <p:spPr>
            <a:xfrm>
              <a:off x="4856034" y="3348831"/>
              <a:ext cx="8576310" cy="3086100"/>
            </a:xfrm>
            <a:custGeom>
              <a:avLst/>
              <a:gdLst/>
              <a:ahLst/>
              <a:cxnLst/>
              <a:rect l="l" t="t" r="r" b="b"/>
              <a:pathLst>
                <a:path w="8576310" h="3086100">
                  <a:moveTo>
                    <a:pt x="8185406" y="3086100"/>
                  </a:moveTo>
                  <a:lnTo>
                    <a:pt x="390524" y="3086100"/>
                  </a:lnTo>
                  <a:lnTo>
                    <a:pt x="339192" y="3082713"/>
                  </a:lnTo>
                  <a:lnTo>
                    <a:pt x="289174" y="3072720"/>
                  </a:lnTo>
                  <a:lnTo>
                    <a:pt x="241077" y="3056373"/>
                  </a:lnTo>
                  <a:lnTo>
                    <a:pt x="195508" y="3033922"/>
                  </a:lnTo>
                  <a:lnTo>
                    <a:pt x="153074" y="3005620"/>
                  </a:lnTo>
                  <a:lnTo>
                    <a:pt x="114382" y="2971717"/>
                  </a:lnTo>
                  <a:lnTo>
                    <a:pt x="80479" y="2933025"/>
                  </a:lnTo>
                  <a:lnTo>
                    <a:pt x="52177" y="2890591"/>
                  </a:lnTo>
                  <a:lnTo>
                    <a:pt x="29726" y="2845022"/>
                  </a:lnTo>
                  <a:lnTo>
                    <a:pt x="13379" y="2796925"/>
                  </a:lnTo>
                  <a:lnTo>
                    <a:pt x="3386" y="2746907"/>
                  </a:lnTo>
                  <a:lnTo>
                    <a:pt x="0" y="2695574"/>
                  </a:lnTo>
                  <a:lnTo>
                    <a:pt x="0" y="390524"/>
                  </a:lnTo>
                  <a:lnTo>
                    <a:pt x="3386" y="339192"/>
                  </a:lnTo>
                  <a:lnTo>
                    <a:pt x="13379" y="289174"/>
                  </a:lnTo>
                  <a:lnTo>
                    <a:pt x="29726" y="241077"/>
                  </a:lnTo>
                  <a:lnTo>
                    <a:pt x="52177" y="195508"/>
                  </a:lnTo>
                  <a:lnTo>
                    <a:pt x="80479" y="153074"/>
                  </a:lnTo>
                  <a:lnTo>
                    <a:pt x="114382" y="114382"/>
                  </a:lnTo>
                  <a:lnTo>
                    <a:pt x="153074" y="80479"/>
                  </a:lnTo>
                  <a:lnTo>
                    <a:pt x="195508" y="52177"/>
                  </a:lnTo>
                  <a:lnTo>
                    <a:pt x="241077" y="29726"/>
                  </a:lnTo>
                  <a:lnTo>
                    <a:pt x="289174" y="13379"/>
                  </a:lnTo>
                  <a:lnTo>
                    <a:pt x="339192" y="3386"/>
                  </a:lnTo>
                  <a:lnTo>
                    <a:pt x="390524" y="0"/>
                  </a:lnTo>
                  <a:lnTo>
                    <a:pt x="8185406" y="0"/>
                  </a:lnTo>
                  <a:lnTo>
                    <a:pt x="8236738" y="3386"/>
                  </a:lnTo>
                  <a:lnTo>
                    <a:pt x="8286756" y="13379"/>
                  </a:lnTo>
                  <a:lnTo>
                    <a:pt x="8334853" y="29726"/>
                  </a:lnTo>
                  <a:lnTo>
                    <a:pt x="8380423" y="52177"/>
                  </a:lnTo>
                  <a:lnTo>
                    <a:pt x="8422857" y="80479"/>
                  </a:lnTo>
                  <a:lnTo>
                    <a:pt x="8461549" y="114382"/>
                  </a:lnTo>
                  <a:lnTo>
                    <a:pt x="8495451" y="153074"/>
                  </a:lnTo>
                  <a:lnTo>
                    <a:pt x="8523754" y="195508"/>
                  </a:lnTo>
                  <a:lnTo>
                    <a:pt x="8546204" y="241077"/>
                  </a:lnTo>
                  <a:lnTo>
                    <a:pt x="8562551" y="289174"/>
                  </a:lnTo>
                  <a:lnTo>
                    <a:pt x="8572544" y="339192"/>
                  </a:lnTo>
                  <a:lnTo>
                    <a:pt x="8575931" y="390524"/>
                  </a:lnTo>
                  <a:lnTo>
                    <a:pt x="8575931" y="2695574"/>
                  </a:lnTo>
                  <a:lnTo>
                    <a:pt x="8572544" y="2746907"/>
                  </a:lnTo>
                  <a:lnTo>
                    <a:pt x="8562551" y="2796925"/>
                  </a:lnTo>
                  <a:lnTo>
                    <a:pt x="8546204" y="2845022"/>
                  </a:lnTo>
                  <a:lnTo>
                    <a:pt x="8523754" y="2890591"/>
                  </a:lnTo>
                  <a:lnTo>
                    <a:pt x="8495451" y="2933025"/>
                  </a:lnTo>
                  <a:lnTo>
                    <a:pt x="8461549" y="2971717"/>
                  </a:lnTo>
                  <a:lnTo>
                    <a:pt x="8422857" y="3005620"/>
                  </a:lnTo>
                  <a:lnTo>
                    <a:pt x="8380423" y="3033922"/>
                  </a:lnTo>
                  <a:lnTo>
                    <a:pt x="8334853" y="3056373"/>
                  </a:lnTo>
                  <a:lnTo>
                    <a:pt x="8286756" y="3072720"/>
                  </a:lnTo>
                  <a:lnTo>
                    <a:pt x="8236738" y="3082713"/>
                  </a:lnTo>
                  <a:lnTo>
                    <a:pt x="8185406" y="3086100"/>
                  </a:lnTo>
                  <a:close/>
                </a:path>
              </a:pathLst>
            </a:custGeom>
            <a:solidFill>
              <a:srgbClr val="0F676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4856034" y="3348832"/>
              <a:ext cx="8576310" cy="3086100"/>
            </a:xfrm>
            <a:custGeom>
              <a:avLst/>
              <a:gdLst/>
              <a:ahLst/>
              <a:cxnLst/>
              <a:rect l="l" t="t" r="r" b="b"/>
              <a:pathLst>
                <a:path w="8576310" h="3086100">
                  <a:moveTo>
                    <a:pt x="390524" y="0"/>
                  </a:moveTo>
                  <a:lnTo>
                    <a:pt x="8185405" y="0"/>
                  </a:lnTo>
                  <a:lnTo>
                    <a:pt x="8236738" y="3386"/>
                  </a:lnTo>
                  <a:lnTo>
                    <a:pt x="8286756" y="13379"/>
                  </a:lnTo>
                  <a:lnTo>
                    <a:pt x="8334853" y="29726"/>
                  </a:lnTo>
                  <a:lnTo>
                    <a:pt x="8380422" y="52177"/>
                  </a:lnTo>
                  <a:lnTo>
                    <a:pt x="8422857" y="80479"/>
                  </a:lnTo>
                  <a:lnTo>
                    <a:pt x="8461549" y="114382"/>
                  </a:lnTo>
                  <a:lnTo>
                    <a:pt x="8495451" y="153074"/>
                  </a:lnTo>
                  <a:lnTo>
                    <a:pt x="8523753" y="195508"/>
                  </a:lnTo>
                  <a:lnTo>
                    <a:pt x="8546204" y="241077"/>
                  </a:lnTo>
                  <a:lnTo>
                    <a:pt x="8562551" y="289174"/>
                  </a:lnTo>
                  <a:lnTo>
                    <a:pt x="8572544" y="339192"/>
                  </a:lnTo>
                  <a:lnTo>
                    <a:pt x="8575931" y="390524"/>
                  </a:lnTo>
                  <a:lnTo>
                    <a:pt x="8575931" y="2695574"/>
                  </a:lnTo>
                  <a:lnTo>
                    <a:pt x="8572544" y="2746907"/>
                  </a:lnTo>
                  <a:lnTo>
                    <a:pt x="8562551" y="2796925"/>
                  </a:lnTo>
                  <a:lnTo>
                    <a:pt x="8546204" y="2845022"/>
                  </a:lnTo>
                  <a:lnTo>
                    <a:pt x="8523753" y="2890591"/>
                  </a:lnTo>
                  <a:lnTo>
                    <a:pt x="8495451" y="2933025"/>
                  </a:lnTo>
                  <a:lnTo>
                    <a:pt x="8461549" y="2971717"/>
                  </a:lnTo>
                  <a:lnTo>
                    <a:pt x="8422857" y="3005620"/>
                  </a:lnTo>
                  <a:lnTo>
                    <a:pt x="8380422" y="3033922"/>
                  </a:lnTo>
                  <a:lnTo>
                    <a:pt x="8334853" y="3056373"/>
                  </a:lnTo>
                  <a:lnTo>
                    <a:pt x="8286756" y="3072720"/>
                  </a:lnTo>
                  <a:lnTo>
                    <a:pt x="8236738" y="3082713"/>
                  </a:lnTo>
                  <a:lnTo>
                    <a:pt x="8185405" y="3086099"/>
                  </a:lnTo>
                  <a:lnTo>
                    <a:pt x="390524" y="3086099"/>
                  </a:lnTo>
                  <a:lnTo>
                    <a:pt x="339192" y="3082713"/>
                  </a:lnTo>
                  <a:lnTo>
                    <a:pt x="289174" y="3072720"/>
                  </a:lnTo>
                  <a:lnTo>
                    <a:pt x="241077" y="3056372"/>
                  </a:lnTo>
                  <a:lnTo>
                    <a:pt x="195508" y="3033922"/>
                  </a:lnTo>
                  <a:lnTo>
                    <a:pt x="153074" y="3005620"/>
                  </a:lnTo>
                  <a:lnTo>
                    <a:pt x="114382" y="2971717"/>
                  </a:lnTo>
                  <a:lnTo>
                    <a:pt x="80479" y="2933025"/>
                  </a:lnTo>
                  <a:lnTo>
                    <a:pt x="52177" y="2890591"/>
                  </a:lnTo>
                  <a:lnTo>
                    <a:pt x="29726" y="2845022"/>
                  </a:lnTo>
                  <a:lnTo>
                    <a:pt x="13379" y="2796925"/>
                  </a:lnTo>
                  <a:lnTo>
                    <a:pt x="3386" y="2746907"/>
                  </a:lnTo>
                  <a:lnTo>
                    <a:pt x="0" y="2695574"/>
                  </a:lnTo>
                  <a:lnTo>
                    <a:pt x="0" y="390524"/>
                  </a:lnTo>
                  <a:lnTo>
                    <a:pt x="3386" y="339192"/>
                  </a:lnTo>
                  <a:lnTo>
                    <a:pt x="13379" y="289174"/>
                  </a:lnTo>
                  <a:lnTo>
                    <a:pt x="29726" y="241077"/>
                  </a:lnTo>
                  <a:lnTo>
                    <a:pt x="52177" y="195508"/>
                  </a:lnTo>
                  <a:lnTo>
                    <a:pt x="80479" y="153074"/>
                  </a:lnTo>
                  <a:lnTo>
                    <a:pt x="114382" y="114382"/>
                  </a:lnTo>
                  <a:lnTo>
                    <a:pt x="153074" y="80479"/>
                  </a:lnTo>
                  <a:lnTo>
                    <a:pt x="195508" y="52177"/>
                  </a:lnTo>
                  <a:lnTo>
                    <a:pt x="241077" y="29726"/>
                  </a:lnTo>
                  <a:lnTo>
                    <a:pt x="289174" y="13379"/>
                  </a:lnTo>
                  <a:lnTo>
                    <a:pt x="339192" y="3386"/>
                  </a:lnTo>
                  <a:lnTo>
                    <a:pt x="390524" y="0"/>
                  </a:lnTo>
                </a:path>
              </a:pathLst>
            </a:custGeom>
            <a:ln w="1333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6083305" y="4297329"/>
            <a:ext cx="5918835" cy="1064260"/>
          </a:xfrm>
          <a:prstGeom prst="rect"/>
        </p:spPr>
        <p:txBody>
          <a:bodyPr wrap="square" lIns="0" tIns="146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5"/>
              </a:spcBef>
            </a:pPr>
            <a:r>
              <a:rPr dirty="0" sz="6800" spc="-305">
                <a:solidFill>
                  <a:srgbClr val="FFFFFF"/>
                </a:solidFill>
                <a:latin typeface="Arial"/>
                <a:cs typeface="Arial"/>
              </a:rPr>
              <a:t>Implementation</a:t>
            </a:r>
            <a:endParaRPr sz="6800">
              <a:latin typeface="Arial"/>
              <a:cs typeface="Arial"/>
            </a:endParaRPr>
          </a:p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25311"/>
            <a:ext cx="2714624" cy="2714624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1271045"/>
            <a:ext cx="18287999" cy="9015953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878746" y="301376"/>
            <a:ext cx="2530475" cy="86106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5450" spc="-85"/>
              <a:t>Sign</a:t>
            </a:r>
            <a:r>
              <a:rPr dirty="0" sz="5450" spc="-325"/>
              <a:t> </a:t>
            </a:r>
            <a:r>
              <a:rPr dirty="0" sz="5450" spc="-50"/>
              <a:t>up</a:t>
            </a:r>
            <a:endParaRPr sz="545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9574" y="1434767"/>
            <a:ext cx="18154649" cy="884872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56679" rIns="0" bIns="0" rtlCol="0" vert="horz">
            <a:spAutoFit/>
          </a:bodyPr>
          <a:lstStyle/>
          <a:p>
            <a:pPr marL="2022475">
              <a:lnSpc>
                <a:spcPct val="100000"/>
              </a:lnSpc>
              <a:spcBef>
                <a:spcPts val="130"/>
              </a:spcBef>
            </a:pPr>
            <a:r>
              <a:rPr dirty="0" sz="5450" spc="-85"/>
              <a:t>Sign</a:t>
            </a:r>
            <a:r>
              <a:rPr dirty="0" sz="5450" spc="-325"/>
              <a:t> </a:t>
            </a:r>
            <a:r>
              <a:rPr dirty="0" sz="5450" spc="-295"/>
              <a:t>in</a:t>
            </a:r>
            <a:endParaRPr sz="545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11112" y="1984343"/>
            <a:ext cx="14792325" cy="7010399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430781" rIns="0" bIns="0" rtlCol="0" vert="horz">
            <a:spAutoFit/>
          </a:bodyPr>
          <a:lstStyle/>
          <a:p>
            <a:pPr marL="1000125">
              <a:lnSpc>
                <a:spcPct val="100000"/>
              </a:lnSpc>
              <a:spcBef>
                <a:spcPts val="114"/>
              </a:spcBef>
            </a:pPr>
            <a:r>
              <a:rPr dirty="0" sz="6250" spc="-585">
                <a:latin typeface="Arial"/>
                <a:cs typeface="Arial"/>
              </a:rPr>
              <a:t>Admin</a:t>
            </a:r>
            <a:r>
              <a:rPr dirty="0" sz="6250" spc="-490">
                <a:latin typeface="Arial"/>
                <a:cs typeface="Arial"/>
              </a:rPr>
              <a:t> </a:t>
            </a:r>
            <a:r>
              <a:rPr dirty="0" sz="6250" spc="-315">
                <a:latin typeface="Arial"/>
                <a:cs typeface="Arial"/>
              </a:rPr>
              <a:t>page</a:t>
            </a:r>
            <a:endParaRPr sz="62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73931" y="1257365"/>
            <a:ext cx="15744823" cy="871537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5875" rIns="0" bIns="0" rtlCol="0" vert="horz">
            <a:spAutoFit/>
          </a:bodyPr>
          <a:lstStyle/>
          <a:p>
            <a:pPr marL="1052830">
              <a:lnSpc>
                <a:spcPct val="100000"/>
              </a:lnSpc>
              <a:spcBef>
                <a:spcPts val="125"/>
              </a:spcBef>
            </a:pPr>
            <a:r>
              <a:rPr dirty="0" spc="-580"/>
              <a:t>Home</a:t>
            </a:r>
            <a:r>
              <a:rPr dirty="0" spc="-540"/>
              <a:t> </a:t>
            </a:r>
            <a:r>
              <a:rPr dirty="0" spc="-450"/>
              <a:t>page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728401" y="1483483"/>
            <a:ext cx="12877799" cy="848677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4604" rIns="0" bIns="0" rtlCol="0" vert="horz">
            <a:spAutoFit/>
          </a:bodyPr>
          <a:lstStyle/>
          <a:p>
            <a:pPr marL="591820">
              <a:lnSpc>
                <a:spcPct val="100000"/>
              </a:lnSpc>
              <a:spcBef>
                <a:spcPts val="114"/>
              </a:spcBef>
            </a:pPr>
            <a:r>
              <a:rPr dirty="0" sz="6250" spc="-555"/>
              <a:t>Update</a:t>
            </a:r>
            <a:r>
              <a:rPr dirty="0" sz="6250" spc="-560"/>
              <a:t> </a:t>
            </a:r>
            <a:r>
              <a:rPr dirty="0" sz="6250" spc="-484"/>
              <a:t>profile</a:t>
            </a:r>
            <a:endParaRPr sz="625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12016" y="1336625"/>
            <a:ext cx="17202150" cy="825817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4604" rIns="0" bIns="0" rtlCol="0" vert="horz">
            <a:spAutoFit/>
          </a:bodyPr>
          <a:lstStyle/>
          <a:p>
            <a:pPr marL="498475">
              <a:lnSpc>
                <a:spcPct val="100000"/>
              </a:lnSpc>
              <a:spcBef>
                <a:spcPts val="114"/>
              </a:spcBef>
            </a:pPr>
            <a:r>
              <a:rPr dirty="0" sz="6250" spc="-509"/>
              <a:t>Favorites</a:t>
            </a:r>
            <a:r>
              <a:rPr dirty="0" sz="6250" spc="-580"/>
              <a:t> </a:t>
            </a:r>
            <a:r>
              <a:rPr dirty="0" sz="6250" spc="-509"/>
              <a:t>page</a:t>
            </a:r>
            <a:endParaRPr sz="625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728401" y="1483483"/>
            <a:ext cx="12877799" cy="848677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4604" rIns="0" bIns="0" rtlCol="0" vert="horz">
            <a:spAutoFit/>
          </a:bodyPr>
          <a:lstStyle/>
          <a:p>
            <a:pPr marL="591820">
              <a:lnSpc>
                <a:spcPct val="100000"/>
              </a:lnSpc>
              <a:spcBef>
                <a:spcPts val="114"/>
              </a:spcBef>
            </a:pPr>
            <a:r>
              <a:rPr dirty="0" sz="6250" spc="-555"/>
              <a:t>Update</a:t>
            </a:r>
            <a:r>
              <a:rPr dirty="0" sz="6250" spc="-560"/>
              <a:t> </a:t>
            </a:r>
            <a:r>
              <a:rPr dirty="0" sz="6250" spc="-484"/>
              <a:t>profile</a:t>
            </a:r>
            <a:endParaRPr sz="625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2778326" y="2245814"/>
            <a:ext cx="13034010" cy="6572884"/>
            <a:chOff x="2778326" y="2245814"/>
            <a:chExt cx="13034010" cy="6572884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782816" y="7420070"/>
              <a:ext cx="12706350" cy="1181099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2778326" y="2245814"/>
              <a:ext cx="13034010" cy="6572884"/>
            </a:xfrm>
            <a:custGeom>
              <a:avLst/>
              <a:gdLst/>
              <a:ahLst/>
              <a:cxnLst/>
              <a:rect l="l" t="t" r="r" b="b"/>
              <a:pathLst>
                <a:path w="13034010" h="6572884">
                  <a:moveTo>
                    <a:pt x="12795378" y="6572571"/>
                  </a:moveTo>
                  <a:lnTo>
                    <a:pt x="238124" y="6572571"/>
                  </a:lnTo>
                  <a:lnTo>
                    <a:pt x="191452" y="6567953"/>
                  </a:lnTo>
                  <a:lnTo>
                    <a:pt x="146998" y="6554445"/>
                  </a:lnTo>
                  <a:lnTo>
                    <a:pt x="106013" y="6532563"/>
                  </a:lnTo>
                  <a:lnTo>
                    <a:pt x="69745" y="6502825"/>
                  </a:lnTo>
                  <a:lnTo>
                    <a:pt x="40007" y="6466557"/>
                  </a:lnTo>
                  <a:lnTo>
                    <a:pt x="18126" y="6425572"/>
                  </a:lnTo>
                  <a:lnTo>
                    <a:pt x="4617" y="6381118"/>
                  </a:lnTo>
                  <a:lnTo>
                    <a:pt x="0" y="6334446"/>
                  </a:lnTo>
                  <a:lnTo>
                    <a:pt x="0" y="238124"/>
                  </a:lnTo>
                  <a:lnTo>
                    <a:pt x="4617" y="191452"/>
                  </a:lnTo>
                  <a:lnTo>
                    <a:pt x="18126" y="146998"/>
                  </a:lnTo>
                  <a:lnTo>
                    <a:pt x="40007" y="106013"/>
                  </a:lnTo>
                  <a:lnTo>
                    <a:pt x="69745" y="69745"/>
                  </a:lnTo>
                  <a:lnTo>
                    <a:pt x="106013" y="40007"/>
                  </a:lnTo>
                  <a:lnTo>
                    <a:pt x="146998" y="18126"/>
                  </a:lnTo>
                  <a:lnTo>
                    <a:pt x="191452" y="4617"/>
                  </a:lnTo>
                  <a:lnTo>
                    <a:pt x="238124" y="0"/>
                  </a:lnTo>
                  <a:lnTo>
                    <a:pt x="12795378" y="0"/>
                  </a:lnTo>
                  <a:lnTo>
                    <a:pt x="12842050" y="4617"/>
                  </a:lnTo>
                  <a:lnTo>
                    <a:pt x="12886503" y="18126"/>
                  </a:lnTo>
                  <a:lnTo>
                    <a:pt x="12927489" y="40007"/>
                  </a:lnTo>
                  <a:lnTo>
                    <a:pt x="12963757" y="69745"/>
                  </a:lnTo>
                  <a:lnTo>
                    <a:pt x="12993494" y="106013"/>
                  </a:lnTo>
                  <a:lnTo>
                    <a:pt x="13015376" y="146998"/>
                  </a:lnTo>
                  <a:lnTo>
                    <a:pt x="13028884" y="191452"/>
                  </a:lnTo>
                  <a:lnTo>
                    <a:pt x="13033502" y="238124"/>
                  </a:lnTo>
                  <a:lnTo>
                    <a:pt x="13033502" y="6334446"/>
                  </a:lnTo>
                  <a:lnTo>
                    <a:pt x="13028884" y="6381118"/>
                  </a:lnTo>
                  <a:lnTo>
                    <a:pt x="13015376" y="6425572"/>
                  </a:lnTo>
                  <a:lnTo>
                    <a:pt x="12993494" y="6466557"/>
                  </a:lnTo>
                  <a:lnTo>
                    <a:pt x="12963757" y="6502825"/>
                  </a:lnTo>
                  <a:lnTo>
                    <a:pt x="12927489" y="6532563"/>
                  </a:lnTo>
                  <a:lnTo>
                    <a:pt x="12886503" y="6554445"/>
                  </a:lnTo>
                  <a:lnTo>
                    <a:pt x="12842050" y="6567953"/>
                  </a:lnTo>
                  <a:lnTo>
                    <a:pt x="12795378" y="6572571"/>
                  </a:lnTo>
                  <a:close/>
                </a:path>
              </a:pathLst>
            </a:custGeom>
            <a:solidFill>
              <a:srgbClr val="0F676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 descr=""/>
          <p:cNvSpPr/>
          <p:nvPr/>
        </p:nvSpPr>
        <p:spPr>
          <a:xfrm>
            <a:off x="16113921" y="9258300"/>
            <a:ext cx="327660" cy="327660"/>
          </a:xfrm>
          <a:custGeom>
            <a:avLst/>
            <a:gdLst/>
            <a:ahLst/>
            <a:cxnLst/>
            <a:rect l="l" t="t" r="r" b="b"/>
            <a:pathLst>
              <a:path w="327659" h="327659">
                <a:moveTo>
                  <a:pt x="163722" y="327444"/>
                </a:moveTo>
                <a:lnTo>
                  <a:pt x="116267" y="320434"/>
                </a:lnTo>
                <a:lnTo>
                  <a:pt x="72745" y="299877"/>
                </a:lnTo>
                <a:lnTo>
                  <a:pt x="37099" y="267535"/>
                </a:lnTo>
                <a:lnTo>
                  <a:pt x="12462" y="226375"/>
                </a:lnTo>
                <a:lnTo>
                  <a:pt x="778" y="179850"/>
                </a:lnTo>
                <a:lnTo>
                  <a:pt x="0" y="163722"/>
                </a:lnTo>
                <a:lnTo>
                  <a:pt x="778" y="147593"/>
                </a:lnTo>
                <a:lnTo>
                  <a:pt x="12462" y="101068"/>
                </a:lnTo>
                <a:lnTo>
                  <a:pt x="37099" y="59908"/>
                </a:lnTo>
                <a:lnTo>
                  <a:pt x="72745" y="27566"/>
                </a:lnTo>
                <a:lnTo>
                  <a:pt x="116267" y="7010"/>
                </a:lnTo>
                <a:lnTo>
                  <a:pt x="163722" y="0"/>
                </a:lnTo>
                <a:lnTo>
                  <a:pt x="179850" y="778"/>
                </a:lnTo>
                <a:lnTo>
                  <a:pt x="226375" y="12462"/>
                </a:lnTo>
                <a:lnTo>
                  <a:pt x="267535" y="37099"/>
                </a:lnTo>
                <a:lnTo>
                  <a:pt x="299877" y="72745"/>
                </a:lnTo>
                <a:lnTo>
                  <a:pt x="320434" y="116267"/>
                </a:lnTo>
                <a:lnTo>
                  <a:pt x="327444" y="163722"/>
                </a:lnTo>
                <a:lnTo>
                  <a:pt x="326665" y="179850"/>
                </a:lnTo>
                <a:lnTo>
                  <a:pt x="314981" y="226375"/>
                </a:lnTo>
                <a:lnTo>
                  <a:pt x="290344" y="267535"/>
                </a:lnTo>
                <a:lnTo>
                  <a:pt x="254698" y="299877"/>
                </a:lnTo>
                <a:lnTo>
                  <a:pt x="211177" y="320434"/>
                </a:lnTo>
                <a:lnTo>
                  <a:pt x="163722" y="327444"/>
                </a:lnTo>
                <a:close/>
              </a:path>
            </a:pathLst>
          </a:custGeom>
          <a:solidFill>
            <a:srgbClr val="123C3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 descr=""/>
          <p:cNvSpPr/>
          <p:nvPr/>
        </p:nvSpPr>
        <p:spPr>
          <a:xfrm>
            <a:off x="15648108" y="9258300"/>
            <a:ext cx="327660" cy="327660"/>
          </a:xfrm>
          <a:custGeom>
            <a:avLst/>
            <a:gdLst/>
            <a:ahLst/>
            <a:cxnLst/>
            <a:rect l="l" t="t" r="r" b="b"/>
            <a:pathLst>
              <a:path w="327659" h="327659">
                <a:moveTo>
                  <a:pt x="163722" y="327444"/>
                </a:moveTo>
                <a:lnTo>
                  <a:pt x="116267" y="320434"/>
                </a:lnTo>
                <a:lnTo>
                  <a:pt x="72745" y="299877"/>
                </a:lnTo>
                <a:lnTo>
                  <a:pt x="37099" y="267535"/>
                </a:lnTo>
                <a:lnTo>
                  <a:pt x="12462" y="226375"/>
                </a:lnTo>
                <a:lnTo>
                  <a:pt x="778" y="179850"/>
                </a:lnTo>
                <a:lnTo>
                  <a:pt x="0" y="163722"/>
                </a:lnTo>
                <a:lnTo>
                  <a:pt x="778" y="147593"/>
                </a:lnTo>
                <a:lnTo>
                  <a:pt x="12462" y="101068"/>
                </a:lnTo>
                <a:lnTo>
                  <a:pt x="37099" y="59908"/>
                </a:lnTo>
                <a:lnTo>
                  <a:pt x="72745" y="27566"/>
                </a:lnTo>
                <a:lnTo>
                  <a:pt x="116267" y="7010"/>
                </a:lnTo>
                <a:lnTo>
                  <a:pt x="163722" y="0"/>
                </a:lnTo>
                <a:lnTo>
                  <a:pt x="179850" y="778"/>
                </a:lnTo>
                <a:lnTo>
                  <a:pt x="226375" y="12462"/>
                </a:lnTo>
                <a:lnTo>
                  <a:pt x="267535" y="37099"/>
                </a:lnTo>
                <a:lnTo>
                  <a:pt x="299877" y="72745"/>
                </a:lnTo>
                <a:lnTo>
                  <a:pt x="320434" y="116267"/>
                </a:lnTo>
                <a:lnTo>
                  <a:pt x="327444" y="163722"/>
                </a:lnTo>
                <a:lnTo>
                  <a:pt x="326665" y="179850"/>
                </a:lnTo>
                <a:lnTo>
                  <a:pt x="314981" y="226375"/>
                </a:lnTo>
                <a:lnTo>
                  <a:pt x="290344" y="267535"/>
                </a:lnTo>
                <a:lnTo>
                  <a:pt x="254698" y="299877"/>
                </a:lnTo>
                <a:lnTo>
                  <a:pt x="211177" y="320434"/>
                </a:lnTo>
                <a:lnTo>
                  <a:pt x="163722" y="327444"/>
                </a:lnTo>
                <a:close/>
              </a:path>
            </a:pathLst>
          </a:custGeom>
          <a:solidFill>
            <a:srgbClr val="123C3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/>
          <p:nvPr/>
        </p:nvSpPr>
        <p:spPr>
          <a:xfrm>
            <a:off x="15161722" y="9258300"/>
            <a:ext cx="327660" cy="327660"/>
          </a:xfrm>
          <a:custGeom>
            <a:avLst/>
            <a:gdLst/>
            <a:ahLst/>
            <a:cxnLst/>
            <a:rect l="l" t="t" r="r" b="b"/>
            <a:pathLst>
              <a:path w="327659" h="327659">
                <a:moveTo>
                  <a:pt x="163722" y="327444"/>
                </a:moveTo>
                <a:lnTo>
                  <a:pt x="116267" y="320434"/>
                </a:lnTo>
                <a:lnTo>
                  <a:pt x="72745" y="299877"/>
                </a:lnTo>
                <a:lnTo>
                  <a:pt x="37099" y="267535"/>
                </a:lnTo>
                <a:lnTo>
                  <a:pt x="12462" y="226375"/>
                </a:lnTo>
                <a:lnTo>
                  <a:pt x="778" y="179850"/>
                </a:lnTo>
                <a:lnTo>
                  <a:pt x="0" y="163722"/>
                </a:lnTo>
                <a:lnTo>
                  <a:pt x="778" y="147593"/>
                </a:lnTo>
                <a:lnTo>
                  <a:pt x="12462" y="101068"/>
                </a:lnTo>
                <a:lnTo>
                  <a:pt x="37099" y="59908"/>
                </a:lnTo>
                <a:lnTo>
                  <a:pt x="72745" y="27566"/>
                </a:lnTo>
                <a:lnTo>
                  <a:pt x="116267" y="7010"/>
                </a:lnTo>
                <a:lnTo>
                  <a:pt x="163722" y="0"/>
                </a:lnTo>
                <a:lnTo>
                  <a:pt x="179850" y="778"/>
                </a:lnTo>
                <a:lnTo>
                  <a:pt x="226375" y="12462"/>
                </a:lnTo>
                <a:lnTo>
                  <a:pt x="267535" y="37099"/>
                </a:lnTo>
                <a:lnTo>
                  <a:pt x="299877" y="72745"/>
                </a:lnTo>
                <a:lnTo>
                  <a:pt x="320434" y="116267"/>
                </a:lnTo>
                <a:lnTo>
                  <a:pt x="327444" y="163722"/>
                </a:lnTo>
                <a:lnTo>
                  <a:pt x="326665" y="179850"/>
                </a:lnTo>
                <a:lnTo>
                  <a:pt x="314981" y="226375"/>
                </a:lnTo>
                <a:lnTo>
                  <a:pt x="290344" y="267535"/>
                </a:lnTo>
                <a:lnTo>
                  <a:pt x="254698" y="299877"/>
                </a:lnTo>
                <a:lnTo>
                  <a:pt x="211177" y="320434"/>
                </a:lnTo>
                <a:lnTo>
                  <a:pt x="163722" y="327444"/>
                </a:lnTo>
                <a:close/>
              </a:path>
            </a:pathLst>
          </a:custGeom>
          <a:solidFill>
            <a:srgbClr val="123C33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59578" y="378791"/>
            <a:ext cx="2314575" cy="2314574"/>
          </a:xfrm>
          <a:prstGeom prst="rect">
            <a:avLst/>
          </a:prstGeom>
        </p:spPr>
      </p:pic>
      <p:sp>
        <p:nvSpPr>
          <p:cNvPr id="9" name="object 9" descr=""/>
          <p:cNvSpPr txBox="1"/>
          <p:nvPr/>
        </p:nvSpPr>
        <p:spPr>
          <a:xfrm>
            <a:off x="3576427" y="4149804"/>
            <a:ext cx="11115040" cy="40360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 marL="12700" marR="5080" indent="-635">
              <a:lnSpc>
                <a:spcPct val="117500"/>
              </a:lnSpc>
              <a:spcBef>
                <a:spcPts val="95"/>
              </a:spcBef>
            </a:pPr>
            <a:r>
              <a:rPr dirty="0" sz="2800" spc="-190">
                <a:solidFill>
                  <a:srgbClr val="FFFFFF"/>
                </a:solidFill>
                <a:latin typeface="Lucida Sans Unicode"/>
                <a:cs typeface="Lucida Sans Unicode"/>
              </a:rPr>
              <a:t>The </a:t>
            </a:r>
            <a:r>
              <a:rPr dirty="0" sz="2800" spc="-150">
                <a:solidFill>
                  <a:srgbClr val="FFFFFF"/>
                </a:solidFill>
                <a:latin typeface="Lucida Sans Unicode"/>
                <a:cs typeface="Lucida Sans Unicode"/>
              </a:rPr>
              <a:t>Deer</a:t>
            </a:r>
            <a:r>
              <a:rPr dirty="0" sz="2800" spc="-18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125">
                <a:solidFill>
                  <a:srgbClr val="FFFFFF"/>
                </a:solidFill>
                <a:latin typeface="Lucida Sans Unicode"/>
                <a:cs typeface="Lucida Sans Unicode"/>
              </a:rPr>
              <a:t>Balak</a:t>
            </a:r>
            <a:r>
              <a:rPr dirty="0" sz="2800" spc="-185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175">
                <a:solidFill>
                  <a:srgbClr val="FFFFFF"/>
                </a:solidFill>
                <a:latin typeface="Lucida Sans Unicode"/>
                <a:cs typeface="Lucida Sans Unicode"/>
              </a:rPr>
              <a:t>Alena</a:t>
            </a:r>
            <a:r>
              <a:rPr dirty="0" sz="2800" spc="-185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150">
                <a:solidFill>
                  <a:srgbClr val="FFFFFF"/>
                </a:solidFill>
                <a:latin typeface="Lucida Sans Unicode"/>
                <a:cs typeface="Lucida Sans Unicode"/>
              </a:rPr>
              <a:t>project</a:t>
            </a:r>
            <a:r>
              <a:rPr dirty="0" sz="2800" spc="-18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220">
                <a:solidFill>
                  <a:srgbClr val="FFFFFF"/>
                </a:solidFill>
                <a:latin typeface="Lucida Sans Unicode"/>
                <a:cs typeface="Lucida Sans Unicode"/>
              </a:rPr>
              <a:t>aims</a:t>
            </a:r>
            <a:r>
              <a:rPr dirty="0" sz="2800" spc="-185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160">
                <a:solidFill>
                  <a:srgbClr val="FFFFFF"/>
                </a:solidFill>
                <a:latin typeface="Lucida Sans Unicode"/>
                <a:cs typeface="Lucida Sans Unicode"/>
              </a:rPr>
              <a:t>to</a:t>
            </a:r>
            <a:r>
              <a:rPr dirty="0" sz="2800" spc="-19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180">
                <a:solidFill>
                  <a:srgbClr val="FFFFFF"/>
                </a:solidFill>
                <a:latin typeface="Lucida Sans Unicode"/>
                <a:cs typeface="Lucida Sans Unicode"/>
              </a:rPr>
              <a:t>fill </a:t>
            </a:r>
            <a:r>
              <a:rPr dirty="0" sz="2800" spc="-130">
                <a:solidFill>
                  <a:srgbClr val="FFFFFF"/>
                </a:solidFill>
                <a:latin typeface="Lucida Sans Unicode"/>
                <a:cs typeface="Lucida Sans Unicode"/>
              </a:rPr>
              <a:t>a</a:t>
            </a:r>
            <a:r>
              <a:rPr dirty="0" sz="2800" spc="-185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145">
                <a:solidFill>
                  <a:srgbClr val="FFFFFF"/>
                </a:solidFill>
                <a:latin typeface="Lucida Sans Unicode"/>
                <a:cs typeface="Lucida Sans Unicode"/>
              </a:rPr>
              <a:t>critical</a:t>
            </a:r>
            <a:r>
              <a:rPr dirty="0" sz="2800" spc="-18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175">
                <a:solidFill>
                  <a:srgbClr val="FFFFFF"/>
                </a:solidFill>
                <a:latin typeface="Lucida Sans Unicode"/>
                <a:cs typeface="Lucida Sans Unicode"/>
              </a:rPr>
              <a:t>gap</a:t>
            </a:r>
            <a:r>
              <a:rPr dirty="0" sz="2800" spc="-185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300">
                <a:solidFill>
                  <a:srgbClr val="FFFFFF"/>
                </a:solidFill>
                <a:latin typeface="Lucida Sans Unicode"/>
                <a:cs typeface="Lucida Sans Unicode"/>
              </a:rPr>
              <a:t>in</a:t>
            </a:r>
            <a:r>
              <a:rPr dirty="0" sz="2800" spc="-185">
                <a:solidFill>
                  <a:srgbClr val="FFFFFF"/>
                </a:solidFill>
                <a:latin typeface="Lucida Sans Unicode"/>
                <a:cs typeface="Lucida Sans Unicode"/>
              </a:rPr>
              <a:t> public </a:t>
            </a:r>
            <a:r>
              <a:rPr dirty="0" sz="2800" spc="-10">
                <a:solidFill>
                  <a:srgbClr val="FFFFFF"/>
                </a:solidFill>
                <a:latin typeface="Lucida Sans Unicode"/>
                <a:cs typeface="Lucida Sans Unicode"/>
              </a:rPr>
              <a:t>safety </a:t>
            </a:r>
            <a:r>
              <a:rPr dirty="0" sz="2800" spc="-225">
                <a:solidFill>
                  <a:srgbClr val="FFFFFF"/>
                </a:solidFill>
                <a:latin typeface="Lucida Sans Unicode"/>
                <a:cs typeface="Lucida Sans Unicode"/>
              </a:rPr>
              <a:t>communication</a:t>
            </a:r>
            <a:r>
              <a:rPr dirty="0" sz="2800" spc="-16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105">
                <a:solidFill>
                  <a:srgbClr val="FFFFFF"/>
                </a:solidFill>
                <a:latin typeface="Lucida Sans Unicode"/>
                <a:cs typeface="Lucida Sans Unicode"/>
              </a:rPr>
              <a:t>across</a:t>
            </a:r>
            <a:r>
              <a:rPr dirty="0" sz="2800" spc="-16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145">
                <a:solidFill>
                  <a:srgbClr val="FFFFFF"/>
                </a:solidFill>
                <a:latin typeface="Lucida Sans Unicode"/>
                <a:cs typeface="Lucida Sans Unicode"/>
              </a:rPr>
              <a:t>Palestine.</a:t>
            </a:r>
            <a:r>
              <a:rPr dirty="0" sz="2800" spc="-155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280">
                <a:solidFill>
                  <a:srgbClr val="FFFFFF"/>
                </a:solidFill>
                <a:latin typeface="Lucida Sans Unicode"/>
                <a:cs typeface="Lucida Sans Unicode"/>
              </a:rPr>
              <a:t>Amid</a:t>
            </a:r>
            <a:r>
              <a:rPr dirty="0" sz="2800" spc="-16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195">
                <a:solidFill>
                  <a:srgbClr val="FFFFFF"/>
                </a:solidFill>
                <a:latin typeface="Lucida Sans Unicode"/>
                <a:cs typeface="Lucida Sans Unicode"/>
              </a:rPr>
              <a:t>frequent</a:t>
            </a:r>
            <a:r>
              <a:rPr dirty="0" sz="2800" spc="-155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175">
                <a:solidFill>
                  <a:srgbClr val="FFFFFF"/>
                </a:solidFill>
                <a:latin typeface="Lucida Sans Unicode"/>
                <a:cs typeface="Lucida Sans Unicode"/>
              </a:rPr>
              <a:t>threats,</a:t>
            </a:r>
            <a:r>
              <a:rPr dirty="0" sz="2800" spc="-155">
                <a:solidFill>
                  <a:srgbClr val="FFFFFF"/>
                </a:solidFill>
                <a:latin typeface="Lucida Sans Unicode"/>
                <a:cs typeface="Lucida Sans Unicode"/>
              </a:rPr>
              <a:t> misinformation, </a:t>
            </a:r>
            <a:r>
              <a:rPr dirty="0" sz="2800" spc="-220">
                <a:solidFill>
                  <a:srgbClr val="FFFFFF"/>
                </a:solidFill>
                <a:latin typeface="Lucida Sans Unicode"/>
                <a:cs typeface="Lucida Sans Unicode"/>
              </a:rPr>
              <a:t>and</a:t>
            </a:r>
            <a:r>
              <a:rPr dirty="0" sz="2800" spc="-175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190">
                <a:solidFill>
                  <a:srgbClr val="FFFFFF"/>
                </a:solidFill>
                <a:latin typeface="Lucida Sans Unicode"/>
                <a:cs typeface="Lucida Sans Unicode"/>
              </a:rPr>
              <a:t>unreliable</a:t>
            </a:r>
            <a:r>
              <a:rPr dirty="0" sz="2800" spc="-17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210">
                <a:solidFill>
                  <a:srgbClr val="FFFFFF"/>
                </a:solidFill>
                <a:latin typeface="Lucida Sans Unicode"/>
                <a:cs typeface="Lucida Sans Unicode"/>
              </a:rPr>
              <a:t>reporting</a:t>
            </a:r>
            <a:r>
              <a:rPr dirty="0" sz="2800" spc="-175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135">
                <a:solidFill>
                  <a:srgbClr val="FFFFFF"/>
                </a:solidFill>
                <a:latin typeface="Lucida Sans Unicode"/>
                <a:cs typeface="Lucida Sans Unicode"/>
              </a:rPr>
              <a:t>sources,</a:t>
            </a:r>
            <a:r>
              <a:rPr dirty="0" sz="2800" spc="-165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180">
                <a:solidFill>
                  <a:srgbClr val="FFFFFF"/>
                </a:solidFill>
                <a:latin typeface="Lucida Sans Unicode"/>
                <a:cs typeface="Lucida Sans Unicode"/>
              </a:rPr>
              <a:t>the</a:t>
            </a:r>
            <a:r>
              <a:rPr dirty="0" sz="2800" spc="-175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145">
                <a:solidFill>
                  <a:srgbClr val="FFFFFF"/>
                </a:solidFill>
                <a:latin typeface="Lucida Sans Unicode"/>
                <a:cs typeface="Lucida Sans Unicode"/>
              </a:rPr>
              <a:t>system</a:t>
            </a:r>
            <a:r>
              <a:rPr dirty="0" sz="2800" spc="-17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140">
                <a:solidFill>
                  <a:srgbClr val="FFFFFF"/>
                </a:solidFill>
                <a:latin typeface="Lucida Sans Unicode"/>
                <a:cs typeface="Lucida Sans Unicode"/>
              </a:rPr>
              <a:t>offers</a:t>
            </a:r>
            <a:r>
              <a:rPr dirty="0" sz="2800" spc="-175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130">
                <a:solidFill>
                  <a:srgbClr val="FFFFFF"/>
                </a:solidFill>
                <a:latin typeface="Lucida Sans Unicode"/>
                <a:cs typeface="Lucida Sans Unicode"/>
              </a:rPr>
              <a:t>a</a:t>
            </a:r>
            <a:r>
              <a:rPr dirty="0" sz="2800" spc="-17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229">
                <a:solidFill>
                  <a:srgbClr val="FFFFFF"/>
                </a:solidFill>
                <a:latin typeface="Lucida Sans Unicode"/>
                <a:cs typeface="Lucida Sans Unicode"/>
              </a:rPr>
              <a:t>unified</a:t>
            </a:r>
            <a:r>
              <a:rPr dirty="0" sz="2800" spc="-175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40">
                <a:solidFill>
                  <a:srgbClr val="FFFFFF"/>
                </a:solidFill>
                <a:latin typeface="Lucida Sans Unicode"/>
                <a:cs typeface="Lucida Sans Unicode"/>
              </a:rPr>
              <a:t>platform </a:t>
            </a:r>
            <a:r>
              <a:rPr dirty="0" sz="2800" spc="-204">
                <a:solidFill>
                  <a:srgbClr val="FFFFFF"/>
                </a:solidFill>
                <a:latin typeface="Lucida Sans Unicode"/>
                <a:cs typeface="Lucida Sans Unicode"/>
              </a:rPr>
              <a:t>that</a:t>
            </a:r>
            <a:r>
              <a:rPr dirty="0" sz="2800" spc="-16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150">
                <a:solidFill>
                  <a:srgbClr val="FFFFFF"/>
                </a:solidFill>
                <a:latin typeface="Lucida Sans Unicode"/>
                <a:cs typeface="Lucida Sans Unicode"/>
              </a:rPr>
              <a:t>delivers</a:t>
            </a:r>
            <a:r>
              <a:rPr dirty="0" sz="2800" spc="-165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85">
                <a:solidFill>
                  <a:srgbClr val="FFFFFF"/>
                </a:solidFill>
                <a:latin typeface="Lucida Sans Unicode"/>
                <a:cs typeface="Lucida Sans Unicode"/>
              </a:rPr>
              <a:t>real</a:t>
            </a:r>
            <a:r>
              <a:rPr dirty="0" sz="1950" spc="-85">
                <a:solidFill>
                  <a:srgbClr val="FFFFFF"/>
                </a:solidFill>
                <a:latin typeface="Ink Free"/>
                <a:cs typeface="Ink Free"/>
              </a:rPr>
              <a:t>-</a:t>
            </a:r>
            <a:r>
              <a:rPr dirty="0" sz="2800" spc="-220">
                <a:solidFill>
                  <a:srgbClr val="FFFFFF"/>
                </a:solidFill>
                <a:latin typeface="Lucida Sans Unicode"/>
                <a:cs typeface="Lucida Sans Unicode"/>
              </a:rPr>
              <a:t>time</a:t>
            </a:r>
            <a:r>
              <a:rPr dirty="0" sz="2800" spc="-165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130">
                <a:solidFill>
                  <a:srgbClr val="FFFFFF"/>
                </a:solidFill>
                <a:latin typeface="Lucida Sans Unicode"/>
                <a:cs typeface="Lucida Sans Unicode"/>
              </a:rPr>
              <a:t>alerts</a:t>
            </a:r>
            <a:r>
              <a:rPr dirty="0" sz="2800" spc="-165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220">
                <a:solidFill>
                  <a:srgbClr val="FFFFFF"/>
                </a:solidFill>
                <a:latin typeface="Lucida Sans Unicode"/>
                <a:cs typeface="Lucida Sans Unicode"/>
              </a:rPr>
              <a:t>and</a:t>
            </a:r>
            <a:r>
              <a:rPr dirty="0" sz="2800" spc="-165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160">
                <a:solidFill>
                  <a:srgbClr val="FFFFFF"/>
                </a:solidFill>
                <a:latin typeface="Lucida Sans Unicode"/>
                <a:cs typeface="Lucida Sans Unicode"/>
              </a:rPr>
              <a:t>verifies </a:t>
            </a:r>
            <a:r>
              <a:rPr dirty="0" sz="2800" spc="-180">
                <a:solidFill>
                  <a:srgbClr val="FFFFFF"/>
                </a:solidFill>
                <a:latin typeface="Lucida Sans Unicode"/>
                <a:cs typeface="Lucida Sans Unicode"/>
              </a:rPr>
              <a:t>the</a:t>
            </a:r>
            <a:r>
              <a:rPr dirty="0" sz="2800" spc="-165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175">
                <a:solidFill>
                  <a:srgbClr val="FFFFFF"/>
                </a:solidFill>
                <a:latin typeface="Lucida Sans Unicode"/>
                <a:cs typeface="Lucida Sans Unicode"/>
              </a:rPr>
              <a:t>credibility</a:t>
            </a:r>
            <a:r>
              <a:rPr dirty="0" sz="2800" spc="-165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160">
                <a:solidFill>
                  <a:srgbClr val="FFFFFF"/>
                </a:solidFill>
                <a:latin typeface="Lucida Sans Unicode"/>
                <a:cs typeface="Lucida Sans Unicode"/>
              </a:rPr>
              <a:t>of reports</a:t>
            </a:r>
            <a:r>
              <a:rPr dirty="0" sz="2800" spc="-165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10">
                <a:solidFill>
                  <a:srgbClr val="FFFFFF"/>
                </a:solidFill>
                <a:latin typeface="Lucida Sans Unicode"/>
                <a:cs typeface="Lucida Sans Unicode"/>
              </a:rPr>
              <a:t>using </a:t>
            </a:r>
            <a:r>
              <a:rPr dirty="0" sz="2800" spc="-145">
                <a:solidFill>
                  <a:srgbClr val="FFFFFF"/>
                </a:solidFill>
                <a:latin typeface="Lucida Sans Unicode"/>
                <a:cs typeface="Lucida Sans Unicode"/>
              </a:rPr>
              <a:t>advanced</a:t>
            </a:r>
            <a:r>
              <a:rPr dirty="0" sz="2800" spc="-18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220">
                <a:solidFill>
                  <a:srgbClr val="FFFFFF"/>
                </a:solidFill>
                <a:latin typeface="Lucida Sans Unicode"/>
                <a:cs typeface="Lucida Sans Unicode"/>
              </a:rPr>
              <a:t>AI</a:t>
            </a:r>
            <a:r>
              <a:rPr dirty="0" sz="2800" spc="-17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185">
                <a:solidFill>
                  <a:srgbClr val="FFFFFF"/>
                </a:solidFill>
                <a:latin typeface="Lucida Sans Unicode"/>
                <a:cs typeface="Lucida Sans Unicode"/>
              </a:rPr>
              <a:t>techniques.</a:t>
            </a:r>
            <a:r>
              <a:rPr dirty="0" sz="2800" spc="-175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20">
                <a:solidFill>
                  <a:srgbClr val="FFFFFF"/>
                </a:solidFill>
                <a:latin typeface="Lucida Sans Unicode"/>
                <a:cs typeface="Lucida Sans Unicode"/>
              </a:rPr>
              <a:t>By</a:t>
            </a:r>
            <a:r>
              <a:rPr dirty="0" sz="2800" spc="-175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204">
                <a:solidFill>
                  <a:srgbClr val="FFFFFF"/>
                </a:solidFill>
                <a:latin typeface="Lucida Sans Unicode"/>
                <a:cs typeface="Lucida Sans Unicode"/>
              </a:rPr>
              <a:t>enabling</a:t>
            </a:r>
            <a:r>
              <a:rPr dirty="0" sz="2800" spc="-18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160">
                <a:solidFill>
                  <a:srgbClr val="FFFFFF"/>
                </a:solidFill>
                <a:latin typeface="Lucida Sans Unicode"/>
                <a:cs typeface="Lucida Sans Unicode"/>
              </a:rPr>
              <a:t>residents</a:t>
            </a:r>
            <a:r>
              <a:rPr dirty="0" sz="2800" spc="-18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160">
                <a:solidFill>
                  <a:srgbClr val="FFFFFF"/>
                </a:solidFill>
                <a:latin typeface="Lucida Sans Unicode"/>
                <a:cs typeface="Lucida Sans Unicode"/>
              </a:rPr>
              <a:t>to</a:t>
            </a:r>
            <a:r>
              <a:rPr dirty="0" sz="2800" spc="-175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165">
                <a:solidFill>
                  <a:srgbClr val="FFFFFF"/>
                </a:solidFill>
                <a:latin typeface="Lucida Sans Unicode"/>
                <a:cs typeface="Lucida Sans Unicode"/>
              </a:rPr>
              <a:t>share</a:t>
            </a:r>
            <a:r>
              <a:rPr dirty="0" sz="2800" spc="-18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220">
                <a:solidFill>
                  <a:srgbClr val="FFFFFF"/>
                </a:solidFill>
                <a:latin typeface="Lucida Sans Unicode"/>
                <a:cs typeface="Lucida Sans Unicode"/>
              </a:rPr>
              <a:t>and</a:t>
            </a:r>
            <a:r>
              <a:rPr dirty="0" sz="2800" spc="-175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10">
                <a:solidFill>
                  <a:srgbClr val="FFFFFF"/>
                </a:solidFill>
                <a:latin typeface="Lucida Sans Unicode"/>
                <a:cs typeface="Lucida Sans Unicode"/>
              </a:rPr>
              <a:t>receive </a:t>
            </a:r>
            <a:r>
              <a:rPr dirty="0" sz="2800" spc="-200">
                <a:solidFill>
                  <a:srgbClr val="FFFFFF"/>
                </a:solidFill>
                <a:latin typeface="Lucida Sans Unicode"/>
                <a:cs typeface="Lucida Sans Unicode"/>
              </a:rPr>
              <a:t>trustworthy</a:t>
            </a:r>
            <a:r>
              <a:rPr dirty="0" sz="2800" spc="-17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245">
                <a:solidFill>
                  <a:srgbClr val="FFFFFF"/>
                </a:solidFill>
                <a:latin typeface="Lucida Sans Unicode"/>
                <a:cs typeface="Lucida Sans Unicode"/>
              </a:rPr>
              <a:t>information</a:t>
            </a:r>
            <a:r>
              <a:rPr dirty="0" sz="2800" spc="-165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190">
                <a:solidFill>
                  <a:srgbClr val="FFFFFF"/>
                </a:solidFill>
                <a:latin typeface="Lucida Sans Unicode"/>
                <a:cs typeface="Lucida Sans Unicode"/>
              </a:rPr>
              <a:t>quickly</a:t>
            </a:r>
            <a:r>
              <a:rPr dirty="0" sz="2800" spc="-165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220">
                <a:solidFill>
                  <a:srgbClr val="FFFFFF"/>
                </a:solidFill>
                <a:latin typeface="Lucida Sans Unicode"/>
                <a:cs typeface="Lucida Sans Unicode"/>
              </a:rPr>
              <a:t>and</a:t>
            </a:r>
            <a:r>
              <a:rPr dirty="0" sz="2800" spc="-165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130">
                <a:solidFill>
                  <a:srgbClr val="FFFFFF"/>
                </a:solidFill>
                <a:latin typeface="Lucida Sans Unicode"/>
                <a:cs typeface="Lucida Sans Unicode"/>
              </a:rPr>
              <a:t>securely,</a:t>
            </a:r>
            <a:r>
              <a:rPr dirty="0" sz="2800" spc="-16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180">
                <a:solidFill>
                  <a:srgbClr val="FFFFFF"/>
                </a:solidFill>
                <a:latin typeface="Lucida Sans Unicode"/>
                <a:cs typeface="Lucida Sans Unicode"/>
              </a:rPr>
              <a:t>the</a:t>
            </a:r>
            <a:r>
              <a:rPr dirty="0" sz="2800" spc="-165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210">
                <a:solidFill>
                  <a:srgbClr val="FFFFFF"/>
                </a:solidFill>
                <a:latin typeface="Lucida Sans Unicode"/>
                <a:cs typeface="Lucida Sans Unicode"/>
              </a:rPr>
              <a:t>platform</a:t>
            </a:r>
            <a:r>
              <a:rPr dirty="0" sz="2800" spc="-165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130">
                <a:solidFill>
                  <a:srgbClr val="FFFFFF"/>
                </a:solidFill>
                <a:latin typeface="Lucida Sans Unicode"/>
                <a:cs typeface="Lucida Sans Unicode"/>
              </a:rPr>
              <a:t>fosters</a:t>
            </a:r>
            <a:r>
              <a:rPr dirty="0" sz="2800" spc="-165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130">
                <a:solidFill>
                  <a:srgbClr val="FFFFFF"/>
                </a:solidFill>
                <a:latin typeface="Lucida Sans Unicode"/>
                <a:cs typeface="Lucida Sans Unicode"/>
              </a:rPr>
              <a:t>a</a:t>
            </a:r>
            <a:r>
              <a:rPr dirty="0" sz="2800" spc="-165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80">
                <a:solidFill>
                  <a:srgbClr val="FFFFFF"/>
                </a:solidFill>
                <a:latin typeface="Lucida Sans Unicode"/>
                <a:cs typeface="Lucida Sans Unicode"/>
              </a:rPr>
              <a:t>more </a:t>
            </a:r>
            <a:r>
              <a:rPr dirty="0" sz="2800" spc="-229">
                <a:solidFill>
                  <a:srgbClr val="FFFFFF"/>
                </a:solidFill>
                <a:latin typeface="Lucida Sans Unicode"/>
                <a:cs typeface="Lucida Sans Unicode"/>
              </a:rPr>
              <a:t>informed,</a:t>
            </a:r>
            <a:r>
              <a:rPr dirty="0" sz="2800" spc="-145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140">
                <a:solidFill>
                  <a:srgbClr val="FFFFFF"/>
                </a:solidFill>
                <a:latin typeface="Lucida Sans Unicode"/>
                <a:cs typeface="Lucida Sans Unicode"/>
              </a:rPr>
              <a:t>connected, </a:t>
            </a:r>
            <a:r>
              <a:rPr dirty="0" sz="2800" spc="-220">
                <a:solidFill>
                  <a:srgbClr val="FFFFFF"/>
                </a:solidFill>
                <a:latin typeface="Lucida Sans Unicode"/>
                <a:cs typeface="Lucida Sans Unicode"/>
              </a:rPr>
              <a:t>and</a:t>
            </a:r>
            <a:r>
              <a:rPr dirty="0" sz="2800" spc="-145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175">
                <a:solidFill>
                  <a:srgbClr val="FFFFFF"/>
                </a:solidFill>
                <a:latin typeface="Lucida Sans Unicode"/>
                <a:cs typeface="Lucida Sans Unicode"/>
              </a:rPr>
              <a:t>resilient</a:t>
            </a:r>
            <a:r>
              <a:rPr dirty="0" sz="2800" spc="-14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145">
                <a:solidFill>
                  <a:srgbClr val="FFFFFF"/>
                </a:solidFill>
                <a:latin typeface="Lucida Sans Unicode"/>
                <a:cs typeface="Lucida Sans Unicode"/>
              </a:rPr>
              <a:t>community</a:t>
            </a:r>
            <a:r>
              <a:rPr dirty="0" sz="1950" spc="-145">
                <a:solidFill>
                  <a:srgbClr val="FFFFFF"/>
                </a:solidFill>
                <a:latin typeface="Ink Free"/>
                <a:cs typeface="Ink Free"/>
              </a:rPr>
              <a:t>—</a:t>
            </a:r>
            <a:r>
              <a:rPr dirty="0" sz="2800" spc="-200">
                <a:solidFill>
                  <a:srgbClr val="FFFFFF"/>
                </a:solidFill>
                <a:latin typeface="Lucida Sans Unicode"/>
                <a:cs typeface="Lucida Sans Unicode"/>
              </a:rPr>
              <a:t>reducing</a:t>
            </a:r>
            <a:r>
              <a:rPr dirty="0" sz="2800" spc="-15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65">
                <a:solidFill>
                  <a:srgbClr val="FFFFFF"/>
                </a:solidFill>
                <a:latin typeface="Lucida Sans Unicode"/>
                <a:cs typeface="Lucida Sans Unicode"/>
              </a:rPr>
              <a:t>confusion, </a:t>
            </a:r>
            <a:r>
              <a:rPr dirty="0" sz="2800" spc="-310">
                <a:solidFill>
                  <a:srgbClr val="FFFFFF"/>
                </a:solidFill>
                <a:latin typeface="Lucida Sans Unicode"/>
                <a:cs typeface="Lucida Sans Unicode"/>
              </a:rPr>
              <a:t>minimizing</a:t>
            </a:r>
            <a:r>
              <a:rPr dirty="0" sz="2800" spc="-18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185">
                <a:solidFill>
                  <a:srgbClr val="FFFFFF"/>
                </a:solidFill>
                <a:latin typeface="Lucida Sans Unicode"/>
                <a:cs typeface="Lucida Sans Unicode"/>
              </a:rPr>
              <a:t>panic,</a:t>
            </a:r>
            <a:r>
              <a:rPr dirty="0" sz="2800" spc="-17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220">
                <a:solidFill>
                  <a:srgbClr val="FFFFFF"/>
                </a:solidFill>
                <a:latin typeface="Lucida Sans Unicode"/>
                <a:cs typeface="Lucida Sans Unicode"/>
              </a:rPr>
              <a:t>and</a:t>
            </a:r>
            <a:r>
              <a:rPr dirty="0" sz="2800" spc="-175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215">
                <a:solidFill>
                  <a:srgbClr val="FFFFFF"/>
                </a:solidFill>
                <a:latin typeface="Lucida Sans Unicode"/>
                <a:cs typeface="Lucida Sans Unicode"/>
              </a:rPr>
              <a:t>enhancing</a:t>
            </a:r>
            <a:r>
              <a:rPr dirty="0" sz="2800" spc="-175">
                <a:solidFill>
                  <a:srgbClr val="FFFFFF"/>
                </a:solidFill>
                <a:latin typeface="Lucida Sans Unicode"/>
                <a:cs typeface="Lucida Sans Unicode"/>
              </a:rPr>
              <a:t> daily </a:t>
            </a:r>
            <a:r>
              <a:rPr dirty="0" sz="2800" spc="-114">
                <a:solidFill>
                  <a:srgbClr val="FFFFFF"/>
                </a:solidFill>
                <a:latin typeface="Lucida Sans Unicode"/>
                <a:cs typeface="Lucida Sans Unicode"/>
              </a:rPr>
              <a:t>safety</a:t>
            </a:r>
            <a:r>
              <a:rPr dirty="0" sz="2800" spc="-18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25">
                <a:solidFill>
                  <a:srgbClr val="FFFFFF"/>
                </a:solidFill>
                <a:latin typeface="Lucida Sans Unicode"/>
                <a:cs typeface="Lucida Sans Unicode"/>
              </a:rPr>
              <a:t>awareness.</a:t>
            </a:r>
            <a:endParaRPr sz="2800">
              <a:latin typeface="Lucida Sans Unicode"/>
              <a:cs typeface="Lucida Sans Unicode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6585571" y="2752898"/>
            <a:ext cx="5117465" cy="1218565"/>
          </a:xfrm>
          <a:prstGeom prst="rect"/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7800" spc="-490">
                <a:solidFill>
                  <a:srgbClr val="FDFAFA"/>
                </a:solidFill>
                <a:latin typeface="Arial"/>
                <a:cs typeface="Arial"/>
              </a:rPr>
              <a:t>Introduction</a:t>
            </a:r>
            <a:endParaRPr sz="7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808466" y="1200861"/>
            <a:ext cx="13735050" cy="8839199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pc="-490"/>
              <a:t>Update</a:t>
            </a:r>
            <a:r>
              <a:rPr dirty="0" spc="-550"/>
              <a:t> </a:t>
            </a:r>
            <a:r>
              <a:rPr dirty="0" spc="-480"/>
              <a:t>Password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12822" y="1553791"/>
            <a:ext cx="12258674" cy="6610349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10287000"/>
                </a:moveTo>
                <a:lnTo>
                  <a:pt x="0" y="10287000"/>
                </a:lnTo>
                <a:lnTo>
                  <a:pt x="0" y="0"/>
                </a:lnTo>
                <a:lnTo>
                  <a:pt x="18288000" y="0"/>
                </a:lnTo>
                <a:lnTo>
                  <a:pt x="18288000" y="10287000"/>
                </a:lnTo>
                <a:close/>
              </a:path>
            </a:pathLst>
          </a:custGeom>
          <a:solidFill>
            <a:srgbClr val="035C61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 descr=""/>
          <p:cNvGrpSpPr/>
          <p:nvPr/>
        </p:nvGrpSpPr>
        <p:grpSpPr>
          <a:xfrm>
            <a:off x="4789359" y="3282157"/>
            <a:ext cx="8709660" cy="3219450"/>
            <a:chOff x="4789359" y="3282157"/>
            <a:chExt cx="8709660" cy="3219450"/>
          </a:xfrm>
        </p:grpSpPr>
        <p:sp>
          <p:nvSpPr>
            <p:cNvPr id="4" name="object 4" descr=""/>
            <p:cNvSpPr/>
            <p:nvPr/>
          </p:nvSpPr>
          <p:spPr>
            <a:xfrm>
              <a:off x="4856034" y="3348831"/>
              <a:ext cx="8576310" cy="3086100"/>
            </a:xfrm>
            <a:custGeom>
              <a:avLst/>
              <a:gdLst/>
              <a:ahLst/>
              <a:cxnLst/>
              <a:rect l="l" t="t" r="r" b="b"/>
              <a:pathLst>
                <a:path w="8576310" h="3086100">
                  <a:moveTo>
                    <a:pt x="8185406" y="3086100"/>
                  </a:moveTo>
                  <a:lnTo>
                    <a:pt x="390524" y="3086100"/>
                  </a:lnTo>
                  <a:lnTo>
                    <a:pt x="339192" y="3082713"/>
                  </a:lnTo>
                  <a:lnTo>
                    <a:pt x="289174" y="3072720"/>
                  </a:lnTo>
                  <a:lnTo>
                    <a:pt x="241077" y="3056373"/>
                  </a:lnTo>
                  <a:lnTo>
                    <a:pt x="195508" y="3033922"/>
                  </a:lnTo>
                  <a:lnTo>
                    <a:pt x="153074" y="3005620"/>
                  </a:lnTo>
                  <a:lnTo>
                    <a:pt x="114382" y="2971717"/>
                  </a:lnTo>
                  <a:lnTo>
                    <a:pt x="80479" y="2933025"/>
                  </a:lnTo>
                  <a:lnTo>
                    <a:pt x="52177" y="2890591"/>
                  </a:lnTo>
                  <a:lnTo>
                    <a:pt x="29726" y="2845022"/>
                  </a:lnTo>
                  <a:lnTo>
                    <a:pt x="13379" y="2796925"/>
                  </a:lnTo>
                  <a:lnTo>
                    <a:pt x="3386" y="2746907"/>
                  </a:lnTo>
                  <a:lnTo>
                    <a:pt x="0" y="2695574"/>
                  </a:lnTo>
                  <a:lnTo>
                    <a:pt x="0" y="390524"/>
                  </a:lnTo>
                  <a:lnTo>
                    <a:pt x="3386" y="339192"/>
                  </a:lnTo>
                  <a:lnTo>
                    <a:pt x="13379" y="289174"/>
                  </a:lnTo>
                  <a:lnTo>
                    <a:pt x="29726" y="241077"/>
                  </a:lnTo>
                  <a:lnTo>
                    <a:pt x="52177" y="195508"/>
                  </a:lnTo>
                  <a:lnTo>
                    <a:pt x="80479" y="153074"/>
                  </a:lnTo>
                  <a:lnTo>
                    <a:pt x="114382" y="114382"/>
                  </a:lnTo>
                  <a:lnTo>
                    <a:pt x="153074" y="80479"/>
                  </a:lnTo>
                  <a:lnTo>
                    <a:pt x="195508" y="52177"/>
                  </a:lnTo>
                  <a:lnTo>
                    <a:pt x="241077" y="29726"/>
                  </a:lnTo>
                  <a:lnTo>
                    <a:pt x="289174" y="13379"/>
                  </a:lnTo>
                  <a:lnTo>
                    <a:pt x="339192" y="3386"/>
                  </a:lnTo>
                  <a:lnTo>
                    <a:pt x="390524" y="0"/>
                  </a:lnTo>
                  <a:lnTo>
                    <a:pt x="8185406" y="0"/>
                  </a:lnTo>
                  <a:lnTo>
                    <a:pt x="8236738" y="3386"/>
                  </a:lnTo>
                  <a:lnTo>
                    <a:pt x="8286756" y="13379"/>
                  </a:lnTo>
                  <a:lnTo>
                    <a:pt x="8334853" y="29726"/>
                  </a:lnTo>
                  <a:lnTo>
                    <a:pt x="8380423" y="52177"/>
                  </a:lnTo>
                  <a:lnTo>
                    <a:pt x="8422857" y="80479"/>
                  </a:lnTo>
                  <a:lnTo>
                    <a:pt x="8461549" y="114382"/>
                  </a:lnTo>
                  <a:lnTo>
                    <a:pt x="8495451" y="153074"/>
                  </a:lnTo>
                  <a:lnTo>
                    <a:pt x="8523754" y="195508"/>
                  </a:lnTo>
                  <a:lnTo>
                    <a:pt x="8546204" y="241077"/>
                  </a:lnTo>
                  <a:lnTo>
                    <a:pt x="8562551" y="289174"/>
                  </a:lnTo>
                  <a:lnTo>
                    <a:pt x="8572544" y="339192"/>
                  </a:lnTo>
                  <a:lnTo>
                    <a:pt x="8575931" y="390524"/>
                  </a:lnTo>
                  <a:lnTo>
                    <a:pt x="8575931" y="2695574"/>
                  </a:lnTo>
                  <a:lnTo>
                    <a:pt x="8572544" y="2746907"/>
                  </a:lnTo>
                  <a:lnTo>
                    <a:pt x="8562551" y="2796925"/>
                  </a:lnTo>
                  <a:lnTo>
                    <a:pt x="8546204" y="2845022"/>
                  </a:lnTo>
                  <a:lnTo>
                    <a:pt x="8523754" y="2890591"/>
                  </a:lnTo>
                  <a:lnTo>
                    <a:pt x="8495451" y="2933025"/>
                  </a:lnTo>
                  <a:lnTo>
                    <a:pt x="8461549" y="2971717"/>
                  </a:lnTo>
                  <a:lnTo>
                    <a:pt x="8422857" y="3005620"/>
                  </a:lnTo>
                  <a:lnTo>
                    <a:pt x="8380423" y="3033922"/>
                  </a:lnTo>
                  <a:lnTo>
                    <a:pt x="8334853" y="3056373"/>
                  </a:lnTo>
                  <a:lnTo>
                    <a:pt x="8286756" y="3072720"/>
                  </a:lnTo>
                  <a:lnTo>
                    <a:pt x="8236738" y="3082713"/>
                  </a:lnTo>
                  <a:lnTo>
                    <a:pt x="8185406" y="3086100"/>
                  </a:lnTo>
                  <a:close/>
                </a:path>
              </a:pathLst>
            </a:custGeom>
            <a:solidFill>
              <a:srgbClr val="0F676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4856034" y="3348832"/>
              <a:ext cx="8576310" cy="3086100"/>
            </a:xfrm>
            <a:custGeom>
              <a:avLst/>
              <a:gdLst/>
              <a:ahLst/>
              <a:cxnLst/>
              <a:rect l="l" t="t" r="r" b="b"/>
              <a:pathLst>
                <a:path w="8576310" h="3086100">
                  <a:moveTo>
                    <a:pt x="390524" y="0"/>
                  </a:moveTo>
                  <a:lnTo>
                    <a:pt x="8185405" y="0"/>
                  </a:lnTo>
                  <a:lnTo>
                    <a:pt x="8236738" y="3386"/>
                  </a:lnTo>
                  <a:lnTo>
                    <a:pt x="8286756" y="13379"/>
                  </a:lnTo>
                  <a:lnTo>
                    <a:pt x="8334853" y="29726"/>
                  </a:lnTo>
                  <a:lnTo>
                    <a:pt x="8380422" y="52177"/>
                  </a:lnTo>
                  <a:lnTo>
                    <a:pt x="8422857" y="80479"/>
                  </a:lnTo>
                  <a:lnTo>
                    <a:pt x="8461549" y="114382"/>
                  </a:lnTo>
                  <a:lnTo>
                    <a:pt x="8495451" y="153074"/>
                  </a:lnTo>
                  <a:lnTo>
                    <a:pt x="8523753" y="195508"/>
                  </a:lnTo>
                  <a:lnTo>
                    <a:pt x="8546204" y="241077"/>
                  </a:lnTo>
                  <a:lnTo>
                    <a:pt x="8562551" y="289174"/>
                  </a:lnTo>
                  <a:lnTo>
                    <a:pt x="8572544" y="339192"/>
                  </a:lnTo>
                  <a:lnTo>
                    <a:pt x="8575931" y="390524"/>
                  </a:lnTo>
                  <a:lnTo>
                    <a:pt x="8575931" y="2695574"/>
                  </a:lnTo>
                  <a:lnTo>
                    <a:pt x="8572544" y="2746907"/>
                  </a:lnTo>
                  <a:lnTo>
                    <a:pt x="8562551" y="2796925"/>
                  </a:lnTo>
                  <a:lnTo>
                    <a:pt x="8546204" y="2845022"/>
                  </a:lnTo>
                  <a:lnTo>
                    <a:pt x="8523753" y="2890591"/>
                  </a:lnTo>
                  <a:lnTo>
                    <a:pt x="8495451" y="2933025"/>
                  </a:lnTo>
                  <a:lnTo>
                    <a:pt x="8461549" y="2971717"/>
                  </a:lnTo>
                  <a:lnTo>
                    <a:pt x="8422857" y="3005620"/>
                  </a:lnTo>
                  <a:lnTo>
                    <a:pt x="8380422" y="3033922"/>
                  </a:lnTo>
                  <a:lnTo>
                    <a:pt x="8334853" y="3056373"/>
                  </a:lnTo>
                  <a:lnTo>
                    <a:pt x="8286756" y="3072720"/>
                  </a:lnTo>
                  <a:lnTo>
                    <a:pt x="8236738" y="3082713"/>
                  </a:lnTo>
                  <a:lnTo>
                    <a:pt x="8185405" y="3086099"/>
                  </a:lnTo>
                  <a:lnTo>
                    <a:pt x="390524" y="3086099"/>
                  </a:lnTo>
                  <a:lnTo>
                    <a:pt x="339192" y="3082713"/>
                  </a:lnTo>
                  <a:lnTo>
                    <a:pt x="289174" y="3072720"/>
                  </a:lnTo>
                  <a:lnTo>
                    <a:pt x="241077" y="3056372"/>
                  </a:lnTo>
                  <a:lnTo>
                    <a:pt x="195508" y="3033922"/>
                  </a:lnTo>
                  <a:lnTo>
                    <a:pt x="153074" y="3005620"/>
                  </a:lnTo>
                  <a:lnTo>
                    <a:pt x="114382" y="2971717"/>
                  </a:lnTo>
                  <a:lnTo>
                    <a:pt x="80479" y="2933025"/>
                  </a:lnTo>
                  <a:lnTo>
                    <a:pt x="52177" y="2890591"/>
                  </a:lnTo>
                  <a:lnTo>
                    <a:pt x="29726" y="2845022"/>
                  </a:lnTo>
                  <a:lnTo>
                    <a:pt x="13379" y="2796925"/>
                  </a:lnTo>
                  <a:lnTo>
                    <a:pt x="3386" y="2746907"/>
                  </a:lnTo>
                  <a:lnTo>
                    <a:pt x="0" y="2695574"/>
                  </a:lnTo>
                  <a:lnTo>
                    <a:pt x="0" y="390524"/>
                  </a:lnTo>
                  <a:lnTo>
                    <a:pt x="3386" y="339192"/>
                  </a:lnTo>
                  <a:lnTo>
                    <a:pt x="13379" y="289174"/>
                  </a:lnTo>
                  <a:lnTo>
                    <a:pt x="29726" y="241077"/>
                  </a:lnTo>
                  <a:lnTo>
                    <a:pt x="52177" y="195508"/>
                  </a:lnTo>
                  <a:lnTo>
                    <a:pt x="80479" y="153074"/>
                  </a:lnTo>
                  <a:lnTo>
                    <a:pt x="114382" y="114382"/>
                  </a:lnTo>
                  <a:lnTo>
                    <a:pt x="153074" y="80479"/>
                  </a:lnTo>
                  <a:lnTo>
                    <a:pt x="195508" y="52177"/>
                  </a:lnTo>
                  <a:lnTo>
                    <a:pt x="241077" y="29726"/>
                  </a:lnTo>
                  <a:lnTo>
                    <a:pt x="289174" y="13379"/>
                  </a:lnTo>
                  <a:lnTo>
                    <a:pt x="339192" y="3386"/>
                  </a:lnTo>
                  <a:lnTo>
                    <a:pt x="390524" y="0"/>
                  </a:lnTo>
                </a:path>
              </a:pathLst>
            </a:custGeom>
            <a:ln w="1333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6920587" y="3775999"/>
            <a:ext cx="4446905" cy="2106930"/>
          </a:xfrm>
          <a:prstGeom prst="rect"/>
        </p:spPr>
        <p:txBody>
          <a:bodyPr wrap="square" lIns="0" tIns="8255" rIns="0" bIns="0" rtlCol="0" vert="horz">
            <a:spAutoFit/>
          </a:bodyPr>
          <a:lstStyle/>
          <a:p>
            <a:pPr marL="272415" marR="5080" indent="-260350">
              <a:lnSpc>
                <a:spcPct val="100600"/>
              </a:lnSpc>
              <a:spcBef>
                <a:spcPts val="65"/>
              </a:spcBef>
            </a:pPr>
            <a:r>
              <a:rPr dirty="0" sz="6800" spc="-300">
                <a:solidFill>
                  <a:srgbClr val="FFFFFF"/>
                </a:solidFill>
                <a:latin typeface="Arial"/>
                <a:cs typeface="Arial"/>
              </a:rPr>
              <a:t>Testing</a:t>
            </a:r>
            <a:r>
              <a:rPr dirty="0" sz="6800" spc="-29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6800" spc="-425">
                <a:solidFill>
                  <a:srgbClr val="FFFFFF"/>
                </a:solidFill>
                <a:latin typeface="Arial"/>
                <a:cs typeface="Arial"/>
              </a:rPr>
              <a:t>and </a:t>
            </a:r>
            <a:r>
              <a:rPr dirty="0" sz="6800" spc="-405">
                <a:solidFill>
                  <a:srgbClr val="FFFFFF"/>
                </a:solidFill>
                <a:latin typeface="Arial"/>
                <a:cs typeface="Arial"/>
              </a:rPr>
              <a:t>Evaluation</a:t>
            </a:r>
            <a:endParaRPr sz="6800">
              <a:latin typeface="Arial"/>
              <a:cs typeface="Arial"/>
            </a:endParaRPr>
          </a:p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25311"/>
            <a:ext cx="2714624" cy="2714624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004912" y="0"/>
            <a:ext cx="9782174" cy="10286999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4916" y="273643"/>
            <a:ext cx="17411700" cy="9344024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1873575" y="0"/>
            <a:ext cx="14544675" cy="10287000"/>
            <a:chOff x="1873575" y="0"/>
            <a:chExt cx="14544675" cy="10287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189934" y="0"/>
              <a:ext cx="7905750" cy="10287000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873575" y="0"/>
              <a:ext cx="14544675" cy="1028700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14013" y="335395"/>
            <a:ext cx="16659225" cy="9124949"/>
          </a:xfrm>
          <a:prstGeom prst="rect">
            <a:avLst/>
          </a:prstGeo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8288000" cy="9258300"/>
          </a:xfrm>
          <a:prstGeom prst="rect">
            <a:avLst/>
          </a:prstGeom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10287000"/>
                </a:moveTo>
                <a:lnTo>
                  <a:pt x="0" y="10287000"/>
                </a:lnTo>
                <a:lnTo>
                  <a:pt x="0" y="0"/>
                </a:lnTo>
                <a:lnTo>
                  <a:pt x="18288000" y="0"/>
                </a:lnTo>
                <a:lnTo>
                  <a:pt x="18288000" y="10287000"/>
                </a:lnTo>
                <a:close/>
              </a:path>
            </a:pathLst>
          </a:custGeom>
          <a:solidFill>
            <a:srgbClr val="035C61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 descr=""/>
          <p:cNvGrpSpPr/>
          <p:nvPr/>
        </p:nvGrpSpPr>
        <p:grpSpPr>
          <a:xfrm>
            <a:off x="4789359" y="3282157"/>
            <a:ext cx="8709660" cy="3219450"/>
            <a:chOff x="4789359" y="3282157"/>
            <a:chExt cx="8709660" cy="3219450"/>
          </a:xfrm>
        </p:grpSpPr>
        <p:sp>
          <p:nvSpPr>
            <p:cNvPr id="4" name="object 4" descr=""/>
            <p:cNvSpPr/>
            <p:nvPr/>
          </p:nvSpPr>
          <p:spPr>
            <a:xfrm>
              <a:off x="4856034" y="3348831"/>
              <a:ext cx="8576310" cy="3086100"/>
            </a:xfrm>
            <a:custGeom>
              <a:avLst/>
              <a:gdLst/>
              <a:ahLst/>
              <a:cxnLst/>
              <a:rect l="l" t="t" r="r" b="b"/>
              <a:pathLst>
                <a:path w="8576310" h="3086100">
                  <a:moveTo>
                    <a:pt x="8185406" y="3086100"/>
                  </a:moveTo>
                  <a:lnTo>
                    <a:pt x="390524" y="3086100"/>
                  </a:lnTo>
                  <a:lnTo>
                    <a:pt x="339192" y="3082713"/>
                  </a:lnTo>
                  <a:lnTo>
                    <a:pt x="289174" y="3072720"/>
                  </a:lnTo>
                  <a:lnTo>
                    <a:pt x="241077" y="3056373"/>
                  </a:lnTo>
                  <a:lnTo>
                    <a:pt x="195508" y="3033922"/>
                  </a:lnTo>
                  <a:lnTo>
                    <a:pt x="153074" y="3005620"/>
                  </a:lnTo>
                  <a:lnTo>
                    <a:pt x="114382" y="2971717"/>
                  </a:lnTo>
                  <a:lnTo>
                    <a:pt x="80479" y="2933025"/>
                  </a:lnTo>
                  <a:lnTo>
                    <a:pt x="52177" y="2890591"/>
                  </a:lnTo>
                  <a:lnTo>
                    <a:pt x="29726" y="2845022"/>
                  </a:lnTo>
                  <a:lnTo>
                    <a:pt x="13379" y="2796925"/>
                  </a:lnTo>
                  <a:lnTo>
                    <a:pt x="3386" y="2746907"/>
                  </a:lnTo>
                  <a:lnTo>
                    <a:pt x="0" y="2695574"/>
                  </a:lnTo>
                  <a:lnTo>
                    <a:pt x="0" y="390524"/>
                  </a:lnTo>
                  <a:lnTo>
                    <a:pt x="3386" y="339192"/>
                  </a:lnTo>
                  <a:lnTo>
                    <a:pt x="13379" y="289174"/>
                  </a:lnTo>
                  <a:lnTo>
                    <a:pt x="29726" y="241077"/>
                  </a:lnTo>
                  <a:lnTo>
                    <a:pt x="52177" y="195508"/>
                  </a:lnTo>
                  <a:lnTo>
                    <a:pt x="80479" y="153074"/>
                  </a:lnTo>
                  <a:lnTo>
                    <a:pt x="114382" y="114382"/>
                  </a:lnTo>
                  <a:lnTo>
                    <a:pt x="153074" y="80479"/>
                  </a:lnTo>
                  <a:lnTo>
                    <a:pt x="195508" y="52177"/>
                  </a:lnTo>
                  <a:lnTo>
                    <a:pt x="241077" y="29726"/>
                  </a:lnTo>
                  <a:lnTo>
                    <a:pt x="289174" y="13379"/>
                  </a:lnTo>
                  <a:lnTo>
                    <a:pt x="339192" y="3386"/>
                  </a:lnTo>
                  <a:lnTo>
                    <a:pt x="390524" y="0"/>
                  </a:lnTo>
                  <a:lnTo>
                    <a:pt x="8185406" y="0"/>
                  </a:lnTo>
                  <a:lnTo>
                    <a:pt x="8236738" y="3386"/>
                  </a:lnTo>
                  <a:lnTo>
                    <a:pt x="8286756" y="13379"/>
                  </a:lnTo>
                  <a:lnTo>
                    <a:pt x="8334853" y="29726"/>
                  </a:lnTo>
                  <a:lnTo>
                    <a:pt x="8380423" y="52177"/>
                  </a:lnTo>
                  <a:lnTo>
                    <a:pt x="8422857" y="80479"/>
                  </a:lnTo>
                  <a:lnTo>
                    <a:pt x="8461549" y="114382"/>
                  </a:lnTo>
                  <a:lnTo>
                    <a:pt x="8495451" y="153074"/>
                  </a:lnTo>
                  <a:lnTo>
                    <a:pt x="8523754" y="195508"/>
                  </a:lnTo>
                  <a:lnTo>
                    <a:pt x="8546204" y="241077"/>
                  </a:lnTo>
                  <a:lnTo>
                    <a:pt x="8562551" y="289174"/>
                  </a:lnTo>
                  <a:lnTo>
                    <a:pt x="8572544" y="339192"/>
                  </a:lnTo>
                  <a:lnTo>
                    <a:pt x="8575931" y="390524"/>
                  </a:lnTo>
                  <a:lnTo>
                    <a:pt x="8575931" y="2695574"/>
                  </a:lnTo>
                  <a:lnTo>
                    <a:pt x="8572544" y="2746907"/>
                  </a:lnTo>
                  <a:lnTo>
                    <a:pt x="8562551" y="2796925"/>
                  </a:lnTo>
                  <a:lnTo>
                    <a:pt x="8546204" y="2845022"/>
                  </a:lnTo>
                  <a:lnTo>
                    <a:pt x="8523754" y="2890591"/>
                  </a:lnTo>
                  <a:lnTo>
                    <a:pt x="8495451" y="2933025"/>
                  </a:lnTo>
                  <a:lnTo>
                    <a:pt x="8461549" y="2971717"/>
                  </a:lnTo>
                  <a:lnTo>
                    <a:pt x="8422857" y="3005620"/>
                  </a:lnTo>
                  <a:lnTo>
                    <a:pt x="8380423" y="3033922"/>
                  </a:lnTo>
                  <a:lnTo>
                    <a:pt x="8334853" y="3056373"/>
                  </a:lnTo>
                  <a:lnTo>
                    <a:pt x="8286756" y="3072720"/>
                  </a:lnTo>
                  <a:lnTo>
                    <a:pt x="8236738" y="3082713"/>
                  </a:lnTo>
                  <a:lnTo>
                    <a:pt x="8185406" y="3086100"/>
                  </a:lnTo>
                  <a:close/>
                </a:path>
              </a:pathLst>
            </a:custGeom>
            <a:solidFill>
              <a:srgbClr val="0F676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4856034" y="3348832"/>
              <a:ext cx="8576310" cy="3086100"/>
            </a:xfrm>
            <a:custGeom>
              <a:avLst/>
              <a:gdLst/>
              <a:ahLst/>
              <a:cxnLst/>
              <a:rect l="l" t="t" r="r" b="b"/>
              <a:pathLst>
                <a:path w="8576310" h="3086100">
                  <a:moveTo>
                    <a:pt x="390524" y="0"/>
                  </a:moveTo>
                  <a:lnTo>
                    <a:pt x="8185405" y="0"/>
                  </a:lnTo>
                  <a:lnTo>
                    <a:pt x="8236738" y="3386"/>
                  </a:lnTo>
                  <a:lnTo>
                    <a:pt x="8286756" y="13379"/>
                  </a:lnTo>
                  <a:lnTo>
                    <a:pt x="8334853" y="29726"/>
                  </a:lnTo>
                  <a:lnTo>
                    <a:pt x="8380422" y="52177"/>
                  </a:lnTo>
                  <a:lnTo>
                    <a:pt x="8422857" y="80479"/>
                  </a:lnTo>
                  <a:lnTo>
                    <a:pt x="8461549" y="114382"/>
                  </a:lnTo>
                  <a:lnTo>
                    <a:pt x="8495451" y="153074"/>
                  </a:lnTo>
                  <a:lnTo>
                    <a:pt x="8523753" y="195508"/>
                  </a:lnTo>
                  <a:lnTo>
                    <a:pt x="8546204" y="241077"/>
                  </a:lnTo>
                  <a:lnTo>
                    <a:pt x="8562551" y="289174"/>
                  </a:lnTo>
                  <a:lnTo>
                    <a:pt x="8572544" y="339192"/>
                  </a:lnTo>
                  <a:lnTo>
                    <a:pt x="8575931" y="390524"/>
                  </a:lnTo>
                  <a:lnTo>
                    <a:pt x="8575931" y="2695574"/>
                  </a:lnTo>
                  <a:lnTo>
                    <a:pt x="8572544" y="2746907"/>
                  </a:lnTo>
                  <a:lnTo>
                    <a:pt x="8562551" y="2796925"/>
                  </a:lnTo>
                  <a:lnTo>
                    <a:pt x="8546204" y="2845022"/>
                  </a:lnTo>
                  <a:lnTo>
                    <a:pt x="8523753" y="2890591"/>
                  </a:lnTo>
                  <a:lnTo>
                    <a:pt x="8495451" y="2933025"/>
                  </a:lnTo>
                  <a:lnTo>
                    <a:pt x="8461549" y="2971717"/>
                  </a:lnTo>
                  <a:lnTo>
                    <a:pt x="8422857" y="3005620"/>
                  </a:lnTo>
                  <a:lnTo>
                    <a:pt x="8380422" y="3033922"/>
                  </a:lnTo>
                  <a:lnTo>
                    <a:pt x="8334853" y="3056373"/>
                  </a:lnTo>
                  <a:lnTo>
                    <a:pt x="8286756" y="3072720"/>
                  </a:lnTo>
                  <a:lnTo>
                    <a:pt x="8236738" y="3082713"/>
                  </a:lnTo>
                  <a:lnTo>
                    <a:pt x="8185405" y="3086099"/>
                  </a:lnTo>
                  <a:lnTo>
                    <a:pt x="390524" y="3086099"/>
                  </a:lnTo>
                  <a:lnTo>
                    <a:pt x="339192" y="3082713"/>
                  </a:lnTo>
                  <a:lnTo>
                    <a:pt x="289174" y="3072720"/>
                  </a:lnTo>
                  <a:lnTo>
                    <a:pt x="241077" y="3056372"/>
                  </a:lnTo>
                  <a:lnTo>
                    <a:pt x="195508" y="3033922"/>
                  </a:lnTo>
                  <a:lnTo>
                    <a:pt x="153074" y="3005620"/>
                  </a:lnTo>
                  <a:lnTo>
                    <a:pt x="114382" y="2971717"/>
                  </a:lnTo>
                  <a:lnTo>
                    <a:pt x="80479" y="2933025"/>
                  </a:lnTo>
                  <a:lnTo>
                    <a:pt x="52177" y="2890591"/>
                  </a:lnTo>
                  <a:lnTo>
                    <a:pt x="29726" y="2845022"/>
                  </a:lnTo>
                  <a:lnTo>
                    <a:pt x="13379" y="2796925"/>
                  </a:lnTo>
                  <a:lnTo>
                    <a:pt x="3386" y="2746907"/>
                  </a:lnTo>
                  <a:lnTo>
                    <a:pt x="0" y="2695574"/>
                  </a:lnTo>
                  <a:lnTo>
                    <a:pt x="0" y="390524"/>
                  </a:lnTo>
                  <a:lnTo>
                    <a:pt x="3386" y="339192"/>
                  </a:lnTo>
                  <a:lnTo>
                    <a:pt x="13379" y="289174"/>
                  </a:lnTo>
                  <a:lnTo>
                    <a:pt x="29726" y="241077"/>
                  </a:lnTo>
                  <a:lnTo>
                    <a:pt x="52177" y="195508"/>
                  </a:lnTo>
                  <a:lnTo>
                    <a:pt x="80479" y="153074"/>
                  </a:lnTo>
                  <a:lnTo>
                    <a:pt x="114382" y="114382"/>
                  </a:lnTo>
                  <a:lnTo>
                    <a:pt x="153074" y="80479"/>
                  </a:lnTo>
                  <a:lnTo>
                    <a:pt x="195508" y="52177"/>
                  </a:lnTo>
                  <a:lnTo>
                    <a:pt x="241077" y="29726"/>
                  </a:lnTo>
                  <a:lnTo>
                    <a:pt x="289174" y="13379"/>
                  </a:lnTo>
                  <a:lnTo>
                    <a:pt x="339192" y="3386"/>
                  </a:lnTo>
                  <a:lnTo>
                    <a:pt x="390524" y="0"/>
                  </a:lnTo>
                </a:path>
              </a:pathLst>
            </a:custGeom>
            <a:ln w="1333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6985296" y="3775999"/>
            <a:ext cx="4318000" cy="2106930"/>
          </a:xfrm>
          <a:prstGeom prst="rect"/>
        </p:spPr>
        <p:txBody>
          <a:bodyPr wrap="square" lIns="0" tIns="8255" rIns="0" bIns="0" rtlCol="0" vert="horz">
            <a:spAutoFit/>
          </a:bodyPr>
          <a:lstStyle/>
          <a:p>
            <a:pPr marL="1075055" marR="5080" indent="-1062990">
              <a:lnSpc>
                <a:spcPct val="100600"/>
              </a:lnSpc>
              <a:spcBef>
                <a:spcPts val="65"/>
              </a:spcBef>
            </a:pPr>
            <a:r>
              <a:rPr dirty="0" sz="6800" spc="-285">
                <a:solidFill>
                  <a:srgbClr val="FFFFFF"/>
                </a:solidFill>
                <a:latin typeface="Arial"/>
                <a:cs typeface="Arial"/>
              </a:rPr>
              <a:t>Challenges </a:t>
            </a:r>
            <a:r>
              <a:rPr dirty="0" sz="6800" spc="-10">
                <a:solidFill>
                  <a:srgbClr val="FFFFFF"/>
                </a:solidFill>
                <a:latin typeface="Arial"/>
                <a:cs typeface="Arial"/>
              </a:rPr>
              <a:t>faced</a:t>
            </a:r>
            <a:endParaRPr sz="6800">
              <a:latin typeface="Arial"/>
              <a:cs typeface="Arial"/>
            </a:endParaRPr>
          </a:p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25311"/>
            <a:ext cx="2714624" cy="2714624"/>
          </a:xfrm>
          <a:prstGeom prst="rect">
            <a:avLst/>
          </a:prstGeom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74983" y="1553460"/>
            <a:ext cx="6675120" cy="5588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500" spc="-325">
                <a:solidFill>
                  <a:srgbClr val="0F6761"/>
                </a:solidFill>
              </a:rPr>
              <a:t>AI</a:t>
            </a:r>
            <a:r>
              <a:rPr dirty="0" sz="3500" spc="-90">
                <a:solidFill>
                  <a:srgbClr val="0F6761"/>
                </a:solidFill>
              </a:rPr>
              <a:t> </a:t>
            </a:r>
            <a:r>
              <a:rPr dirty="0" sz="3500" spc="65">
                <a:solidFill>
                  <a:srgbClr val="0F6761"/>
                </a:solidFill>
              </a:rPr>
              <a:t>Accuracy</a:t>
            </a:r>
            <a:r>
              <a:rPr dirty="0" sz="3500" spc="-145">
                <a:solidFill>
                  <a:srgbClr val="0F6761"/>
                </a:solidFill>
              </a:rPr>
              <a:t> </a:t>
            </a:r>
            <a:r>
              <a:rPr dirty="0" sz="3500">
                <a:solidFill>
                  <a:srgbClr val="0F6761"/>
                </a:solidFill>
              </a:rPr>
              <a:t>and</a:t>
            </a:r>
            <a:r>
              <a:rPr dirty="0" sz="3500" spc="-114">
                <a:solidFill>
                  <a:srgbClr val="0F6761"/>
                </a:solidFill>
              </a:rPr>
              <a:t> </a:t>
            </a:r>
            <a:r>
              <a:rPr dirty="0" sz="3500" spc="-110">
                <a:solidFill>
                  <a:srgbClr val="0F6761"/>
                </a:solidFill>
              </a:rPr>
              <a:t>Training</a:t>
            </a:r>
            <a:r>
              <a:rPr dirty="0" sz="3500" spc="-114">
                <a:solidFill>
                  <a:srgbClr val="0F6761"/>
                </a:solidFill>
              </a:rPr>
              <a:t> </a:t>
            </a:r>
            <a:r>
              <a:rPr dirty="0" sz="3500" spc="-20">
                <a:solidFill>
                  <a:srgbClr val="0F6761"/>
                </a:solidFill>
              </a:rPr>
              <a:t>Time</a:t>
            </a:r>
            <a:endParaRPr sz="3500"/>
          </a:p>
        </p:txBody>
      </p:sp>
      <p:sp>
        <p:nvSpPr>
          <p:cNvPr id="3" name="object 3" descr=""/>
          <p:cNvSpPr txBox="1"/>
          <p:nvPr/>
        </p:nvSpPr>
        <p:spPr>
          <a:xfrm>
            <a:off x="661362" y="2469062"/>
            <a:ext cx="17639665" cy="569277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678815">
              <a:lnSpc>
                <a:spcPct val="107700"/>
              </a:lnSpc>
              <a:spcBef>
                <a:spcPts val="95"/>
              </a:spcBef>
            </a:pPr>
            <a:r>
              <a:rPr dirty="0" sz="3250">
                <a:solidFill>
                  <a:srgbClr val="231F20"/>
                </a:solidFill>
                <a:latin typeface="Verdana"/>
                <a:cs typeface="Verdana"/>
              </a:rPr>
              <a:t>The</a:t>
            </a:r>
            <a:r>
              <a:rPr dirty="0" sz="3250" spc="55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3250" spc="-265">
                <a:solidFill>
                  <a:srgbClr val="231F20"/>
                </a:solidFill>
                <a:latin typeface="Verdana"/>
                <a:cs typeface="Verdana"/>
              </a:rPr>
              <a:t>AI</a:t>
            </a:r>
            <a:r>
              <a:rPr dirty="0" sz="3250" spc="55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3250">
                <a:solidFill>
                  <a:srgbClr val="231F20"/>
                </a:solidFill>
                <a:latin typeface="Verdana"/>
                <a:cs typeface="Verdana"/>
              </a:rPr>
              <a:t>model</a:t>
            </a:r>
            <a:r>
              <a:rPr dirty="0" sz="3250" spc="50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3250" spc="-60">
                <a:solidFill>
                  <a:srgbClr val="231F20"/>
                </a:solidFill>
                <a:latin typeface="Verdana"/>
                <a:cs typeface="Verdana"/>
              </a:rPr>
              <a:t>initially</a:t>
            </a:r>
            <a:r>
              <a:rPr dirty="0" sz="3250" spc="55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3250">
                <a:solidFill>
                  <a:srgbClr val="231F20"/>
                </a:solidFill>
                <a:latin typeface="Verdana"/>
                <a:cs typeface="Verdana"/>
              </a:rPr>
              <a:t>gave</a:t>
            </a:r>
            <a:r>
              <a:rPr dirty="0" sz="3250" spc="55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3250" spc="-30">
                <a:solidFill>
                  <a:srgbClr val="231F20"/>
                </a:solidFill>
                <a:latin typeface="Verdana"/>
                <a:cs typeface="Verdana"/>
              </a:rPr>
              <a:t>unreliable</a:t>
            </a:r>
            <a:r>
              <a:rPr dirty="0" sz="3250" spc="55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3250">
                <a:solidFill>
                  <a:srgbClr val="231F20"/>
                </a:solidFill>
                <a:latin typeface="Verdana"/>
                <a:cs typeface="Verdana"/>
              </a:rPr>
              <a:t>results</a:t>
            </a:r>
            <a:r>
              <a:rPr dirty="0" sz="3250" spc="50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3250">
                <a:solidFill>
                  <a:srgbClr val="231F20"/>
                </a:solidFill>
                <a:latin typeface="Verdana"/>
                <a:cs typeface="Verdana"/>
              </a:rPr>
              <a:t>when</a:t>
            </a:r>
            <a:r>
              <a:rPr dirty="0" sz="3250" spc="55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3250">
                <a:solidFill>
                  <a:srgbClr val="231F20"/>
                </a:solidFill>
                <a:latin typeface="Verdana"/>
                <a:cs typeface="Verdana"/>
              </a:rPr>
              <a:t>detecting</a:t>
            </a:r>
            <a:r>
              <a:rPr dirty="0" sz="3250" spc="55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3250">
                <a:solidFill>
                  <a:srgbClr val="231F20"/>
                </a:solidFill>
                <a:latin typeface="Verdana"/>
                <a:cs typeface="Verdana"/>
              </a:rPr>
              <a:t>fake</a:t>
            </a:r>
            <a:r>
              <a:rPr dirty="0" sz="3250" spc="55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3250">
                <a:solidFill>
                  <a:srgbClr val="231F20"/>
                </a:solidFill>
                <a:latin typeface="Verdana"/>
                <a:cs typeface="Verdana"/>
              </a:rPr>
              <a:t>names</a:t>
            </a:r>
            <a:r>
              <a:rPr dirty="0" sz="3250" spc="50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3250">
                <a:solidFill>
                  <a:srgbClr val="231F20"/>
                </a:solidFill>
                <a:latin typeface="Verdana"/>
                <a:cs typeface="Verdana"/>
              </a:rPr>
              <a:t>or</a:t>
            </a:r>
            <a:r>
              <a:rPr dirty="0" sz="3250" spc="55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3250" spc="-20">
                <a:solidFill>
                  <a:srgbClr val="231F20"/>
                </a:solidFill>
                <a:latin typeface="Verdana"/>
                <a:cs typeface="Verdana"/>
              </a:rPr>
              <a:t>spam </a:t>
            </a:r>
            <a:r>
              <a:rPr dirty="0" sz="3250" spc="-10">
                <a:solidFill>
                  <a:srgbClr val="231F20"/>
                </a:solidFill>
                <a:latin typeface="Verdana"/>
                <a:cs typeface="Verdana"/>
              </a:rPr>
              <a:t>content.</a:t>
            </a:r>
            <a:endParaRPr sz="3250">
              <a:latin typeface="Verdana"/>
              <a:cs typeface="Verdana"/>
            </a:endParaRPr>
          </a:p>
          <a:p>
            <a:pPr marL="12700" marR="678815" indent="142240">
              <a:lnSpc>
                <a:spcPts val="4120"/>
              </a:lnSpc>
              <a:spcBef>
                <a:spcPts val="105"/>
              </a:spcBef>
            </a:pPr>
            <a:r>
              <a:rPr dirty="0" sz="3150" spc="114">
                <a:solidFill>
                  <a:srgbClr val="231F20"/>
                </a:solidFill>
                <a:latin typeface="Verdana"/>
                <a:cs typeface="Verdana"/>
              </a:rPr>
              <a:t>We</a:t>
            </a:r>
            <a:r>
              <a:rPr dirty="0" sz="3150" spc="-100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3150" spc="-20">
                <a:solidFill>
                  <a:srgbClr val="231F20"/>
                </a:solidFill>
                <a:latin typeface="Verdana"/>
                <a:cs typeface="Verdana"/>
              </a:rPr>
              <a:t>refined</a:t>
            </a:r>
            <a:r>
              <a:rPr dirty="0" sz="3150" spc="-100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3150">
                <a:solidFill>
                  <a:srgbClr val="231F20"/>
                </a:solidFill>
                <a:latin typeface="Verdana"/>
                <a:cs typeface="Verdana"/>
              </a:rPr>
              <a:t>the</a:t>
            </a:r>
            <a:r>
              <a:rPr dirty="0" sz="3150" spc="-100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3150" spc="-20">
                <a:solidFill>
                  <a:srgbClr val="231F20"/>
                </a:solidFill>
                <a:latin typeface="Verdana"/>
                <a:cs typeface="Verdana"/>
              </a:rPr>
              <a:t>dataset,</a:t>
            </a:r>
            <a:r>
              <a:rPr dirty="0" sz="3150" spc="-100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3150" spc="-60">
                <a:solidFill>
                  <a:srgbClr val="231F20"/>
                </a:solidFill>
                <a:latin typeface="Verdana"/>
                <a:cs typeface="Verdana"/>
              </a:rPr>
              <a:t>improved</a:t>
            </a:r>
            <a:r>
              <a:rPr dirty="0" sz="3150" spc="-100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3150" spc="-30">
                <a:solidFill>
                  <a:srgbClr val="231F20"/>
                </a:solidFill>
                <a:latin typeface="Verdana"/>
                <a:cs typeface="Verdana"/>
              </a:rPr>
              <a:t>labeling,</a:t>
            </a:r>
            <a:r>
              <a:rPr dirty="0" sz="3150" spc="-100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3150">
                <a:solidFill>
                  <a:srgbClr val="231F20"/>
                </a:solidFill>
                <a:latin typeface="Verdana"/>
                <a:cs typeface="Verdana"/>
              </a:rPr>
              <a:t>and</a:t>
            </a:r>
            <a:r>
              <a:rPr dirty="0" sz="3150" spc="-100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3150">
                <a:solidFill>
                  <a:srgbClr val="231F20"/>
                </a:solidFill>
                <a:latin typeface="Verdana"/>
                <a:cs typeface="Verdana"/>
              </a:rPr>
              <a:t>conducted</a:t>
            </a:r>
            <a:r>
              <a:rPr dirty="0" sz="3150" spc="-100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3150" spc="-50">
                <a:solidFill>
                  <a:srgbClr val="231F20"/>
                </a:solidFill>
                <a:latin typeface="Verdana"/>
                <a:cs typeface="Verdana"/>
              </a:rPr>
              <a:t>multiple</a:t>
            </a:r>
            <a:r>
              <a:rPr dirty="0" sz="3150" spc="-100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3150" spc="-110">
                <a:solidFill>
                  <a:srgbClr val="231F20"/>
                </a:solidFill>
                <a:latin typeface="Verdana"/>
                <a:cs typeface="Verdana"/>
              </a:rPr>
              <a:t>training</a:t>
            </a:r>
            <a:r>
              <a:rPr dirty="0" sz="3150" spc="-100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3150" spc="90">
                <a:solidFill>
                  <a:srgbClr val="231F20"/>
                </a:solidFill>
                <a:latin typeface="Verdana"/>
                <a:cs typeface="Verdana"/>
              </a:rPr>
              <a:t>cycles</a:t>
            </a:r>
            <a:r>
              <a:rPr dirty="0" sz="3150" spc="-100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3150" spc="-25">
                <a:solidFill>
                  <a:srgbClr val="231F20"/>
                </a:solidFill>
                <a:latin typeface="Verdana"/>
                <a:cs typeface="Verdana"/>
              </a:rPr>
              <a:t>to </a:t>
            </a:r>
            <a:r>
              <a:rPr dirty="0" sz="3150" spc="-10">
                <a:solidFill>
                  <a:srgbClr val="231F20"/>
                </a:solidFill>
                <a:latin typeface="Verdana"/>
                <a:cs typeface="Verdana"/>
              </a:rPr>
              <a:t>enhance</a:t>
            </a:r>
            <a:r>
              <a:rPr dirty="0" sz="3150" spc="-229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3150" spc="-10">
                <a:solidFill>
                  <a:srgbClr val="231F20"/>
                </a:solidFill>
                <a:latin typeface="Verdana"/>
                <a:cs typeface="Verdana"/>
              </a:rPr>
              <a:t>accuracy.</a:t>
            </a:r>
            <a:endParaRPr sz="315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3060"/>
              </a:spcBef>
            </a:pPr>
            <a:endParaRPr sz="3150">
              <a:latin typeface="Verdana"/>
              <a:cs typeface="Verdana"/>
            </a:endParaRPr>
          </a:p>
          <a:p>
            <a:pPr marL="1045210">
              <a:lnSpc>
                <a:spcPct val="100000"/>
              </a:lnSpc>
              <a:spcBef>
                <a:spcPts val="5"/>
              </a:spcBef>
            </a:pPr>
            <a:r>
              <a:rPr dirty="0" sz="3500" spc="-75" b="1">
                <a:solidFill>
                  <a:srgbClr val="0F6761"/>
                </a:solidFill>
                <a:latin typeface="Tahoma"/>
                <a:cs typeface="Tahoma"/>
              </a:rPr>
              <a:t>Real-</a:t>
            </a:r>
            <a:r>
              <a:rPr dirty="0" sz="3500" b="1">
                <a:solidFill>
                  <a:srgbClr val="0F6761"/>
                </a:solidFill>
                <a:latin typeface="Tahoma"/>
                <a:cs typeface="Tahoma"/>
              </a:rPr>
              <a:t>Time</a:t>
            </a:r>
            <a:r>
              <a:rPr dirty="0" sz="3500" spc="-220" b="1">
                <a:solidFill>
                  <a:srgbClr val="0F6761"/>
                </a:solidFill>
                <a:latin typeface="Tahoma"/>
                <a:cs typeface="Tahoma"/>
              </a:rPr>
              <a:t> </a:t>
            </a:r>
            <a:r>
              <a:rPr dirty="0" sz="3500" b="1">
                <a:solidFill>
                  <a:srgbClr val="0F6761"/>
                </a:solidFill>
                <a:latin typeface="Tahoma"/>
                <a:cs typeface="Tahoma"/>
              </a:rPr>
              <a:t>Alert</a:t>
            </a:r>
            <a:r>
              <a:rPr dirty="0" sz="3500" spc="-220" b="1">
                <a:solidFill>
                  <a:srgbClr val="0F6761"/>
                </a:solidFill>
                <a:latin typeface="Tahoma"/>
                <a:cs typeface="Tahoma"/>
              </a:rPr>
              <a:t> </a:t>
            </a:r>
            <a:r>
              <a:rPr dirty="0" sz="3500" spc="-30" b="1">
                <a:solidFill>
                  <a:srgbClr val="0F6761"/>
                </a:solidFill>
                <a:latin typeface="Tahoma"/>
                <a:cs typeface="Tahoma"/>
              </a:rPr>
              <a:t>Delivery</a:t>
            </a:r>
            <a:r>
              <a:rPr dirty="0" sz="3500" spc="-215" b="1">
                <a:solidFill>
                  <a:srgbClr val="0F6761"/>
                </a:solidFill>
                <a:latin typeface="Tahoma"/>
                <a:cs typeface="Tahoma"/>
              </a:rPr>
              <a:t> </a:t>
            </a:r>
            <a:r>
              <a:rPr dirty="0" sz="3500" spc="-10" b="1">
                <a:solidFill>
                  <a:srgbClr val="0F6761"/>
                </a:solidFill>
                <a:latin typeface="Tahoma"/>
                <a:cs typeface="Tahoma"/>
              </a:rPr>
              <a:t>Under</a:t>
            </a:r>
            <a:r>
              <a:rPr dirty="0" sz="3500" spc="-220" b="1">
                <a:solidFill>
                  <a:srgbClr val="0F6761"/>
                </a:solidFill>
                <a:latin typeface="Tahoma"/>
                <a:cs typeface="Tahoma"/>
              </a:rPr>
              <a:t> </a:t>
            </a:r>
            <a:r>
              <a:rPr dirty="0" sz="3500" spc="-20" b="1">
                <a:solidFill>
                  <a:srgbClr val="0F6761"/>
                </a:solidFill>
                <a:latin typeface="Tahoma"/>
                <a:cs typeface="Tahoma"/>
              </a:rPr>
              <a:t>Load</a:t>
            </a:r>
            <a:endParaRPr sz="3500">
              <a:latin typeface="Tahoma"/>
              <a:cs typeface="Tahoma"/>
            </a:endParaRPr>
          </a:p>
          <a:p>
            <a:pPr marL="12700" marR="5080">
              <a:lnSpc>
                <a:spcPct val="107700"/>
              </a:lnSpc>
              <a:spcBef>
                <a:spcPts val="4185"/>
              </a:spcBef>
              <a:tabLst>
                <a:tab pos="2045970" algn="l"/>
                <a:tab pos="3124200" algn="l"/>
                <a:tab pos="5017770" algn="l"/>
                <a:tab pos="5744845" algn="l"/>
                <a:tab pos="7313295" algn="l"/>
                <a:tab pos="9690735" algn="l"/>
                <a:tab pos="11153775" algn="l"/>
                <a:tab pos="12654915" algn="l"/>
                <a:tab pos="14321790" algn="l"/>
                <a:tab pos="15453360" algn="l"/>
              </a:tabLst>
            </a:pPr>
            <a:r>
              <a:rPr dirty="0" sz="3250" spc="-10">
                <a:solidFill>
                  <a:srgbClr val="231F20"/>
                </a:solidFill>
                <a:latin typeface="Verdana"/>
                <a:cs typeface="Verdana"/>
              </a:rPr>
              <a:t>Ensuring</a:t>
            </a:r>
            <a:r>
              <a:rPr dirty="0" sz="3250">
                <a:solidFill>
                  <a:srgbClr val="231F20"/>
                </a:solidFill>
                <a:latin typeface="Verdana"/>
                <a:cs typeface="Verdana"/>
              </a:rPr>
              <a:t>	</a:t>
            </a:r>
            <a:r>
              <a:rPr dirty="0" sz="3250" spc="-20">
                <a:solidFill>
                  <a:srgbClr val="231F20"/>
                </a:solidFill>
                <a:latin typeface="Verdana"/>
                <a:cs typeface="Verdana"/>
              </a:rPr>
              <a:t>fast</a:t>
            </a:r>
            <a:r>
              <a:rPr dirty="0" sz="3250">
                <a:solidFill>
                  <a:srgbClr val="231F20"/>
                </a:solidFill>
                <a:latin typeface="Verdana"/>
                <a:cs typeface="Verdana"/>
              </a:rPr>
              <a:t>	</a:t>
            </a:r>
            <a:r>
              <a:rPr dirty="0" sz="3250" spc="-10">
                <a:solidFill>
                  <a:srgbClr val="231F20"/>
                </a:solidFill>
                <a:latin typeface="Verdana"/>
                <a:cs typeface="Verdana"/>
              </a:rPr>
              <a:t>delivery</a:t>
            </a:r>
            <a:r>
              <a:rPr dirty="0" sz="3250">
                <a:solidFill>
                  <a:srgbClr val="231F20"/>
                </a:solidFill>
                <a:latin typeface="Verdana"/>
                <a:cs typeface="Verdana"/>
              </a:rPr>
              <a:t>	</a:t>
            </a:r>
            <a:r>
              <a:rPr dirty="0" sz="3250" spc="-25">
                <a:solidFill>
                  <a:srgbClr val="231F20"/>
                </a:solidFill>
                <a:latin typeface="Verdana"/>
                <a:cs typeface="Verdana"/>
              </a:rPr>
              <a:t>of</a:t>
            </a:r>
            <a:r>
              <a:rPr dirty="0" sz="3250">
                <a:solidFill>
                  <a:srgbClr val="231F20"/>
                </a:solidFill>
                <a:latin typeface="Verdana"/>
                <a:cs typeface="Verdana"/>
              </a:rPr>
              <a:t>	</a:t>
            </a:r>
            <a:r>
              <a:rPr dirty="0" sz="3250" spc="-10">
                <a:solidFill>
                  <a:srgbClr val="231F20"/>
                </a:solidFill>
                <a:latin typeface="Verdana"/>
                <a:cs typeface="Verdana"/>
              </a:rPr>
              <a:t>alerts,</a:t>
            </a:r>
            <a:r>
              <a:rPr dirty="0" sz="3250">
                <a:solidFill>
                  <a:srgbClr val="231F20"/>
                </a:solidFill>
                <a:latin typeface="Verdana"/>
                <a:cs typeface="Verdana"/>
              </a:rPr>
              <a:t>	</a:t>
            </a:r>
            <a:r>
              <a:rPr dirty="0" sz="3250" spc="-10">
                <a:solidFill>
                  <a:srgbClr val="231F20"/>
                </a:solidFill>
                <a:latin typeface="Verdana"/>
                <a:cs typeface="Verdana"/>
              </a:rPr>
              <a:t>especially</a:t>
            </a:r>
            <a:r>
              <a:rPr dirty="0" sz="3250">
                <a:solidFill>
                  <a:srgbClr val="231F20"/>
                </a:solidFill>
                <a:latin typeface="Verdana"/>
                <a:cs typeface="Verdana"/>
              </a:rPr>
              <a:t>	</a:t>
            </a:r>
            <a:r>
              <a:rPr dirty="0" sz="3250" spc="-10">
                <a:solidFill>
                  <a:srgbClr val="231F20"/>
                </a:solidFill>
                <a:latin typeface="Verdana"/>
                <a:cs typeface="Verdana"/>
              </a:rPr>
              <a:t>under</a:t>
            </a:r>
            <a:r>
              <a:rPr dirty="0" sz="3250">
                <a:solidFill>
                  <a:srgbClr val="231F20"/>
                </a:solidFill>
                <a:latin typeface="Verdana"/>
                <a:cs typeface="Verdana"/>
              </a:rPr>
              <a:t>	</a:t>
            </a:r>
            <a:r>
              <a:rPr dirty="0" sz="3250" spc="-10">
                <a:solidFill>
                  <a:srgbClr val="231F20"/>
                </a:solidFill>
                <a:latin typeface="Verdana"/>
                <a:cs typeface="Verdana"/>
              </a:rPr>
              <a:t>heavy</a:t>
            </a:r>
            <a:r>
              <a:rPr dirty="0" sz="3250">
                <a:solidFill>
                  <a:srgbClr val="231F20"/>
                </a:solidFill>
                <a:latin typeface="Verdana"/>
                <a:cs typeface="Verdana"/>
              </a:rPr>
              <a:t>	</a:t>
            </a:r>
            <a:r>
              <a:rPr dirty="0" sz="3250" spc="-10">
                <a:solidFill>
                  <a:srgbClr val="231F20"/>
                </a:solidFill>
                <a:latin typeface="Verdana"/>
                <a:cs typeface="Verdana"/>
              </a:rPr>
              <a:t>usage,</a:t>
            </a:r>
            <a:r>
              <a:rPr dirty="0" sz="3250">
                <a:solidFill>
                  <a:srgbClr val="231F20"/>
                </a:solidFill>
                <a:latin typeface="Verdana"/>
                <a:cs typeface="Verdana"/>
              </a:rPr>
              <a:t>	</a:t>
            </a:r>
            <a:r>
              <a:rPr dirty="0" sz="3250" spc="-25">
                <a:solidFill>
                  <a:srgbClr val="231F20"/>
                </a:solidFill>
                <a:latin typeface="Verdana"/>
                <a:cs typeface="Verdana"/>
              </a:rPr>
              <a:t>was</a:t>
            </a:r>
            <a:r>
              <a:rPr dirty="0" sz="3250">
                <a:solidFill>
                  <a:srgbClr val="231F20"/>
                </a:solidFill>
                <a:latin typeface="Verdana"/>
                <a:cs typeface="Verdana"/>
              </a:rPr>
              <a:t>	</a:t>
            </a:r>
            <a:r>
              <a:rPr dirty="0" sz="3250" spc="-25">
                <a:solidFill>
                  <a:srgbClr val="231F20"/>
                </a:solidFill>
                <a:latin typeface="Verdana"/>
                <a:cs typeface="Verdana"/>
              </a:rPr>
              <a:t>technically </a:t>
            </a:r>
            <a:r>
              <a:rPr dirty="0" sz="3250" spc="-10">
                <a:solidFill>
                  <a:srgbClr val="231F20"/>
                </a:solidFill>
                <a:latin typeface="Verdana"/>
                <a:cs typeface="Verdana"/>
              </a:rPr>
              <a:t>challenging.</a:t>
            </a:r>
            <a:endParaRPr sz="3250">
              <a:latin typeface="Verdana"/>
              <a:cs typeface="Verdana"/>
            </a:endParaRPr>
          </a:p>
          <a:p>
            <a:pPr marL="128905">
              <a:lnSpc>
                <a:spcPct val="100000"/>
              </a:lnSpc>
              <a:spcBef>
                <a:spcPts val="300"/>
              </a:spcBef>
            </a:pPr>
            <a:r>
              <a:rPr dirty="0" sz="3250" spc="120">
                <a:solidFill>
                  <a:srgbClr val="231F20"/>
                </a:solidFill>
                <a:latin typeface="Verdana"/>
                <a:cs typeface="Verdana"/>
              </a:rPr>
              <a:t>We</a:t>
            </a:r>
            <a:r>
              <a:rPr dirty="0" sz="3250" spc="-200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3250" spc="-65">
                <a:solidFill>
                  <a:srgbClr val="231F20"/>
                </a:solidFill>
                <a:latin typeface="Verdana"/>
                <a:cs typeface="Verdana"/>
              </a:rPr>
              <a:t>optimized</a:t>
            </a:r>
            <a:r>
              <a:rPr dirty="0" sz="3250" spc="-195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3250">
                <a:solidFill>
                  <a:srgbClr val="231F20"/>
                </a:solidFill>
                <a:latin typeface="Verdana"/>
                <a:cs typeface="Verdana"/>
              </a:rPr>
              <a:t>backend</a:t>
            </a:r>
            <a:r>
              <a:rPr dirty="0" sz="3250" spc="-195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3250" spc="-40">
                <a:solidFill>
                  <a:srgbClr val="231F20"/>
                </a:solidFill>
                <a:latin typeface="Verdana"/>
                <a:cs typeface="Verdana"/>
              </a:rPr>
              <a:t>performance</a:t>
            </a:r>
            <a:r>
              <a:rPr dirty="0" sz="3250" spc="-195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3250" spc="-85">
                <a:solidFill>
                  <a:srgbClr val="231F20"/>
                </a:solidFill>
                <a:latin typeface="Verdana"/>
                <a:cs typeface="Verdana"/>
              </a:rPr>
              <a:t>and</a:t>
            </a:r>
            <a:r>
              <a:rPr dirty="0" sz="3250" spc="-195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3250">
                <a:solidFill>
                  <a:srgbClr val="231F20"/>
                </a:solidFill>
                <a:latin typeface="Verdana"/>
                <a:cs typeface="Verdana"/>
              </a:rPr>
              <a:t>used</a:t>
            </a:r>
            <a:r>
              <a:rPr dirty="0" sz="3250" spc="-195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3250" spc="-95">
                <a:solidFill>
                  <a:srgbClr val="231F20"/>
                </a:solidFill>
                <a:latin typeface="Verdana"/>
                <a:cs typeface="Verdana"/>
              </a:rPr>
              <a:t>prioritization</a:t>
            </a:r>
            <a:r>
              <a:rPr dirty="0" sz="3250" spc="-195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3250" spc="-60">
                <a:solidFill>
                  <a:srgbClr val="231F20"/>
                </a:solidFill>
                <a:latin typeface="Verdana"/>
                <a:cs typeface="Verdana"/>
              </a:rPr>
              <a:t>for</a:t>
            </a:r>
            <a:r>
              <a:rPr dirty="0" sz="3250" spc="-195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3250" spc="-75">
                <a:solidFill>
                  <a:srgbClr val="231F20"/>
                </a:solidFill>
                <a:latin typeface="Verdana"/>
                <a:cs typeface="Verdana"/>
              </a:rPr>
              <a:t>verified</a:t>
            </a:r>
            <a:r>
              <a:rPr dirty="0" sz="3250" spc="-200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3250" spc="-10">
                <a:solidFill>
                  <a:srgbClr val="231F20"/>
                </a:solidFill>
                <a:latin typeface="Verdana"/>
                <a:cs typeface="Verdana"/>
              </a:rPr>
              <a:t>users.</a:t>
            </a:r>
            <a:endParaRPr sz="325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2780547" y="1783572"/>
            <a:ext cx="12727305" cy="7475220"/>
            <a:chOff x="2780547" y="1783572"/>
            <a:chExt cx="12727305" cy="747522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782816" y="7420070"/>
              <a:ext cx="12706350" cy="1181099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2780547" y="1783572"/>
              <a:ext cx="12727305" cy="7475220"/>
            </a:xfrm>
            <a:custGeom>
              <a:avLst/>
              <a:gdLst/>
              <a:ahLst/>
              <a:cxnLst/>
              <a:rect l="l" t="t" r="r" b="b"/>
              <a:pathLst>
                <a:path w="12727305" h="7475220">
                  <a:moveTo>
                    <a:pt x="12488781" y="7474727"/>
                  </a:moveTo>
                  <a:lnTo>
                    <a:pt x="238124" y="7474727"/>
                  </a:lnTo>
                  <a:lnTo>
                    <a:pt x="191452" y="7470109"/>
                  </a:lnTo>
                  <a:lnTo>
                    <a:pt x="146998" y="7456601"/>
                  </a:lnTo>
                  <a:lnTo>
                    <a:pt x="106013" y="7434719"/>
                  </a:lnTo>
                  <a:lnTo>
                    <a:pt x="69745" y="7404982"/>
                  </a:lnTo>
                  <a:lnTo>
                    <a:pt x="40007" y="7368714"/>
                  </a:lnTo>
                  <a:lnTo>
                    <a:pt x="18126" y="7327729"/>
                  </a:lnTo>
                  <a:lnTo>
                    <a:pt x="4617" y="7283275"/>
                  </a:lnTo>
                  <a:lnTo>
                    <a:pt x="0" y="7236602"/>
                  </a:lnTo>
                  <a:lnTo>
                    <a:pt x="0" y="238124"/>
                  </a:lnTo>
                  <a:lnTo>
                    <a:pt x="4617" y="191452"/>
                  </a:lnTo>
                  <a:lnTo>
                    <a:pt x="18126" y="146998"/>
                  </a:lnTo>
                  <a:lnTo>
                    <a:pt x="40007" y="106013"/>
                  </a:lnTo>
                  <a:lnTo>
                    <a:pt x="69745" y="69745"/>
                  </a:lnTo>
                  <a:lnTo>
                    <a:pt x="106013" y="40007"/>
                  </a:lnTo>
                  <a:lnTo>
                    <a:pt x="146998" y="18126"/>
                  </a:lnTo>
                  <a:lnTo>
                    <a:pt x="191452" y="4617"/>
                  </a:lnTo>
                  <a:lnTo>
                    <a:pt x="238124" y="0"/>
                  </a:lnTo>
                  <a:lnTo>
                    <a:pt x="12488781" y="0"/>
                  </a:lnTo>
                  <a:lnTo>
                    <a:pt x="12535453" y="4617"/>
                  </a:lnTo>
                  <a:lnTo>
                    <a:pt x="12579907" y="18126"/>
                  </a:lnTo>
                  <a:lnTo>
                    <a:pt x="12620892" y="40007"/>
                  </a:lnTo>
                  <a:lnTo>
                    <a:pt x="12657160" y="69745"/>
                  </a:lnTo>
                  <a:lnTo>
                    <a:pt x="12686897" y="106013"/>
                  </a:lnTo>
                  <a:lnTo>
                    <a:pt x="12708779" y="146998"/>
                  </a:lnTo>
                  <a:lnTo>
                    <a:pt x="12722287" y="191452"/>
                  </a:lnTo>
                  <a:lnTo>
                    <a:pt x="12726905" y="238124"/>
                  </a:lnTo>
                  <a:lnTo>
                    <a:pt x="12726905" y="7236602"/>
                  </a:lnTo>
                  <a:lnTo>
                    <a:pt x="12722287" y="7283275"/>
                  </a:lnTo>
                  <a:lnTo>
                    <a:pt x="12708779" y="7327729"/>
                  </a:lnTo>
                  <a:lnTo>
                    <a:pt x="12686897" y="7368714"/>
                  </a:lnTo>
                  <a:lnTo>
                    <a:pt x="12657160" y="7404982"/>
                  </a:lnTo>
                  <a:lnTo>
                    <a:pt x="12620892" y="7434719"/>
                  </a:lnTo>
                  <a:lnTo>
                    <a:pt x="12579907" y="7456601"/>
                  </a:lnTo>
                  <a:lnTo>
                    <a:pt x="12535453" y="7470109"/>
                  </a:lnTo>
                  <a:lnTo>
                    <a:pt x="12488781" y="7474727"/>
                  </a:lnTo>
                  <a:close/>
                </a:path>
              </a:pathLst>
            </a:custGeom>
            <a:solidFill>
              <a:srgbClr val="0F676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 descr=""/>
          <p:cNvSpPr txBox="1"/>
          <p:nvPr/>
        </p:nvSpPr>
        <p:spPr>
          <a:xfrm>
            <a:off x="3626318" y="3419755"/>
            <a:ext cx="11035665" cy="503872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 marL="12065" marR="5080">
              <a:lnSpc>
                <a:spcPct val="117500"/>
              </a:lnSpc>
              <a:spcBef>
                <a:spcPts val="95"/>
              </a:spcBef>
            </a:pPr>
            <a:r>
              <a:rPr dirty="0" sz="2800" spc="-215">
                <a:solidFill>
                  <a:srgbClr val="FFFFFF"/>
                </a:solidFill>
                <a:latin typeface="Lucida Sans Unicode"/>
                <a:cs typeface="Lucida Sans Unicode"/>
              </a:rPr>
              <a:t>Current</a:t>
            </a:r>
            <a:r>
              <a:rPr dirty="0" sz="2800" spc="-155">
                <a:solidFill>
                  <a:srgbClr val="FFFFFF"/>
                </a:solidFill>
                <a:latin typeface="Lucida Sans Unicode"/>
                <a:cs typeface="Lucida Sans Unicode"/>
              </a:rPr>
              <a:t> emergency</a:t>
            </a:r>
            <a:r>
              <a:rPr dirty="0" sz="2800" spc="-16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200">
                <a:solidFill>
                  <a:srgbClr val="FFFFFF"/>
                </a:solidFill>
                <a:latin typeface="Lucida Sans Unicode"/>
                <a:cs typeface="Lucida Sans Unicode"/>
              </a:rPr>
              <a:t>notification</a:t>
            </a:r>
            <a:r>
              <a:rPr dirty="0" sz="2800" spc="-16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135">
                <a:solidFill>
                  <a:srgbClr val="FFFFFF"/>
                </a:solidFill>
                <a:latin typeface="Lucida Sans Unicode"/>
                <a:cs typeface="Lucida Sans Unicode"/>
              </a:rPr>
              <a:t>systems</a:t>
            </a:r>
            <a:r>
              <a:rPr dirty="0" sz="2800" spc="-16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300">
                <a:solidFill>
                  <a:srgbClr val="FFFFFF"/>
                </a:solidFill>
                <a:latin typeface="Lucida Sans Unicode"/>
                <a:cs typeface="Lucida Sans Unicode"/>
              </a:rPr>
              <a:t>in</a:t>
            </a:r>
            <a:r>
              <a:rPr dirty="0" sz="2800" spc="-16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130">
                <a:solidFill>
                  <a:srgbClr val="FFFFFF"/>
                </a:solidFill>
                <a:latin typeface="Lucida Sans Unicode"/>
                <a:cs typeface="Lucida Sans Unicode"/>
              </a:rPr>
              <a:t>Palestine</a:t>
            </a:r>
            <a:r>
              <a:rPr dirty="0" sz="2800" spc="-16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135">
                <a:solidFill>
                  <a:srgbClr val="FFFFFF"/>
                </a:solidFill>
                <a:latin typeface="Lucida Sans Unicode"/>
                <a:cs typeface="Lucida Sans Unicode"/>
              </a:rPr>
              <a:t>are</a:t>
            </a:r>
            <a:r>
              <a:rPr dirty="0" sz="2800" spc="-16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195">
                <a:solidFill>
                  <a:srgbClr val="FFFFFF"/>
                </a:solidFill>
                <a:latin typeface="Lucida Sans Unicode"/>
                <a:cs typeface="Lucida Sans Unicode"/>
              </a:rPr>
              <a:t>fragmented</a:t>
            </a:r>
            <a:r>
              <a:rPr dirty="0" sz="2800" spc="-16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35">
                <a:solidFill>
                  <a:srgbClr val="FFFFFF"/>
                </a:solidFill>
                <a:latin typeface="Lucida Sans Unicode"/>
                <a:cs typeface="Lucida Sans Unicode"/>
              </a:rPr>
              <a:t>and </a:t>
            </a:r>
            <a:r>
              <a:rPr dirty="0" sz="2800" spc="-135">
                <a:solidFill>
                  <a:srgbClr val="FFFFFF"/>
                </a:solidFill>
                <a:latin typeface="Lucida Sans Unicode"/>
                <a:cs typeface="Lucida Sans Unicode"/>
              </a:rPr>
              <a:t>rely</a:t>
            </a:r>
            <a:r>
              <a:rPr dirty="0" sz="2800" spc="-185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245">
                <a:solidFill>
                  <a:srgbClr val="FFFFFF"/>
                </a:solidFill>
                <a:latin typeface="Lucida Sans Unicode"/>
                <a:cs typeface="Lucida Sans Unicode"/>
              </a:rPr>
              <a:t>on</a:t>
            </a:r>
            <a:r>
              <a:rPr dirty="0" sz="2800" spc="-18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204">
                <a:solidFill>
                  <a:srgbClr val="FFFFFF"/>
                </a:solidFill>
                <a:latin typeface="Lucida Sans Unicode"/>
                <a:cs typeface="Lucida Sans Unicode"/>
              </a:rPr>
              <a:t>traditional</a:t>
            </a:r>
            <a:r>
              <a:rPr dirty="0" sz="2800" spc="-18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195">
                <a:solidFill>
                  <a:srgbClr val="FFFFFF"/>
                </a:solidFill>
                <a:latin typeface="Lucida Sans Unicode"/>
                <a:cs typeface="Lucida Sans Unicode"/>
              </a:rPr>
              <a:t>methods</a:t>
            </a:r>
            <a:r>
              <a:rPr dirty="0" sz="2800" spc="-18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170">
                <a:solidFill>
                  <a:srgbClr val="FFFFFF"/>
                </a:solidFill>
                <a:latin typeface="Lucida Sans Unicode"/>
                <a:cs typeface="Lucida Sans Unicode"/>
              </a:rPr>
              <a:t>such</a:t>
            </a:r>
            <a:r>
              <a:rPr dirty="0" sz="2800" spc="-18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100">
                <a:solidFill>
                  <a:srgbClr val="FFFFFF"/>
                </a:solidFill>
                <a:latin typeface="Lucida Sans Unicode"/>
                <a:cs typeface="Lucida Sans Unicode"/>
              </a:rPr>
              <a:t>as</a:t>
            </a:r>
            <a:r>
              <a:rPr dirty="0" sz="2800" spc="-185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210">
                <a:solidFill>
                  <a:srgbClr val="FFFFFF"/>
                </a:solidFill>
                <a:latin typeface="Lucida Sans Unicode"/>
                <a:cs typeface="Lucida Sans Unicode"/>
              </a:rPr>
              <a:t>phone</a:t>
            </a:r>
            <a:r>
              <a:rPr dirty="0" sz="2800" spc="-18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110">
                <a:solidFill>
                  <a:srgbClr val="FFFFFF"/>
                </a:solidFill>
                <a:latin typeface="Lucida Sans Unicode"/>
                <a:cs typeface="Lucida Sans Unicode"/>
              </a:rPr>
              <a:t>calls,</a:t>
            </a:r>
            <a:r>
              <a:rPr dirty="0" sz="2800" spc="-175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204">
                <a:solidFill>
                  <a:srgbClr val="FFFFFF"/>
                </a:solidFill>
                <a:latin typeface="Lucida Sans Unicode"/>
                <a:cs typeface="Lucida Sans Unicode"/>
              </a:rPr>
              <a:t>email,</a:t>
            </a:r>
            <a:r>
              <a:rPr dirty="0" sz="2800" spc="-18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220">
                <a:solidFill>
                  <a:srgbClr val="FFFFFF"/>
                </a:solidFill>
                <a:latin typeface="Lucida Sans Unicode"/>
                <a:cs typeface="Lucida Sans Unicode"/>
              </a:rPr>
              <a:t>and</a:t>
            </a:r>
            <a:r>
              <a:rPr dirty="0" sz="2800" spc="-18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114">
                <a:solidFill>
                  <a:srgbClr val="FFFFFF"/>
                </a:solidFill>
                <a:latin typeface="Lucida Sans Unicode"/>
                <a:cs typeface="Lucida Sans Unicode"/>
              </a:rPr>
              <a:t>social</a:t>
            </a:r>
            <a:r>
              <a:rPr dirty="0" sz="2800" spc="-175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114">
                <a:solidFill>
                  <a:srgbClr val="FFFFFF"/>
                </a:solidFill>
                <a:latin typeface="Lucida Sans Unicode"/>
                <a:cs typeface="Lucida Sans Unicode"/>
              </a:rPr>
              <a:t>media, </a:t>
            </a:r>
            <a:r>
              <a:rPr dirty="0" sz="2800" spc="-210">
                <a:solidFill>
                  <a:srgbClr val="FFFFFF"/>
                </a:solidFill>
                <a:latin typeface="Lucida Sans Unicode"/>
                <a:cs typeface="Lucida Sans Unicode"/>
              </a:rPr>
              <a:t>which</a:t>
            </a:r>
            <a:r>
              <a:rPr dirty="0" sz="2800" spc="-18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170">
                <a:solidFill>
                  <a:srgbClr val="FFFFFF"/>
                </a:solidFill>
                <a:latin typeface="Lucida Sans Unicode"/>
                <a:cs typeface="Lucida Sans Unicode"/>
              </a:rPr>
              <a:t>often</a:t>
            </a:r>
            <a:r>
              <a:rPr dirty="0" sz="2800" spc="-18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100">
                <a:solidFill>
                  <a:srgbClr val="FFFFFF"/>
                </a:solidFill>
                <a:latin typeface="Lucida Sans Unicode"/>
                <a:cs typeface="Lucida Sans Unicode"/>
              </a:rPr>
              <a:t>cause</a:t>
            </a:r>
            <a:r>
              <a:rPr dirty="0" sz="2800" spc="-18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114">
                <a:solidFill>
                  <a:srgbClr val="FFFFFF"/>
                </a:solidFill>
                <a:latin typeface="Lucida Sans Unicode"/>
                <a:cs typeface="Lucida Sans Unicode"/>
              </a:rPr>
              <a:t>delays</a:t>
            </a:r>
            <a:r>
              <a:rPr dirty="0" sz="2800" spc="-18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220">
                <a:solidFill>
                  <a:srgbClr val="FFFFFF"/>
                </a:solidFill>
                <a:latin typeface="Lucida Sans Unicode"/>
                <a:cs typeface="Lucida Sans Unicode"/>
              </a:rPr>
              <a:t>and</a:t>
            </a:r>
            <a:r>
              <a:rPr dirty="0" sz="2800" spc="-18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145">
                <a:solidFill>
                  <a:srgbClr val="FFFFFF"/>
                </a:solidFill>
                <a:latin typeface="Lucida Sans Unicode"/>
                <a:cs typeface="Lucida Sans Unicode"/>
              </a:rPr>
              <a:t>allow</a:t>
            </a:r>
            <a:r>
              <a:rPr dirty="0" sz="2800" spc="-18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245">
                <a:solidFill>
                  <a:srgbClr val="FFFFFF"/>
                </a:solidFill>
                <a:latin typeface="Lucida Sans Unicode"/>
                <a:cs typeface="Lucida Sans Unicode"/>
              </a:rPr>
              <a:t>misinformation</a:t>
            </a:r>
            <a:r>
              <a:rPr dirty="0" sz="2800" spc="-18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160">
                <a:solidFill>
                  <a:srgbClr val="FFFFFF"/>
                </a:solidFill>
                <a:latin typeface="Lucida Sans Unicode"/>
                <a:cs typeface="Lucida Sans Unicode"/>
              </a:rPr>
              <a:t>to</a:t>
            </a:r>
            <a:r>
              <a:rPr dirty="0" sz="2800" spc="-175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170">
                <a:solidFill>
                  <a:srgbClr val="FFFFFF"/>
                </a:solidFill>
                <a:latin typeface="Lucida Sans Unicode"/>
                <a:cs typeface="Lucida Sans Unicode"/>
              </a:rPr>
              <a:t>spread.</a:t>
            </a:r>
            <a:r>
              <a:rPr dirty="0" sz="2800" spc="-175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10">
                <a:solidFill>
                  <a:srgbClr val="FFFFFF"/>
                </a:solidFill>
                <a:latin typeface="Lucida Sans Unicode"/>
                <a:cs typeface="Lucida Sans Unicode"/>
              </a:rPr>
              <a:t>These </a:t>
            </a:r>
            <a:r>
              <a:rPr dirty="0" sz="2800" spc="-135">
                <a:solidFill>
                  <a:srgbClr val="FFFFFF"/>
                </a:solidFill>
                <a:latin typeface="Lucida Sans Unicode"/>
                <a:cs typeface="Lucida Sans Unicode"/>
              </a:rPr>
              <a:t>systems</a:t>
            </a:r>
            <a:r>
              <a:rPr dirty="0" sz="2800" spc="-165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125">
                <a:solidFill>
                  <a:srgbClr val="FFFFFF"/>
                </a:solidFill>
                <a:latin typeface="Lucida Sans Unicode"/>
                <a:cs typeface="Lucida Sans Unicode"/>
              </a:rPr>
              <a:t>lack</a:t>
            </a:r>
            <a:r>
              <a:rPr dirty="0" sz="2800" spc="-16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85">
                <a:solidFill>
                  <a:srgbClr val="FFFFFF"/>
                </a:solidFill>
                <a:latin typeface="Lucida Sans Unicode"/>
                <a:cs typeface="Lucida Sans Unicode"/>
              </a:rPr>
              <a:t>real</a:t>
            </a:r>
            <a:r>
              <a:rPr dirty="0" sz="1950" spc="-85">
                <a:solidFill>
                  <a:srgbClr val="FFFFFF"/>
                </a:solidFill>
                <a:latin typeface="Ink Free"/>
                <a:cs typeface="Ink Free"/>
              </a:rPr>
              <a:t>-</a:t>
            </a:r>
            <a:r>
              <a:rPr dirty="0" sz="2800" spc="-220">
                <a:solidFill>
                  <a:srgbClr val="FFFFFF"/>
                </a:solidFill>
                <a:latin typeface="Lucida Sans Unicode"/>
                <a:cs typeface="Lucida Sans Unicode"/>
              </a:rPr>
              <a:t>time</a:t>
            </a:r>
            <a:r>
              <a:rPr dirty="0" sz="2800" spc="-16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185">
                <a:solidFill>
                  <a:srgbClr val="FFFFFF"/>
                </a:solidFill>
                <a:latin typeface="Lucida Sans Unicode"/>
                <a:cs typeface="Lucida Sans Unicode"/>
              </a:rPr>
              <a:t>verification</a:t>
            </a:r>
            <a:r>
              <a:rPr dirty="0" sz="2800" spc="-16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220">
                <a:solidFill>
                  <a:srgbClr val="FFFFFF"/>
                </a:solidFill>
                <a:latin typeface="Lucida Sans Unicode"/>
                <a:cs typeface="Lucida Sans Unicode"/>
              </a:rPr>
              <a:t>and</a:t>
            </a:r>
            <a:r>
              <a:rPr dirty="0" sz="2800" spc="-16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165">
                <a:solidFill>
                  <a:srgbClr val="FFFFFF"/>
                </a:solidFill>
                <a:latin typeface="Lucida Sans Unicode"/>
                <a:cs typeface="Lucida Sans Unicode"/>
              </a:rPr>
              <a:t>centralized </a:t>
            </a:r>
            <a:r>
              <a:rPr dirty="0" sz="2800" spc="-130">
                <a:solidFill>
                  <a:srgbClr val="FFFFFF"/>
                </a:solidFill>
                <a:latin typeface="Lucida Sans Unicode"/>
                <a:cs typeface="Lucida Sans Unicode"/>
              </a:rPr>
              <a:t>communication, </a:t>
            </a:r>
            <a:r>
              <a:rPr dirty="0" sz="2800" spc="-110">
                <a:solidFill>
                  <a:srgbClr val="FFFFFF"/>
                </a:solidFill>
                <a:latin typeface="Lucida Sans Unicode"/>
                <a:cs typeface="Lucida Sans Unicode"/>
              </a:rPr>
              <a:t>especially</a:t>
            </a:r>
            <a:r>
              <a:rPr dirty="0" sz="2800" spc="-165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300">
                <a:solidFill>
                  <a:srgbClr val="FFFFFF"/>
                </a:solidFill>
                <a:latin typeface="Lucida Sans Unicode"/>
                <a:cs typeface="Lucida Sans Unicode"/>
              </a:rPr>
              <a:t>in</a:t>
            </a:r>
            <a:r>
              <a:rPr dirty="0" sz="2800" spc="-16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200">
                <a:solidFill>
                  <a:srgbClr val="FFFFFF"/>
                </a:solidFill>
                <a:latin typeface="Lucida Sans Unicode"/>
                <a:cs typeface="Lucida Sans Unicode"/>
              </a:rPr>
              <a:t>high</a:t>
            </a:r>
            <a:r>
              <a:rPr dirty="0" sz="1950" spc="-200">
                <a:solidFill>
                  <a:srgbClr val="FFFFFF"/>
                </a:solidFill>
                <a:latin typeface="Ink Free"/>
                <a:cs typeface="Ink Free"/>
              </a:rPr>
              <a:t>-</a:t>
            </a:r>
            <a:r>
              <a:rPr dirty="0" sz="2800" spc="-220">
                <a:solidFill>
                  <a:srgbClr val="FFFFFF"/>
                </a:solidFill>
                <a:latin typeface="Lucida Sans Unicode"/>
                <a:cs typeface="Lucida Sans Unicode"/>
              </a:rPr>
              <a:t>risk</a:t>
            </a:r>
            <a:r>
              <a:rPr dirty="0" sz="2800" spc="-16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10">
                <a:solidFill>
                  <a:srgbClr val="FFFFFF"/>
                </a:solidFill>
                <a:latin typeface="Lucida Sans Unicode"/>
                <a:cs typeface="Lucida Sans Unicode"/>
              </a:rPr>
              <a:t>areas.</a:t>
            </a:r>
            <a:endParaRPr sz="2800">
              <a:latin typeface="Lucida Sans Unicode"/>
              <a:cs typeface="Lucida Sans Unicode"/>
            </a:endParaRPr>
          </a:p>
          <a:p>
            <a:pPr algn="ctr" marL="48260" marR="40640" indent="-635">
              <a:lnSpc>
                <a:spcPct val="117500"/>
              </a:lnSpc>
            </a:pPr>
            <a:r>
              <a:rPr dirty="0" sz="2800" spc="-150">
                <a:solidFill>
                  <a:srgbClr val="FFFFFF"/>
                </a:solidFill>
                <a:latin typeface="Lucida Sans Unicode"/>
                <a:cs typeface="Lucida Sans Unicode"/>
              </a:rPr>
              <a:t>Deer</a:t>
            </a:r>
            <a:r>
              <a:rPr dirty="0" sz="2800" spc="-16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125">
                <a:solidFill>
                  <a:srgbClr val="FFFFFF"/>
                </a:solidFill>
                <a:latin typeface="Lucida Sans Unicode"/>
                <a:cs typeface="Lucida Sans Unicode"/>
              </a:rPr>
              <a:t>Balak</a:t>
            </a:r>
            <a:r>
              <a:rPr dirty="0" sz="2800" spc="-165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175">
                <a:solidFill>
                  <a:srgbClr val="FFFFFF"/>
                </a:solidFill>
                <a:latin typeface="Lucida Sans Unicode"/>
                <a:cs typeface="Lucida Sans Unicode"/>
              </a:rPr>
              <a:t>Alena</a:t>
            </a:r>
            <a:r>
              <a:rPr dirty="0" sz="2800" spc="-165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180">
                <a:solidFill>
                  <a:srgbClr val="FFFFFF"/>
                </a:solidFill>
                <a:latin typeface="Lucida Sans Unicode"/>
                <a:cs typeface="Lucida Sans Unicode"/>
              </a:rPr>
              <a:t>introduces</a:t>
            </a:r>
            <a:r>
              <a:rPr dirty="0" sz="2800" spc="-165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235">
                <a:solidFill>
                  <a:srgbClr val="FFFFFF"/>
                </a:solidFill>
                <a:latin typeface="Lucida Sans Unicode"/>
                <a:cs typeface="Lucida Sans Unicode"/>
              </a:rPr>
              <a:t>an</a:t>
            </a:r>
            <a:r>
              <a:rPr dirty="0" sz="2800" spc="-165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95">
                <a:solidFill>
                  <a:srgbClr val="FFFFFF"/>
                </a:solidFill>
                <a:latin typeface="Lucida Sans Unicode"/>
                <a:cs typeface="Lucida Sans Unicode"/>
              </a:rPr>
              <a:t>AI</a:t>
            </a:r>
            <a:r>
              <a:rPr dirty="0" sz="1950" spc="-95">
                <a:solidFill>
                  <a:srgbClr val="FFFFFF"/>
                </a:solidFill>
                <a:latin typeface="Ink Free"/>
                <a:cs typeface="Ink Free"/>
              </a:rPr>
              <a:t>-</a:t>
            </a:r>
            <a:r>
              <a:rPr dirty="0" sz="2800" spc="-145">
                <a:solidFill>
                  <a:srgbClr val="FFFFFF"/>
                </a:solidFill>
                <a:latin typeface="Lucida Sans Unicode"/>
                <a:cs typeface="Lucida Sans Unicode"/>
              </a:rPr>
              <a:t>powered</a:t>
            </a:r>
            <a:r>
              <a:rPr dirty="0" sz="2800" spc="-16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210">
                <a:solidFill>
                  <a:srgbClr val="FFFFFF"/>
                </a:solidFill>
                <a:latin typeface="Lucida Sans Unicode"/>
                <a:cs typeface="Lucida Sans Unicode"/>
              </a:rPr>
              <a:t>platform</a:t>
            </a:r>
            <a:r>
              <a:rPr dirty="0" sz="2800" spc="-165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204">
                <a:solidFill>
                  <a:srgbClr val="FFFFFF"/>
                </a:solidFill>
                <a:latin typeface="Lucida Sans Unicode"/>
                <a:cs typeface="Lucida Sans Unicode"/>
              </a:rPr>
              <a:t>that</a:t>
            </a:r>
            <a:r>
              <a:rPr dirty="0" sz="2800" spc="-160">
                <a:solidFill>
                  <a:srgbClr val="FFFFFF"/>
                </a:solidFill>
                <a:latin typeface="Lucida Sans Unicode"/>
                <a:cs typeface="Lucida Sans Unicode"/>
              </a:rPr>
              <a:t> verifies</a:t>
            </a:r>
            <a:r>
              <a:rPr dirty="0" sz="2800" spc="-165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20">
                <a:solidFill>
                  <a:srgbClr val="FFFFFF"/>
                </a:solidFill>
                <a:latin typeface="Lucida Sans Unicode"/>
                <a:cs typeface="Lucida Sans Unicode"/>
              </a:rPr>
              <a:t>user </a:t>
            </a:r>
            <a:r>
              <a:rPr dirty="0" sz="2800" spc="-185">
                <a:solidFill>
                  <a:srgbClr val="FFFFFF"/>
                </a:solidFill>
                <a:latin typeface="Lucida Sans Unicode"/>
                <a:cs typeface="Lucida Sans Unicode"/>
              </a:rPr>
              <a:t>identities,</a:t>
            </a:r>
            <a:r>
              <a:rPr dirty="0" sz="2800" spc="-15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160">
                <a:solidFill>
                  <a:srgbClr val="FFFFFF"/>
                </a:solidFill>
                <a:latin typeface="Lucida Sans Unicode"/>
                <a:cs typeface="Lucida Sans Unicode"/>
              </a:rPr>
              <a:t>analyzes</a:t>
            </a:r>
            <a:r>
              <a:rPr dirty="0" sz="2800" spc="-155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180">
                <a:solidFill>
                  <a:srgbClr val="FFFFFF"/>
                </a:solidFill>
                <a:latin typeface="Lucida Sans Unicode"/>
                <a:cs typeface="Lucida Sans Unicode"/>
              </a:rPr>
              <a:t>the</a:t>
            </a:r>
            <a:r>
              <a:rPr dirty="0" sz="2800" spc="-155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175">
                <a:solidFill>
                  <a:srgbClr val="FFFFFF"/>
                </a:solidFill>
                <a:latin typeface="Lucida Sans Unicode"/>
                <a:cs typeface="Lucida Sans Unicode"/>
              </a:rPr>
              <a:t>credibility</a:t>
            </a:r>
            <a:r>
              <a:rPr dirty="0" sz="2800" spc="-15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160">
                <a:solidFill>
                  <a:srgbClr val="FFFFFF"/>
                </a:solidFill>
                <a:latin typeface="Lucida Sans Unicode"/>
                <a:cs typeface="Lucida Sans Unicode"/>
              </a:rPr>
              <a:t>of</a:t>
            </a:r>
            <a:r>
              <a:rPr dirty="0" sz="2800" spc="-15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170">
                <a:solidFill>
                  <a:srgbClr val="FFFFFF"/>
                </a:solidFill>
                <a:latin typeface="Lucida Sans Unicode"/>
                <a:cs typeface="Lucida Sans Unicode"/>
              </a:rPr>
              <a:t>reports,</a:t>
            </a:r>
            <a:r>
              <a:rPr dirty="0" sz="2800" spc="-145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220">
                <a:solidFill>
                  <a:srgbClr val="FFFFFF"/>
                </a:solidFill>
                <a:latin typeface="Lucida Sans Unicode"/>
                <a:cs typeface="Lucida Sans Unicode"/>
              </a:rPr>
              <a:t>and</a:t>
            </a:r>
            <a:r>
              <a:rPr dirty="0" sz="2800" spc="-155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150">
                <a:solidFill>
                  <a:srgbClr val="FFFFFF"/>
                </a:solidFill>
                <a:latin typeface="Lucida Sans Unicode"/>
                <a:cs typeface="Lucida Sans Unicode"/>
              </a:rPr>
              <a:t>delivers</a:t>
            </a:r>
            <a:r>
              <a:rPr dirty="0" sz="2800" spc="-155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85">
                <a:solidFill>
                  <a:srgbClr val="FFFFFF"/>
                </a:solidFill>
                <a:latin typeface="Lucida Sans Unicode"/>
                <a:cs typeface="Lucida Sans Unicode"/>
              </a:rPr>
              <a:t>real</a:t>
            </a:r>
            <a:r>
              <a:rPr dirty="0" sz="1950" spc="-85">
                <a:solidFill>
                  <a:srgbClr val="FFFFFF"/>
                </a:solidFill>
                <a:latin typeface="Ink Free"/>
                <a:cs typeface="Ink Free"/>
              </a:rPr>
              <a:t>-</a:t>
            </a:r>
            <a:r>
              <a:rPr dirty="0" sz="2800" spc="-10">
                <a:solidFill>
                  <a:srgbClr val="FFFFFF"/>
                </a:solidFill>
                <a:latin typeface="Lucida Sans Unicode"/>
                <a:cs typeface="Lucida Sans Unicode"/>
              </a:rPr>
              <a:t>time, </a:t>
            </a:r>
            <a:r>
              <a:rPr dirty="0" sz="2800" spc="-130">
                <a:solidFill>
                  <a:srgbClr val="FFFFFF"/>
                </a:solidFill>
                <a:latin typeface="Lucida Sans Unicode"/>
                <a:cs typeface="Lucida Sans Unicode"/>
              </a:rPr>
              <a:t>location</a:t>
            </a:r>
            <a:r>
              <a:rPr dirty="0" sz="1950" spc="-130">
                <a:solidFill>
                  <a:srgbClr val="FFFFFF"/>
                </a:solidFill>
                <a:latin typeface="Ink Free"/>
                <a:cs typeface="Ink Free"/>
              </a:rPr>
              <a:t>-</a:t>
            </a:r>
            <a:r>
              <a:rPr dirty="0" sz="2800" spc="-125">
                <a:solidFill>
                  <a:srgbClr val="FFFFFF"/>
                </a:solidFill>
                <a:latin typeface="Lucida Sans Unicode"/>
                <a:cs typeface="Lucida Sans Unicode"/>
              </a:rPr>
              <a:t>based</a:t>
            </a:r>
            <a:r>
              <a:rPr dirty="0" sz="2800" spc="-155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160">
                <a:solidFill>
                  <a:srgbClr val="FFFFFF"/>
                </a:solidFill>
                <a:latin typeface="Lucida Sans Unicode"/>
                <a:cs typeface="Lucida Sans Unicode"/>
              </a:rPr>
              <a:t>alerts.</a:t>
            </a:r>
            <a:r>
              <a:rPr dirty="0" sz="2800" spc="-15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20">
                <a:solidFill>
                  <a:srgbClr val="FFFFFF"/>
                </a:solidFill>
                <a:latin typeface="Lucida Sans Unicode"/>
                <a:cs typeface="Lucida Sans Unicode"/>
              </a:rPr>
              <a:t>By</a:t>
            </a:r>
            <a:r>
              <a:rPr dirty="0" sz="2800" spc="-15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240">
                <a:solidFill>
                  <a:srgbClr val="FFFFFF"/>
                </a:solidFill>
                <a:latin typeface="Lucida Sans Unicode"/>
                <a:cs typeface="Lucida Sans Unicode"/>
              </a:rPr>
              <a:t>combining</a:t>
            </a:r>
            <a:r>
              <a:rPr dirty="0" sz="2800" spc="-155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190">
                <a:solidFill>
                  <a:srgbClr val="FFFFFF"/>
                </a:solidFill>
                <a:latin typeface="Lucida Sans Unicode"/>
                <a:cs typeface="Lucida Sans Unicode"/>
              </a:rPr>
              <a:t>intelligent</a:t>
            </a:r>
            <a:r>
              <a:rPr dirty="0" sz="2800" spc="-145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185">
                <a:solidFill>
                  <a:srgbClr val="FFFFFF"/>
                </a:solidFill>
                <a:latin typeface="Lucida Sans Unicode"/>
                <a:cs typeface="Lucida Sans Unicode"/>
              </a:rPr>
              <a:t>verification</a:t>
            </a:r>
            <a:r>
              <a:rPr dirty="0" sz="2800" spc="-155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229">
                <a:solidFill>
                  <a:srgbClr val="FFFFFF"/>
                </a:solidFill>
                <a:latin typeface="Lucida Sans Unicode"/>
                <a:cs typeface="Lucida Sans Unicode"/>
              </a:rPr>
              <a:t>with</a:t>
            </a:r>
            <a:r>
              <a:rPr dirty="0" sz="2800" spc="-155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20">
                <a:solidFill>
                  <a:srgbClr val="FFFFFF"/>
                </a:solidFill>
                <a:latin typeface="Lucida Sans Unicode"/>
                <a:cs typeface="Lucida Sans Unicode"/>
              </a:rPr>
              <a:t>user </a:t>
            </a:r>
            <a:r>
              <a:rPr dirty="0" sz="2800" spc="-135">
                <a:solidFill>
                  <a:srgbClr val="FFFFFF"/>
                </a:solidFill>
                <a:latin typeface="Lucida Sans Unicode"/>
                <a:cs typeface="Lucida Sans Unicode"/>
              </a:rPr>
              <a:t>feedback,</a:t>
            </a:r>
            <a:r>
              <a:rPr dirty="0" sz="2800" spc="-165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180">
                <a:solidFill>
                  <a:srgbClr val="FFFFFF"/>
                </a:solidFill>
                <a:latin typeface="Lucida Sans Unicode"/>
                <a:cs typeface="Lucida Sans Unicode"/>
              </a:rPr>
              <a:t>the</a:t>
            </a:r>
            <a:r>
              <a:rPr dirty="0" sz="2800" spc="-17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145">
                <a:solidFill>
                  <a:srgbClr val="FFFFFF"/>
                </a:solidFill>
                <a:latin typeface="Lucida Sans Unicode"/>
                <a:cs typeface="Lucida Sans Unicode"/>
              </a:rPr>
              <a:t>system</a:t>
            </a:r>
            <a:r>
              <a:rPr dirty="0" sz="2800" spc="-17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160">
                <a:solidFill>
                  <a:srgbClr val="FFFFFF"/>
                </a:solidFill>
                <a:latin typeface="Lucida Sans Unicode"/>
                <a:cs typeface="Lucida Sans Unicode"/>
              </a:rPr>
              <a:t>ensures</a:t>
            </a:r>
            <a:r>
              <a:rPr dirty="0" sz="2800" spc="-17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150">
                <a:solidFill>
                  <a:srgbClr val="FFFFFF"/>
                </a:solidFill>
                <a:latin typeface="Lucida Sans Unicode"/>
                <a:cs typeface="Lucida Sans Unicode"/>
              </a:rPr>
              <a:t>reliable</a:t>
            </a:r>
            <a:r>
              <a:rPr dirty="0" sz="2800" spc="-17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245">
                <a:solidFill>
                  <a:srgbClr val="FFFFFF"/>
                </a:solidFill>
                <a:latin typeface="Lucida Sans Unicode"/>
                <a:cs typeface="Lucida Sans Unicode"/>
              </a:rPr>
              <a:t>information</a:t>
            </a:r>
            <a:r>
              <a:rPr dirty="0" sz="2800" spc="-17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229">
                <a:solidFill>
                  <a:srgbClr val="FFFFFF"/>
                </a:solidFill>
                <a:latin typeface="Lucida Sans Unicode"/>
                <a:cs typeface="Lucida Sans Unicode"/>
              </a:rPr>
              <a:t>sharing</a:t>
            </a:r>
            <a:r>
              <a:rPr dirty="0" sz="2800" spc="-17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220">
                <a:solidFill>
                  <a:srgbClr val="FFFFFF"/>
                </a:solidFill>
                <a:latin typeface="Lucida Sans Unicode"/>
                <a:cs typeface="Lucida Sans Unicode"/>
              </a:rPr>
              <a:t>and</a:t>
            </a:r>
            <a:r>
              <a:rPr dirty="0" sz="2800" spc="-17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10">
                <a:solidFill>
                  <a:srgbClr val="FFFFFF"/>
                </a:solidFill>
                <a:latin typeface="Lucida Sans Unicode"/>
                <a:cs typeface="Lucida Sans Unicode"/>
              </a:rPr>
              <a:t>helps </a:t>
            </a:r>
            <a:r>
              <a:rPr dirty="0" sz="2800" spc="-95">
                <a:solidFill>
                  <a:srgbClr val="FFFFFF"/>
                </a:solidFill>
                <a:latin typeface="Lucida Sans Unicode"/>
                <a:cs typeface="Lucida Sans Unicode"/>
              </a:rPr>
              <a:t>create</a:t>
            </a:r>
            <a:r>
              <a:rPr dirty="0" sz="2800" spc="-17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130">
                <a:solidFill>
                  <a:srgbClr val="FFFFFF"/>
                </a:solidFill>
                <a:latin typeface="Lucida Sans Unicode"/>
                <a:cs typeface="Lucida Sans Unicode"/>
              </a:rPr>
              <a:t>a</a:t>
            </a:r>
            <a:r>
              <a:rPr dirty="0" sz="2800" spc="-165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145">
                <a:solidFill>
                  <a:srgbClr val="FFFFFF"/>
                </a:solidFill>
                <a:latin typeface="Lucida Sans Unicode"/>
                <a:cs typeface="Lucida Sans Unicode"/>
              </a:rPr>
              <a:t>safer,</a:t>
            </a:r>
            <a:r>
              <a:rPr dirty="0" sz="2800" spc="-16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210">
                <a:solidFill>
                  <a:srgbClr val="FFFFFF"/>
                </a:solidFill>
                <a:latin typeface="Lucida Sans Unicode"/>
                <a:cs typeface="Lucida Sans Unicode"/>
              </a:rPr>
              <a:t>more</a:t>
            </a:r>
            <a:r>
              <a:rPr dirty="0" sz="2800" spc="-165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229">
                <a:solidFill>
                  <a:srgbClr val="FFFFFF"/>
                </a:solidFill>
                <a:latin typeface="Lucida Sans Unicode"/>
                <a:cs typeface="Lucida Sans Unicode"/>
              </a:rPr>
              <a:t>informed</a:t>
            </a:r>
            <a:r>
              <a:rPr dirty="0" sz="2800" spc="-165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245">
                <a:solidFill>
                  <a:srgbClr val="FFFFFF"/>
                </a:solidFill>
                <a:latin typeface="Lucida Sans Unicode"/>
                <a:cs typeface="Lucida Sans Unicode"/>
              </a:rPr>
              <a:t>community.informed</a:t>
            </a:r>
            <a:r>
              <a:rPr dirty="0" sz="2800" spc="-165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220">
                <a:solidFill>
                  <a:srgbClr val="FFFFFF"/>
                </a:solidFill>
                <a:latin typeface="Lucida Sans Unicode"/>
                <a:cs typeface="Lucida Sans Unicode"/>
              </a:rPr>
              <a:t>and</a:t>
            </a:r>
            <a:r>
              <a:rPr dirty="0" sz="2800" spc="-17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175">
                <a:solidFill>
                  <a:srgbClr val="FFFFFF"/>
                </a:solidFill>
                <a:latin typeface="Lucida Sans Unicode"/>
                <a:cs typeface="Lucida Sans Unicode"/>
              </a:rPr>
              <a:t>resilient</a:t>
            </a:r>
            <a:r>
              <a:rPr dirty="0" sz="2800" spc="-16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800" spc="-70">
                <a:solidFill>
                  <a:srgbClr val="FFFFFF"/>
                </a:solidFill>
                <a:latin typeface="Lucida Sans Unicode"/>
                <a:cs typeface="Lucida Sans Unicode"/>
              </a:rPr>
              <a:t>society.</a:t>
            </a:r>
            <a:endParaRPr sz="2800">
              <a:latin typeface="Lucida Sans Unicode"/>
              <a:cs typeface="Lucida Sans Unicode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6106879" y="2203269"/>
            <a:ext cx="6074410" cy="1014730"/>
          </a:xfrm>
          <a:prstGeom prst="rect"/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6500" spc="-630">
                <a:solidFill>
                  <a:srgbClr val="FDFAFA"/>
                </a:solidFill>
              </a:rPr>
              <a:t>Literature</a:t>
            </a:r>
            <a:r>
              <a:rPr dirty="0" sz="6500" spc="-570">
                <a:solidFill>
                  <a:srgbClr val="FDFAFA"/>
                </a:solidFill>
              </a:rPr>
              <a:t> </a:t>
            </a:r>
            <a:r>
              <a:rPr dirty="0" sz="6500" spc="-700">
                <a:solidFill>
                  <a:srgbClr val="FDFAFA"/>
                </a:solidFill>
              </a:rPr>
              <a:t>Review</a:t>
            </a:r>
            <a:endParaRPr sz="6500"/>
          </a:p>
        </p:txBody>
      </p:sp>
      <p:sp>
        <p:nvSpPr>
          <p:cNvPr id="7" name="object 7" descr=""/>
          <p:cNvSpPr/>
          <p:nvPr/>
        </p:nvSpPr>
        <p:spPr>
          <a:xfrm>
            <a:off x="16113921" y="9258300"/>
            <a:ext cx="327660" cy="327660"/>
          </a:xfrm>
          <a:custGeom>
            <a:avLst/>
            <a:gdLst/>
            <a:ahLst/>
            <a:cxnLst/>
            <a:rect l="l" t="t" r="r" b="b"/>
            <a:pathLst>
              <a:path w="327659" h="327659">
                <a:moveTo>
                  <a:pt x="163722" y="327444"/>
                </a:moveTo>
                <a:lnTo>
                  <a:pt x="116267" y="320434"/>
                </a:lnTo>
                <a:lnTo>
                  <a:pt x="72745" y="299877"/>
                </a:lnTo>
                <a:lnTo>
                  <a:pt x="37099" y="267535"/>
                </a:lnTo>
                <a:lnTo>
                  <a:pt x="12462" y="226375"/>
                </a:lnTo>
                <a:lnTo>
                  <a:pt x="778" y="179850"/>
                </a:lnTo>
                <a:lnTo>
                  <a:pt x="0" y="163722"/>
                </a:lnTo>
                <a:lnTo>
                  <a:pt x="778" y="147593"/>
                </a:lnTo>
                <a:lnTo>
                  <a:pt x="12462" y="101068"/>
                </a:lnTo>
                <a:lnTo>
                  <a:pt x="37099" y="59908"/>
                </a:lnTo>
                <a:lnTo>
                  <a:pt x="72745" y="27566"/>
                </a:lnTo>
                <a:lnTo>
                  <a:pt x="116267" y="7010"/>
                </a:lnTo>
                <a:lnTo>
                  <a:pt x="163722" y="0"/>
                </a:lnTo>
                <a:lnTo>
                  <a:pt x="179850" y="778"/>
                </a:lnTo>
                <a:lnTo>
                  <a:pt x="226375" y="12462"/>
                </a:lnTo>
                <a:lnTo>
                  <a:pt x="267535" y="37099"/>
                </a:lnTo>
                <a:lnTo>
                  <a:pt x="299877" y="72745"/>
                </a:lnTo>
                <a:lnTo>
                  <a:pt x="320434" y="116267"/>
                </a:lnTo>
                <a:lnTo>
                  <a:pt x="327444" y="163722"/>
                </a:lnTo>
                <a:lnTo>
                  <a:pt x="326665" y="179850"/>
                </a:lnTo>
                <a:lnTo>
                  <a:pt x="314981" y="226375"/>
                </a:lnTo>
                <a:lnTo>
                  <a:pt x="290344" y="267535"/>
                </a:lnTo>
                <a:lnTo>
                  <a:pt x="254698" y="299877"/>
                </a:lnTo>
                <a:lnTo>
                  <a:pt x="211177" y="320434"/>
                </a:lnTo>
                <a:lnTo>
                  <a:pt x="163722" y="327444"/>
                </a:lnTo>
                <a:close/>
              </a:path>
            </a:pathLst>
          </a:custGeom>
          <a:solidFill>
            <a:srgbClr val="123C3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/>
          <p:nvPr/>
        </p:nvSpPr>
        <p:spPr>
          <a:xfrm>
            <a:off x="15648108" y="9258300"/>
            <a:ext cx="327660" cy="327660"/>
          </a:xfrm>
          <a:custGeom>
            <a:avLst/>
            <a:gdLst/>
            <a:ahLst/>
            <a:cxnLst/>
            <a:rect l="l" t="t" r="r" b="b"/>
            <a:pathLst>
              <a:path w="327659" h="327659">
                <a:moveTo>
                  <a:pt x="163722" y="327444"/>
                </a:moveTo>
                <a:lnTo>
                  <a:pt x="116267" y="320434"/>
                </a:lnTo>
                <a:lnTo>
                  <a:pt x="72745" y="299877"/>
                </a:lnTo>
                <a:lnTo>
                  <a:pt x="37099" y="267535"/>
                </a:lnTo>
                <a:lnTo>
                  <a:pt x="12462" y="226375"/>
                </a:lnTo>
                <a:lnTo>
                  <a:pt x="778" y="179850"/>
                </a:lnTo>
                <a:lnTo>
                  <a:pt x="0" y="163722"/>
                </a:lnTo>
                <a:lnTo>
                  <a:pt x="778" y="147593"/>
                </a:lnTo>
                <a:lnTo>
                  <a:pt x="12462" y="101068"/>
                </a:lnTo>
                <a:lnTo>
                  <a:pt x="37099" y="59908"/>
                </a:lnTo>
                <a:lnTo>
                  <a:pt x="72745" y="27566"/>
                </a:lnTo>
                <a:lnTo>
                  <a:pt x="116267" y="7010"/>
                </a:lnTo>
                <a:lnTo>
                  <a:pt x="163722" y="0"/>
                </a:lnTo>
                <a:lnTo>
                  <a:pt x="179850" y="778"/>
                </a:lnTo>
                <a:lnTo>
                  <a:pt x="226375" y="12462"/>
                </a:lnTo>
                <a:lnTo>
                  <a:pt x="267535" y="37099"/>
                </a:lnTo>
                <a:lnTo>
                  <a:pt x="299877" y="72745"/>
                </a:lnTo>
                <a:lnTo>
                  <a:pt x="320434" y="116267"/>
                </a:lnTo>
                <a:lnTo>
                  <a:pt x="327444" y="163722"/>
                </a:lnTo>
                <a:lnTo>
                  <a:pt x="326665" y="179850"/>
                </a:lnTo>
                <a:lnTo>
                  <a:pt x="314981" y="226375"/>
                </a:lnTo>
                <a:lnTo>
                  <a:pt x="290344" y="267535"/>
                </a:lnTo>
                <a:lnTo>
                  <a:pt x="254698" y="299877"/>
                </a:lnTo>
                <a:lnTo>
                  <a:pt x="211177" y="320434"/>
                </a:lnTo>
                <a:lnTo>
                  <a:pt x="163722" y="327444"/>
                </a:lnTo>
                <a:close/>
              </a:path>
            </a:pathLst>
          </a:custGeom>
          <a:solidFill>
            <a:srgbClr val="123C3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 descr=""/>
          <p:cNvSpPr/>
          <p:nvPr/>
        </p:nvSpPr>
        <p:spPr>
          <a:xfrm>
            <a:off x="15161722" y="9258300"/>
            <a:ext cx="327660" cy="327660"/>
          </a:xfrm>
          <a:custGeom>
            <a:avLst/>
            <a:gdLst/>
            <a:ahLst/>
            <a:cxnLst/>
            <a:rect l="l" t="t" r="r" b="b"/>
            <a:pathLst>
              <a:path w="327659" h="327659">
                <a:moveTo>
                  <a:pt x="163722" y="327444"/>
                </a:moveTo>
                <a:lnTo>
                  <a:pt x="116267" y="320434"/>
                </a:lnTo>
                <a:lnTo>
                  <a:pt x="72745" y="299877"/>
                </a:lnTo>
                <a:lnTo>
                  <a:pt x="37099" y="267535"/>
                </a:lnTo>
                <a:lnTo>
                  <a:pt x="12462" y="226375"/>
                </a:lnTo>
                <a:lnTo>
                  <a:pt x="778" y="179850"/>
                </a:lnTo>
                <a:lnTo>
                  <a:pt x="0" y="163722"/>
                </a:lnTo>
                <a:lnTo>
                  <a:pt x="778" y="147593"/>
                </a:lnTo>
                <a:lnTo>
                  <a:pt x="12462" y="101068"/>
                </a:lnTo>
                <a:lnTo>
                  <a:pt x="37099" y="59908"/>
                </a:lnTo>
                <a:lnTo>
                  <a:pt x="72745" y="27566"/>
                </a:lnTo>
                <a:lnTo>
                  <a:pt x="116267" y="7010"/>
                </a:lnTo>
                <a:lnTo>
                  <a:pt x="163722" y="0"/>
                </a:lnTo>
                <a:lnTo>
                  <a:pt x="179850" y="778"/>
                </a:lnTo>
                <a:lnTo>
                  <a:pt x="226375" y="12462"/>
                </a:lnTo>
                <a:lnTo>
                  <a:pt x="267535" y="37099"/>
                </a:lnTo>
                <a:lnTo>
                  <a:pt x="299877" y="72745"/>
                </a:lnTo>
                <a:lnTo>
                  <a:pt x="320434" y="116267"/>
                </a:lnTo>
                <a:lnTo>
                  <a:pt x="327444" y="163722"/>
                </a:lnTo>
                <a:lnTo>
                  <a:pt x="326665" y="179850"/>
                </a:lnTo>
                <a:lnTo>
                  <a:pt x="314981" y="226375"/>
                </a:lnTo>
                <a:lnTo>
                  <a:pt x="290344" y="267535"/>
                </a:lnTo>
                <a:lnTo>
                  <a:pt x="254698" y="299877"/>
                </a:lnTo>
                <a:lnTo>
                  <a:pt x="211177" y="320434"/>
                </a:lnTo>
                <a:lnTo>
                  <a:pt x="163722" y="327444"/>
                </a:lnTo>
                <a:close/>
              </a:path>
            </a:pathLst>
          </a:custGeom>
          <a:solidFill>
            <a:srgbClr val="123C33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10" name="object 10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25311"/>
            <a:ext cx="2314575" cy="2314574"/>
          </a:xfrm>
          <a:prstGeom prst="rect">
            <a:avLst/>
          </a:prstGeom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75347" y="1396322"/>
            <a:ext cx="9631045" cy="63563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000" spc="-254">
                <a:solidFill>
                  <a:srgbClr val="0F6761"/>
                </a:solidFill>
                <a:latin typeface="Arial"/>
                <a:cs typeface="Arial"/>
              </a:rPr>
              <a:t>Gaining</a:t>
            </a:r>
            <a:r>
              <a:rPr dirty="0" sz="4000" spc="-145">
                <a:solidFill>
                  <a:srgbClr val="0F6761"/>
                </a:solidFill>
                <a:latin typeface="Arial"/>
                <a:cs typeface="Arial"/>
              </a:rPr>
              <a:t> </a:t>
            </a:r>
            <a:r>
              <a:rPr dirty="0" sz="4000" spc="-195">
                <a:solidFill>
                  <a:srgbClr val="0F6761"/>
                </a:solidFill>
                <a:latin typeface="Arial"/>
                <a:cs typeface="Arial"/>
              </a:rPr>
              <a:t>User</a:t>
            </a:r>
            <a:r>
              <a:rPr dirty="0" sz="4000" spc="-140">
                <a:solidFill>
                  <a:srgbClr val="0F6761"/>
                </a:solidFill>
                <a:latin typeface="Arial"/>
                <a:cs typeface="Arial"/>
              </a:rPr>
              <a:t> </a:t>
            </a:r>
            <a:r>
              <a:rPr dirty="0" sz="4000" spc="-254">
                <a:solidFill>
                  <a:srgbClr val="0F6761"/>
                </a:solidFill>
                <a:latin typeface="Arial"/>
                <a:cs typeface="Arial"/>
              </a:rPr>
              <a:t>Trust</a:t>
            </a:r>
            <a:r>
              <a:rPr dirty="0" sz="4000" spc="-140">
                <a:solidFill>
                  <a:srgbClr val="0F6761"/>
                </a:solidFill>
                <a:latin typeface="Arial"/>
                <a:cs typeface="Arial"/>
              </a:rPr>
              <a:t> </a:t>
            </a:r>
            <a:r>
              <a:rPr dirty="0" sz="4000" spc="-280">
                <a:solidFill>
                  <a:srgbClr val="0F6761"/>
                </a:solidFill>
                <a:latin typeface="Arial"/>
                <a:cs typeface="Arial"/>
              </a:rPr>
              <a:t>in</a:t>
            </a:r>
            <a:r>
              <a:rPr dirty="0" sz="4000" spc="-140">
                <a:solidFill>
                  <a:srgbClr val="0F6761"/>
                </a:solidFill>
                <a:latin typeface="Arial"/>
                <a:cs typeface="Arial"/>
              </a:rPr>
              <a:t> </a:t>
            </a:r>
            <a:r>
              <a:rPr dirty="0" sz="4000" spc="-254">
                <a:solidFill>
                  <a:srgbClr val="0F6761"/>
                </a:solidFill>
                <a:latin typeface="Arial"/>
                <a:cs typeface="Arial"/>
              </a:rPr>
              <a:t>Sharing</a:t>
            </a:r>
            <a:r>
              <a:rPr dirty="0" sz="4000" spc="-140">
                <a:solidFill>
                  <a:srgbClr val="0F6761"/>
                </a:solidFill>
                <a:latin typeface="Arial"/>
                <a:cs typeface="Arial"/>
              </a:rPr>
              <a:t> </a:t>
            </a:r>
            <a:r>
              <a:rPr dirty="0" sz="4000" spc="-210">
                <a:solidFill>
                  <a:srgbClr val="0F6761"/>
                </a:solidFill>
                <a:latin typeface="Arial"/>
                <a:cs typeface="Arial"/>
              </a:rPr>
              <a:t>Personal</a:t>
            </a:r>
            <a:r>
              <a:rPr dirty="0" sz="4000" spc="-140">
                <a:solidFill>
                  <a:srgbClr val="0F6761"/>
                </a:solidFill>
                <a:latin typeface="Arial"/>
                <a:cs typeface="Arial"/>
              </a:rPr>
              <a:t> </a:t>
            </a:r>
            <a:r>
              <a:rPr dirty="0" sz="4000" spc="-20">
                <a:solidFill>
                  <a:srgbClr val="0F6761"/>
                </a:solidFill>
                <a:latin typeface="Arial"/>
                <a:cs typeface="Arial"/>
              </a:rPr>
              <a:t>Data</a:t>
            </a:r>
            <a:endParaRPr sz="4000">
              <a:latin typeface="Arial"/>
              <a:cs typeface="Arial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61362" y="2445548"/>
            <a:ext cx="17581245" cy="5728335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ts val="4320"/>
              </a:lnSpc>
              <a:spcBef>
                <a:spcPts val="130"/>
              </a:spcBef>
            </a:pPr>
            <a:r>
              <a:rPr dirty="0" sz="3700" spc="-105">
                <a:solidFill>
                  <a:srgbClr val="231F20"/>
                </a:solidFill>
                <a:latin typeface="Arial MT"/>
                <a:cs typeface="Arial MT"/>
              </a:rPr>
              <a:t>Users</a:t>
            </a:r>
            <a:r>
              <a:rPr dirty="0" sz="3700" spc="-155">
                <a:solidFill>
                  <a:srgbClr val="231F20"/>
                </a:solidFill>
                <a:latin typeface="Arial MT"/>
                <a:cs typeface="Arial MT"/>
              </a:rPr>
              <a:t> </a:t>
            </a:r>
            <a:r>
              <a:rPr dirty="0" sz="3700" spc="-20">
                <a:solidFill>
                  <a:srgbClr val="231F20"/>
                </a:solidFill>
                <a:latin typeface="Arial MT"/>
                <a:cs typeface="Arial MT"/>
              </a:rPr>
              <a:t>were</a:t>
            </a:r>
            <a:r>
              <a:rPr dirty="0" sz="3700" spc="-170">
                <a:solidFill>
                  <a:srgbClr val="231F20"/>
                </a:solidFill>
                <a:latin typeface="Arial MT"/>
                <a:cs typeface="Arial MT"/>
              </a:rPr>
              <a:t> </a:t>
            </a:r>
            <a:r>
              <a:rPr dirty="0" sz="3700" spc="-50">
                <a:solidFill>
                  <a:srgbClr val="231F20"/>
                </a:solidFill>
                <a:latin typeface="Arial MT"/>
                <a:cs typeface="Arial MT"/>
              </a:rPr>
              <a:t>hesitant</a:t>
            </a:r>
            <a:r>
              <a:rPr dirty="0" sz="3700" spc="-145">
                <a:solidFill>
                  <a:srgbClr val="231F20"/>
                </a:solidFill>
                <a:latin typeface="Arial MT"/>
                <a:cs typeface="Arial MT"/>
              </a:rPr>
              <a:t> </a:t>
            </a:r>
            <a:r>
              <a:rPr dirty="0" sz="3700" spc="55">
                <a:solidFill>
                  <a:srgbClr val="231F20"/>
                </a:solidFill>
                <a:latin typeface="Arial MT"/>
                <a:cs typeface="Arial MT"/>
              </a:rPr>
              <a:t>to</a:t>
            </a:r>
            <a:r>
              <a:rPr dirty="0" sz="3700" spc="-150">
                <a:solidFill>
                  <a:srgbClr val="231F20"/>
                </a:solidFill>
                <a:latin typeface="Arial MT"/>
                <a:cs typeface="Arial MT"/>
              </a:rPr>
              <a:t> </a:t>
            </a:r>
            <a:r>
              <a:rPr dirty="0" sz="3700" spc="-65">
                <a:solidFill>
                  <a:srgbClr val="231F20"/>
                </a:solidFill>
                <a:latin typeface="Arial MT"/>
                <a:cs typeface="Arial MT"/>
              </a:rPr>
              <a:t>provide</a:t>
            </a:r>
            <a:r>
              <a:rPr dirty="0" sz="3700" spc="-145">
                <a:solidFill>
                  <a:srgbClr val="231F20"/>
                </a:solidFill>
                <a:latin typeface="Arial MT"/>
                <a:cs typeface="Arial MT"/>
              </a:rPr>
              <a:t> </a:t>
            </a:r>
            <a:r>
              <a:rPr dirty="0" sz="3700" spc="-254">
                <a:solidFill>
                  <a:srgbClr val="231F20"/>
                </a:solidFill>
                <a:latin typeface="Arial MT"/>
                <a:cs typeface="Arial MT"/>
              </a:rPr>
              <a:t>ID</a:t>
            </a:r>
            <a:r>
              <a:rPr dirty="0" sz="3700" spc="-114">
                <a:solidFill>
                  <a:srgbClr val="231F20"/>
                </a:solidFill>
                <a:latin typeface="Arial MT"/>
                <a:cs typeface="Arial MT"/>
              </a:rPr>
              <a:t> </a:t>
            </a:r>
            <a:r>
              <a:rPr dirty="0" sz="3700">
                <a:solidFill>
                  <a:srgbClr val="231F20"/>
                </a:solidFill>
                <a:latin typeface="Arial MT"/>
                <a:cs typeface="Arial MT"/>
              </a:rPr>
              <a:t>or</a:t>
            </a:r>
            <a:r>
              <a:rPr dirty="0" sz="3700" spc="-145">
                <a:solidFill>
                  <a:srgbClr val="231F20"/>
                </a:solidFill>
                <a:latin typeface="Arial MT"/>
                <a:cs typeface="Arial MT"/>
              </a:rPr>
              <a:t> </a:t>
            </a:r>
            <a:r>
              <a:rPr dirty="0" sz="3700">
                <a:solidFill>
                  <a:srgbClr val="231F20"/>
                </a:solidFill>
                <a:latin typeface="Arial MT"/>
                <a:cs typeface="Arial MT"/>
              </a:rPr>
              <a:t>contact</a:t>
            </a:r>
            <a:r>
              <a:rPr dirty="0" sz="3700" spc="-145">
                <a:solidFill>
                  <a:srgbClr val="231F20"/>
                </a:solidFill>
                <a:latin typeface="Arial MT"/>
                <a:cs typeface="Arial MT"/>
              </a:rPr>
              <a:t> </a:t>
            </a:r>
            <a:r>
              <a:rPr dirty="0" sz="3700" spc="-25">
                <a:solidFill>
                  <a:srgbClr val="231F20"/>
                </a:solidFill>
                <a:latin typeface="Arial MT"/>
                <a:cs typeface="Arial MT"/>
              </a:rPr>
              <a:t>details</a:t>
            </a:r>
            <a:r>
              <a:rPr dirty="0" sz="3700" spc="-150">
                <a:solidFill>
                  <a:srgbClr val="231F20"/>
                </a:solidFill>
                <a:latin typeface="Arial MT"/>
                <a:cs typeface="Arial MT"/>
              </a:rPr>
              <a:t> </a:t>
            </a:r>
            <a:r>
              <a:rPr dirty="0" sz="3700">
                <a:solidFill>
                  <a:srgbClr val="231F20"/>
                </a:solidFill>
                <a:latin typeface="Arial MT"/>
                <a:cs typeface="Arial MT"/>
              </a:rPr>
              <a:t>for</a:t>
            </a:r>
            <a:r>
              <a:rPr dirty="0" sz="3700" spc="-145">
                <a:solidFill>
                  <a:srgbClr val="231F20"/>
                </a:solidFill>
                <a:latin typeface="Arial MT"/>
                <a:cs typeface="Arial MT"/>
              </a:rPr>
              <a:t> </a:t>
            </a:r>
            <a:r>
              <a:rPr dirty="0" sz="3700" spc="-10">
                <a:solidFill>
                  <a:srgbClr val="231F20"/>
                </a:solidFill>
                <a:latin typeface="Arial MT"/>
                <a:cs typeface="Arial MT"/>
              </a:rPr>
              <a:t>verification.</a:t>
            </a:r>
            <a:endParaRPr sz="3700">
              <a:latin typeface="Arial MT"/>
              <a:cs typeface="Arial MT"/>
            </a:endParaRPr>
          </a:p>
          <a:p>
            <a:pPr marL="12700" marR="5080" indent="115570">
              <a:lnSpc>
                <a:spcPts val="4200"/>
              </a:lnSpc>
              <a:spcBef>
                <a:spcPts val="220"/>
              </a:spcBef>
            </a:pPr>
            <a:r>
              <a:rPr dirty="0" sz="3700">
                <a:solidFill>
                  <a:srgbClr val="231F20"/>
                </a:solidFill>
                <a:latin typeface="Arial MT"/>
                <a:cs typeface="Arial MT"/>
              </a:rPr>
              <a:t>We</a:t>
            </a:r>
            <a:r>
              <a:rPr dirty="0" sz="3700" spc="90">
                <a:solidFill>
                  <a:srgbClr val="231F20"/>
                </a:solidFill>
                <a:latin typeface="Arial MT"/>
                <a:cs typeface="Arial MT"/>
              </a:rPr>
              <a:t> </a:t>
            </a:r>
            <a:r>
              <a:rPr dirty="0" sz="3700">
                <a:solidFill>
                  <a:srgbClr val="231F20"/>
                </a:solidFill>
                <a:latin typeface="Arial MT"/>
                <a:cs typeface="Arial MT"/>
              </a:rPr>
              <a:t>introduced</a:t>
            </a:r>
            <a:r>
              <a:rPr dirty="0" sz="3700" spc="95">
                <a:solidFill>
                  <a:srgbClr val="231F20"/>
                </a:solidFill>
                <a:latin typeface="Arial MT"/>
                <a:cs typeface="Arial MT"/>
              </a:rPr>
              <a:t> </a:t>
            </a:r>
            <a:r>
              <a:rPr dirty="0" sz="3700" spc="-40">
                <a:solidFill>
                  <a:srgbClr val="231F20"/>
                </a:solidFill>
                <a:latin typeface="Arial MT"/>
                <a:cs typeface="Arial MT"/>
              </a:rPr>
              <a:t>transparent</a:t>
            </a:r>
            <a:r>
              <a:rPr dirty="0" sz="3700" spc="95">
                <a:solidFill>
                  <a:srgbClr val="231F20"/>
                </a:solidFill>
                <a:latin typeface="Arial MT"/>
                <a:cs typeface="Arial MT"/>
              </a:rPr>
              <a:t> </a:t>
            </a:r>
            <a:r>
              <a:rPr dirty="0" sz="3700" spc="-40">
                <a:solidFill>
                  <a:srgbClr val="231F20"/>
                </a:solidFill>
                <a:latin typeface="Arial MT"/>
                <a:cs typeface="Arial MT"/>
              </a:rPr>
              <a:t>messaging</a:t>
            </a:r>
            <a:r>
              <a:rPr dirty="0" sz="3700" spc="95">
                <a:solidFill>
                  <a:srgbClr val="231F20"/>
                </a:solidFill>
                <a:latin typeface="Arial MT"/>
                <a:cs typeface="Arial MT"/>
              </a:rPr>
              <a:t> </a:t>
            </a:r>
            <a:r>
              <a:rPr dirty="0" sz="3700">
                <a:solidFill>
                  <a:srgbClr val="231F20"/>
                </a:solidFill>
                <a:latin typeface="Arial MT"/>
                <a:cs typeface="Arial MT"/>
              </a:rPr>
              <a:t>and</a:t>
            </a:r>
            <a:r>
              <a:rPr dirty="0" sz="3700" spc="95">
                <a:solidFill>
                  <a:srgbClr val="231F20"/>
                </a:solidFill>
                <a:latin typeface="Arial MT"/>
                <a:cs typeface="Arial MT"/>
              </a:rPr>
              <a:t> </a:t>
            </a:r>
            <a:r>
              <a:rPr dirty="0" sz="3700">
                <a:solidFill>
                  <a:srgbClr val="231F20"/>
                </a:solidFill>
                <a:latin typeface="Arial MT"/>
                <a:cs typeface="Arial MT"/>
              </a:rPr>
              <a:t>strong</a:t>
            </a:r>
            <a:r>
              <a:rPr dirty="0" sz="3700" spc="95">
                <a:solidFill>
                  <a:srgbClr val="231F20"/>
                </a:solidFill>
                <a:latin typeface="Arial MT"/>
                <a:cs typeface="Arial MT"/>
              </a:rPr>
              <a:t> </a:t>
            </a:r>
            <a:r>
              <a:rPr dirty="0" sz="3700">
                <a:solidFill>
                  <a:srgbClr val="231F20"/>
                </a:solidFill>
                <a:latin typeface="Arial MT"/>
                <a:cs typeface="Arial MT"/>
              </a:rPr>
              <a:t>data</a:t>
            </a:r>
            <a:r>
              <a:rPr dirty="0" sz="3700" spc="90">
                <a:solidFill>
                  <a:srgbClr val="231F20"/>
                </a:solidFill>
                <a:latin typeface="Arial MT"/>
                <a:cs typeface="Arial MT"/>
              </a:rPr>
              <a:t> </a:t>
            </a:r>
            <a:r>
              <a:rPr dirty="0" sz="3700">
                <a:solidFill>
                  <a:srgbClr val="231F20"/>
                </a:solidFill>
                <a:latin typeface="Arial MT"/>
                <a:cs typeface="Arial MT"/>
              </a:rPr>
              <a:t>encryption</a:t>
            </a:r>
            <a:r>
              <a:rPr dirty="0" sz="3700" spc="95">
                <a:solidFill>
                  <a:srgbClr val="231F20"/>
                </a:solidFill>
                <a:latin typeface="Arial MT"/>
                <a:cs typeface="Arial MT"/>
              </a:rPr>
              <a:t> </a:t>
            </a:r>
            <a:r>
              <a:rPr dirty="0" sz="3700" spc="55">
                <a:solidFill>
                  <a:srgbClr val="231F20"/>
                </a:solidFill>
                <a:latin typeface="Arial MT"/>
                <a:cs typeface="Arial MT"/>
              </a:rPr>
              <a:t>to</a:t>
            </a:r>
            <a:r>
              <a:rPr dirty="0" sz="3700" spc="95">
                <a:solidFill>
                  <a:srgbClr val="231F20"/>
                </a:solidFill>
                <a:latin typeface="Arial MT"/>
                <a:cs typeface="Arial MT"/>
              </a:rPr>
              <a:t> </a:t>
            </a:r>
            <a:r>
              <a:rPr dirty="0" sz="3700">
                <a:solidFill>
                  <a:srgbClr val="231F20"/>
                </a:solidFill>
                <a:latin typeface="Arial MT"/>
                <a:cs typeface="Arial MT"/>
              </a:rPr>
              <a:t>protect</a:t>
            </a:r>
            <a:r>
              <a:rPr dirty="0" sz="3700" spc="95">
                <a:solidFill>
                  <a:srgbClr val="231F20"/>
                </a:solidFill>
                <a:latin typeface="Arial MT"/>
                <a:cs typeface="Arial MT"/>
              </a:rPr>
              <a:t> </a:t>
            </a:r>
            <a:r>
              <a:rPr dirty="0" sz="3700" spc="-10">
                <a:solidFill>
                  <a:srgbClr val="231F20"/>
                </a:solidFill>
                <a:latin typeface="Arial MT"/>
                <a:cs typeface="Arial MT"/>
              </a:rPr>
              <a:t>privacy </a:t>
            </a:r>
            <a:r>
              <a:rPr dirty="0" sz="3700" spc="-125">
                <a:solidFill>
                  <a:srgbClr val="231F20"/>
                </a:solidFill>
                <a:latin typeface="Arial MT"/>
                <a:cs typeface="Arial MT"/>
              </a:rPr>
              <a:t>and</a:t>
            </a:r>
            <a:r>
              <a:rPr dirty="0" sz="3700" spc="-135">
                <a:solidFill>
                  <a:srgbClr val="231F20"/>
                </a:solidFill>
                <a:latin typeface="Arial MT"/>
                <a:cs typeface="Arial MT"/>
              </a:rPr>
              <a:t> </a:t>
            </a:r>
            <a:r>
              <a:rPr dirty="0" sz="3700" spc="-50">
                <a:solidFill>
                  <a:srgbClr val="231F20"/>
                </a:solidFill>
                <a:latin typeface="Arial MT"/>
                <a:cs typeface="Arial MT"/>
              </a:rPr>
              <a:t>build</a:t>
            </a:r>
            <a:r>
              <a:rPr dirty="0" sz="3700" spc="-160">
                <a:solidFill>
                  <a:srgbClr val="231F20"/>
                </a:solidFill>
                <a:latin typeface="Arial MT"/>
                <a:cs typeface="Arial MT"/>
              </a:rPr>
              <a:t> </a:t>
            </a:r>
            <a:r>
              <a:rPr dirty="0" sz="3700" spc="-10">
                <a:solidFill>
                  <a:srgbClr val="231F20"/>
                </a:solidFill>
                <a:latin typeface="Arial MT"/>
                <a:cs typeface="Arial MT"/>
              </a:rPr>
              <a:t>trust.</a:t>
            </a:r>
            <a:endParaRPr sz="3700">
              <a:latin typeface="Arial MT"/>
              <a:cs typeface="Arial MT"/>
            </a:endParaRPr>
          </a:p>
          <a:p>
            <a:pPr>
              <a:lnSpc>
                <a:spcPct val="100000"/>
              </a:lnSpc>
            </a:pPr>
            <a:endParaRPr sz="325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2870"/>
              </a:spcBef>
            </a:pPr>
            <a:endParaRPr sz="3250">
              <a:latin typeface="Arial MT"/>
              <a:cs typeface="Arial MT"/>
            </a:endParaRPr>
          </a:p>
          <a:p>
            <a:pPr marL="1045844">
              <a:lnSpc>
                <a:spcPct val="100000"/>
              </a:lnSpc>
              <a:spcBef>
                <a:spcPts val="5"/>
              </a:spcBef>
            </a:pPr>
            <a:r>
              <a:rPr dirty="0" sz="4000" spc="-235" b="1">
                <a:solidFill>
                  <a:srgbClr val="0F6761"/>
                </a:solidFill>
                <a:latin typeface="Arial"/>
                <a:cs typeface="Arial"/>
              </a:rPr>
              <a:t>Handling</a:t>
            </a:r>
            <a:r>
              <a:rPr dirty="0" sz="4000" spc="-110" b="1">
                <a:solidFill>
                  <a:srgbClr val="0F6761"/>
                </a:solidFill>
                <a:latin typeface="Arial"/>
                <a:cs typeface="Arial"/>
              </a:rPr>
              <a:t> </a:t>
            </a:r>
            <a:r>
              <a:rPr dirty="0" sz="4000" spc="-195" b="1">
                <a:solidFill>
                  <a:srgbClr val="0F6761"/>
                </a:solidFill>
                <a:latin typeface="Arial"/>
                <a:cs typeface="Arial"/>
              </a:rPr>
              <a:t>Multilingual</a:t>
            </a:r>
            <a:r>
              <a:rPr dirty="0" sz="4000" spc="-110" b="1">
                <a:solidFill>
                  <a:srgbClr val="0F6761"/>
                </a:solidFill>
                <a:latin typeface="Arial"/>
                <a:cs typeface="Arial"/>
              </a:rPr>
              <a:t> </a:t>
            </a:r>
            <a:r>
              <a:rPr dirty="0" sz="4000" spc="-175" b="1">
                <a:solidFill>
                  <a:srgbClr val="0F6761"/>
                </a:solidFill>
                <a:latin typeface="Arial"/>
                <a:cs typeface="Arial"/>
              </a:rPr>
              <a:t>Content</a:t>
            </a:r>
            <a:r>
              <a:rPr dirty="0" sz="4000" spc="-110" b="1">
                <a:solidFill>
                  <a:srgbClr val="0F6761"/>
                </a:solidFill>
                <a:latin typeface="Arial"/>
                <a:cs typeface="Arial"/>
              </a:rPr>
              <a:t> </a:t>
            </a:r>
            <a:r>
              <a:rPr dirty="0" sz="3900" spc="-265" b="1">
                <a:solidFill>
                  <a:srgbClr val="0F6761"/>
                </a:solidFill>
                <a:latin typeface="Trebuchet MS"/>
                <a:cs typeface="Trebuchet MS"/>
              </a:rPr>
              <a:t>(</a:t>
            </a:r>
            <a:r>
              <a:rPr dirty="0" sz="4000" spc="-265" b="1">
                <a:solidFill>
                  <a:srgbClr val="0F6761"/>
                </a:solidFill>
                <a:latin typeface="Arial"/>
                <a:cs typeface="Arial"/>
              </a:rPr>
              <a:t>Arabic</a:t>
            </a:r>
            <a:r>
              <a:rPr dirty="0" sz="3900" spc="-265" b="1">
                <a:solidFill>
                  <a:srgbClr val="0F6761"/>
                </a:solidFill>
                <a:latin typeface="Trebuchet MS"/>
                <a:cs typeface="Trebuchet MS"/>
              </a:rPr>
              <a:t>/</a:t>
            </a:r>
            <a:r>
              <a:rPr dirty="0" sz="4000" spc="-265" b="1">
                <a:solidFill>
                  <a:srgbClr val="0F6761"/>
                </a:solidFill>
                <a:latin typeface="Arial"/>
                <a:cs typeface="Arial"/>
              </a:rPr>
              <a:t>English</a:t>
            </a:r>
            <a:r>
              <a:rPr dirty="0" sz="3900" spc="-265" b="1">
                <a:solidFill>
                  <a:srgbClr val="0F6761"/>
                </a:solidFill>
                <a:latin typeface="Trebuchet MS"/>
                <a:cs typeface="Trebuchet MS"/>
              </a:rPr>
              <a:t>)</a:t>
            </a:r>
            <a:endParaRPr sz="3900">
              <a:latin typeface="Trebuchet MS"/>
              <a:cs typeface="Trebuchet MS"/>
            </a:endParaRPr>
          </a:p>
          <a:p>
            <a:pPr marL="12700">
              <a:lnSpc>
                <a:spcPts val="4320"/>
              </a:lnSpc>
              <a:spcBef>
                <a:spcPts val="3935"/>
              </a:spcBef>
            </a:pPr>
            <a:r>
              <a:rPr dirty="0" sz="3700" spc="-150">
                <a:solidFill>
                  <a:srgbClr val="231F20"/>
                </a:solidFill>
                <a:latin typeface="Arial MT"/>
                <a:cs typeface="Arial MT"/>
              </a:rPr>
              <a:t>Language</a:t>
            </a:r>
            <a:r>
              <a:rPr dirty="0" sz="3700" spc="-114">
                <a:solidFill>
                  <a:srgbClr val="231F20"/>
                </a:solidFill>
                <a:latin typeface="Arial MT"/>
                <a:cs typeface="Arial MT"/>
              </a:rPr>
              <a:t> </a:t>
            </a:r>
            <a:r>
              <a:rPr dirty="0" sz="3700" spc="-100">
                <a:solidFill>
                  <a:srgbClr val="231F20"/>
                </a:solidFill>
                <a:latin typeface="Arial MT"/>
                <a:cs typeface="Arial MT"/>
              </a:rPr>
              <a:t>variation</a:t>
            </a:r>
            <a:r>
              <a:rPr dirty="0" sz="3700" spc="-160">
                <a:solidFill>
                  <a:srgbClr val="231F20"/>
                </a:solidFill>
                <a:latin typeface="Arial MT"/>
                <a:cs typeface="Arial MT"/>
              </a:rPr>
              <a:t> </a:t>
            </a:r>
            <a:r>
              <a:rPr dirty="0" sz="3700" spc="-150">
                <a:solidFill>
                  <a:srgbClr val="231F20"/>
                </a:solidFill>
                <a:latin typeface="Arial MT"/>
                <a:cs typeface="Arial MT"/>
              </a:rPr>
              <a:t>in</a:t>
            </a:r>
            <a:r>
              <a:rPr dirty="0" sz="3700" spc="-114">
                <a:solidFill>
                  <a:srgbClr val="231F20"/>
                </a:solidFill>
                <a:latin typeface="Arial MT"/>
                <a:cs typeface="Arial MT"/>
              </a:rPr>
              <a:t> </a:t>
            </a:r>
            <a:r>
              <a:rPr dirty="0" sz="3700">
                <a:solidFill>
                  <a:srgbClr val="231F20"/>
                </a:solidFill>
                <a:latin typeface="Arial MT"/>
                <a:cs typeface="Arial MT"/>
              </a:rPr>
              <a:t>reports</a:t>
            </a:r>
            <a:r>
              <a:rPr dirty="0" sz="3700" spc="-165">
                <a:solidFill>
                  <a:srgbClr val="231F20"/>
                </a:solidFill>
                <a:latin typeface="Arial MT"/>
                <a:cs typeface="Arial MT"/>
              </a:rPr>
              <a:t> </a:t>
            </a:r>
            <a:r>
              <a:rPr dirty="0" sz="3700" spc="-10">
                <a:solidFill>
                  <a:srgbClr val="231F20"/>
                </a:solidFill>
                <a:latin typeface="Arial MT"/>
                <a:cs typeface="Arial MT"/>
              </a:rPr>
              <a:t>created</a:t>
            </a:r>
            <a:r>
              <a:rPr dirty="0" sz="3700" spc="-130">
                <a:solidFill>
                  <a:srgbClr val="231F20"/>
                </a:solidFill>
                <a:latin typeface="Arial MT"/>
                <a:cs typeface="Arial MT"/>
              </a:rPr>
              <a:t> </a:t>
            </a:r>
            <a:r>
              <a:rPr dirty="0" sz="3700" spc="-45">
                <a:solidFill>
                  <a:srgbClr val="231F20"/>
                </a:solidFill>
                <a:latin typeface="Arial MT"/>
                <a:cs typeface="Arial MT"/>
              </a:rPr>
              <a:t>challenges</a:t>
            </a:r>
            <a:r>
              <a:rPr dirty="0" sz="3700" spc="-135">
                <a:solidFill>
                  <a:srgbClr val="231F20"/>
                </a:solidFill>
                <a:latin typeface="Arial MT"/>
                <a:cs typeface="Arial MT"/>
              </a:rPr>
              <a:t> </a:t>
            </a:r>
            <a:r>
              <a:rPr dirty="0" sz="3700">
                <a:solidFill>
                  <a:srgbClr val="231F20"/>
                </a:solidFill>
                <a:latin typeface="Arial MT"/>
                <a:cs typeface="Arial MT"/>
              </a:rPr>
              <a:t>for</a:t>
            </a:r>
            <a:r>
              <a:rPr dirty="0" sz="3700" spc="-130">
                <a:solidFill>
                  <a:srgbClr val="231F20"/>
                </a:solidFill>
                <a:latin typeface="Arial MT"/>
                <a:cs typeface="Arial MT"/>
              </a:rPr>
              <a:t> </a:t>
            </a:r>
            <a:r>
              <a:rPr dirty="0" sz="3700" spc="-204">
                <a:solidFill>
                  <a:srgbClr val="231F20"/>
                </a:solidFill>
                <a:latin typeface="Arial MT"/>
                <a:cs typeface="Arial MT"/>
              </a:rPr>
              <a:t>AI</a:t>
            </a:r>
            <a:r>
              <a:rPr dirty="0" sz="3700" spc="-114">
                <a:solidFill>
                  <a:srgbClr val="231F20"/>
                </a:solidFill>
                <a:latin typeface="Arial MT"/>
                <a:cs typeface="Arial MT"/>
              </a:rPr>
              <a:t> </a:t>
            </a:r>
            <a:r>
              <a:rPr dirty="0" sz="3700" spc="-10">
                <a:solidFill>
                  <a:srgbClr val="231F20"/>
                </a:solidFill>
                <a:latin typeface="Arial MT"/>
                <a:cs typeface="Arial MT"/>
              </a:rPr>
              <a:t>detection.</a:t>
            </a:r>
            <a:endParaRPr sz="3700">
              <a:latin typeface="Arial MT"/>
              <a:cs typeface="Arial MT"/>
            </a:endParaRPr>
          </a:p>
          <a:p>
            <a:pPr marL="12700" marR="42545" indent="115570">
              <a:lnSpc>
                <a:spcPts val="4200"/>
              </a:lnSpc>
              <a:spcBef>
                <a:spcPts val="220"/>
              </a:spcBef>
              <a:tabLst>
                <a:tab pos="1028065" algn="l"/>
                <a:tab pos="2632075" algn="l"/>
                <a:tab pos="3495040" algn="l"/>
                <a:tab pos="4100195" algn="l"/>
                <a:tab pos="4721225" algn="l"/>
                <a:tab pos="7195820" algn="l"/>
                <a:tab pos="8319770" algn="l"/>
                <a:tab pos="10623550" algn="l"/>
                <a:tab pos="11577955" algn="l"/>
                <a:tab pos="13502640" algn="l"/>
                <a:tab pos="15306675" algn="l"/>
                <a:tab pos="16975455" algn="l"/>
              </a:tabLst>
            </a:pPr>
            <a:r>
              <a:rPr dirty="0" sz="3700" spc="-25">
                <a:solidFill>
                  <a:srgbClr val="231F20"/>
                </a:solidFill>
                <a:latin typeface="Arial MT"/>
                <a:cs typeface="Arial MT"/>
              </a:rPr>
              <a:t>We</a:t>
            </a:r>
            <a:r>
              <a:rPr dirty="0" sz="3700">
                <a:solidFill>
                  <a:srgbClr val="231F20"/>
                </a:solidFill>
                <a:latin typeface="Arial MT"/>
                <a:cs typeface="Arial MT"/>
              </a:rPr>
              <a:t>	</a:t>
            </a:r>
            <a:r>
              <a:rPr dirty="0" sz="3700" spc="-10">
                <a:solidFill>
                  <a:srgbClr val="231F20"/>
                </a:solidFill>
                <a:latin typeface="Arial MT"/>
                <a:cs typeface="Arial MT"/>
              </a:rPr>
              <a:t>trained</a:t>
            </a:r>
            <a:r>
              <a:rPr dirty="0" sz="3700">
                <a:solidFill>
                  <a:srgbClr val="231F20"/>
                </a:solidFill>
                <a:latin typeface="Arial MT"/>
                <a:cs typeface="Arial MT"/>
              </a:rPr>
              <a:t>	</a:t>
            </a:r>
            <a:r>
              <a:rPr dirty="0" sz="3700" spc="-25">
                <a:solidFill>
                  <a:srgbClr val="231F20"/>
                </a:solidFill>
                <a:latin typeface="Arial MT"/>
                <a:cs typeface="Arial MT"/>
              </a:rPr>
              <a:t>the</a:t>
            </a:r>
            <a:r>
              <a:rPr dirty="0" sz="3700">
                <a:solidFill>
                  <a:srgbClr val="231F20"/>
                </a:solidFill>
                <a:latin typeface="Arial MT"/>
                <a:cs typeface="Arial MT"/>
              </a:rPr>
              <a:t>	</a:t>
            </a:r>
            <a:r>
              <a:rPr dirty="0" sz="3700" spc="-25">
                <a:solidFill>
                  <a:srgbClr val="231F20"/>
                </a:solidFill>
                <a:latin typeface="Arial MT"/>
                <a:cs typeface="Arial MT"/>
              </a:rPr>
              <a:t>AI</a:t>
            </a:r>
            <a:r>
              <a:rPr dirty="0" sz="3700">
                <a:solidFill>
                  <a:srgbClr val="231F20"/>
                </a:solidFill>
                <a:latin typeface="Arial MT"/>
                <a:cs typeface="Arial MT"/>
              </a:rPr>
              <a:t>	</a:t>
            </a:r>
            <a:r>
              <a:rPr dirty="0" sz="3700" spc="30">
                <a:solidFill>
                  <a:srgbClr val="231F20"/>
                </a:solidFill>
                <a:latin typeface="Arial MT"/>
                <a:cs typeface="Arial MT"/>
              </a:rPr>
              <a:t>to</a:t>
            </a:r>
            <a:r>
              <a:rPr dirty="0" sz="3700">
                <a:solidFill>
                  <a:srgbClr val="231F20"/>
                </a:solidFill>
                <a:latin typeface="Arial MT"/>
                <a:cs typeface="Arial MT"/>
              </a:rPr>
              <a:t>	</a:t>
            </a:r>
            <a:r>
              <a:rPr dirty="0" sz="3700" spc="-10">
                <a:solidFill>
                  <a:srgbClr val="231F20"/>
                </a:solidFill>
                <a:latin typeface="Arial MT"/>
                <a:cs typeface="Arial MT"/>
              </a:rPr>
              <a:t>understand</a:t>
            </a:r>
            <a:r>
              <a:rPr dirty="0" sz="3700">
                <a:solidFill>
                  <a:srgbClr val="231F20"/>
                </a:solidFill>
                <a:latin typeface="Arial MT"/>
                <a:cs typeface="Arial MT"/>
              </a:rPr>
              <a:t>	</a:t>
            </a:r>
            <a:r>
              <a:rPr dirty="0" sz="3700" spc="-20">
                <a:solidFill>
                  <a:srgbClr val="231F20"/>
                </a:solidFill>
                <a:latin typeface="Arial MT"/>
                <a:cs typeface="Arial MT"/>
              </a:rPr>
              <a:t>both</a:t>
            </a:r>
            <a:r>
              <a:rPr dirty="0" sz="3700">
                <a:solidFill>
                  <a:srgbClr val="231F20"/>
                </a:solidFill>
                <a:latin typeface="Arial MT"/>
                <a:cs typeface="Arial MT"/>
              </a:rPr>
              <a:t>	</a:t>
            </a:r>
            <a:r>
              <a:rPr dirty="0" sz="3700" spc="-10">
                <a:solidFill>
                  <a:srgbClr val="231F20"/>
                </a:solidFill>
                <a:latin typeface="Arial MT"/>
                <a:cs typeface="Arial MT"/>
              </a:rPr>
              <a:t>languages</a:t>
            </a:r>
            <a:r>
              <a:rPr dirty="0" sz="3700">
                <a:solidFill>
                  <a:srgbClr val="231F20"/>
                </a:solidFill>
                <a:latin typeface="Arial MT"/>
                <a:cs typeface="Arial MT"/>
              </a:rPr>
              <a:t>	</a:t>
            </a:r>
            <a:r>
              <a:rPr dirty="0" sz="3700" spc="-25">
                <a:solidFill>
                  <a:srgbClr val="231F20"/>
                </a:solidFill>
                <a:latin typeface="Arial MT"/>
                <a:cs typeface="Arial MT"/>
              </a:rPr>
              <a:t>and</a:t>
            </a:r>
            <a:r>
              <a:rPr dirty="0" sz="3700">
                <a:solidFill>
                  <a:srgbClr val="231F20"/>
                </a:solidFill>
                <a:latin typeface="Arial MT"/>
                <a:cs typeface="Arial MT"/>
              </a:rPr>
              <a:t>	</a:t>
            </a:r>
            <a:r>
              <a:rPr dirty="0" sz="3700" spc="-10">
                <a:solidFill>
                  <a:srgbClr val="231F20"/>
                </a:solidFill>
                <a:latin typeface="Arial MT"/>
                <a:cs typeface="Arial MT"/>
              </a:rPr>
              <a:t>included</a:t>
            </a:r>
            <a:r>
              <a:rPr dirty="0" sz="3700">
                <a:solidFill>
                  <a:srgbClr val="231F20"/>
                </a:solidFill>
                <a:latin typeface="Arial MT"/>
                <a:cs typeface="Arial MT"/>
              </a:rPr>
              <a:t>	</a:t>
            </a:r>
            <a:r>
              <a:rPr dirty="0" sz="3700" spc="-10">
                <a:solidFill>
                  <a:srgbClr val="231F20"/>
                </a:solidFill>
                <a:latin typeface="Arial MT"/>
                <a:cs typeface="Arial MT"/>
              </a:rPr>
              <a:t>fallback</a:t>
            </a:r>
            <a:r>
              <a:rPr dirty="0" sz="3700">
                <a:solidFill>
                  <a:srgbClr val="231F20"/>
                </a:solidFill>
                <a:latin typeface="Arial MT"/>
                <a:cs typeface="Arial MT"/>
              </a:rPr>
              <a:t>	</a:t>
            </a:r>
            <a:r>
              <a:rPr dirty="0" sz="3700" spc="-10">
                <a:solidFill>
                  <a:srgbClr val="231F20"/>
                </a:solidFill>
                <a:latin typeface="Arial MT"/>
                <a:cs typeface="Arial MT"/>
              </a:rPr>
              <a:t>checks</a:t>
            </a:r>
            <a:r>
              <a:rPr dirty="0" sz="3700">
                <a:solidFill>
                  <a:srgbClr val="231F20"/>
                </a:solidFill>
                <a:latin typeface="Arial MT"/>
                <a:cs typeface="Arial MT"/>
              </a:rPr>
              <a:t>	</a:t>
            </a:r>
            <a:r>
              <a:rPr dirty="0" sz="3700" spc="-25">
                <a:solidFill>
                  <a:srgbClr val="231F20"/>
                </a:solidFill>
                <a:latin typeface="Arial MT"/>
                <a:cs typeface="Arial MT"/>
              </a:rPr>
              <a:t>for </a:t>
            </a:r>
            <a:r>
              <a:rPr dirty="0" sz="3700" spc="-95">
                <a:solidFill>
                  <a:srgbClr val="231F20"/>
                </a:solidFill>
                <a:latin typeface="Arial MT"/>
                <a:cs typeface="Arial MT"/>
              </a:rPr>
              <a:t>ambiguous</a:t>
            </a:r>
            <a:r>
              <a:rPr dirty="0" sz="3700" spc="-120">
                <a:solidFill>
                  <a:srgbClr val="231F20"/>
                </a:solidFill>
                <a:latin typeface="Arial MT"/>
                <a:cs typeface="Arial MT"/>
              </a:rPr>
              <a:t> </a:t>
            </a:r>
            <a:r>
              <a:rPr dirty="0" sz="3700" spc="-10">
                <a:solidFill>
                  <a:srgbClr val="231F20"/>
                </a:solidFill>
                <a:latin typeface="Arial MT"/>
                <a:cs typeface="Arial MT"/>
              </a:rPr>
              <a:t>content.</a:t>
            </a:r>
            <a:endParaRPr sz="37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10287000"/>
                </a:moveTo>
                <a:lnTo>
                  <a:pt x="0" y="10287000"/>
                </a:lnTo>
                <a:lnTo>
                  <a:pt x="0" y="0"/>
                </a:lnTo>
                <a:lnTo>
                  <a:pt x="18288000" y="0"/>
                </a:lnTo>
                <a:lnTo>
                  <a:pt x="18288000" y="10287000"/>
                </a:lnTo>
                <a:close/>
              </a:path>
            </a:pathLst>
          </a:custGeom>
          <a:solidFill>
            <a:srgbClr val="035C61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 descr=""/>
          <p:cNvGrpSpPr/>
          <p:nvPr/>
        </p:nvGrpSpPr>
        <p:grpSpPr>
          <a:xfrm>
            <a:off x="4789359" y="3282157"/>
            <a:ext cx="8709660" cy="3219450"/>
            <a:chOff x="4789359" y="3282157"/>
            <a:chExt cx="8709660" cy="3219450"/>
          </a:xfrm>
        </p:grpSpPr>
        <p:sp>
          <p:nvSpPr>
            <p:cNvPr id="4" name="object 4" descr=""/>
            <p:cNvSpPr/>
            <p:nvPr/>
          </p:nvSpPr>
          <p:spPr>
            <a:xfrm>
              <a:off x="4856034" y="3348831"/>
              <a:ext cx="8576310" cy="3086100"/>
            </a:xfrm>
            <a:custGeom>
              <a:avLst/>
              <a:gdLst/>
              <a:ahLst/>
              <a:cxnLst/>
              <a:rect l="l" t="t" r="r" b="b"/>
              <a:pathLst>
                <a:path w="8576310" h="3086100">
                  <a:moveTo>
                    <a:pt x="8185406" y="3086100"/>
                  </a:moveTo>
                  <a:lnTo>
                    <a:pt x="390524" y="3086100"/>
                  </a:lnTo>
                  <a:lnTo>
                    <a:pt x="339192" y="3082713"/>
                  </a:lnTo>
                  <a:lnTo>
                    <a:pt x="289174" y="3072720"/>
                  </a:lnTo>
                  <a:lnTo>
                    <a:pt x="241077" y="3056373"/>
                  </a:lnTo>
                  <a:lnTo>
                    <a:pt x="195508" y="3033922"/>
                  </a:lnTo>
                  <a:lnTo>
                    <a:pt x="153074" y="3005620"/>
                  </a:lnTo>
                  <a:lnTo>
                    <a:pt x="114382" y="2971717"/>
                  </a:lnTo>
                  <a:lnTo>
                    <a:pt x="80479" y="2933025"/>
                  </a:lnTo>
                  <a:lnTo>
                    <a:pt x="52177" y="2890591"/>
                  </a:lnTo>
                  <a:lnTo>
                    <a:pt x="29726" y="2845022"/>
                  </a:lnTo>
                  <a:lnTo>
                    <a:pt x="13379" y="2796925"/>
                  </a:lnTo>
                  <a:lnTo>
                    <a:pt x="3386" y="2746907"/>
                  </a:lnTo>
                  <a:lnTo>
                    <a:pt x="0" y="2695574"/>
                  </a:lnTo>
                  <a:lnTo>
                    <a:pt x="0" y="390524"/>
                  </a:lnTo>
                  <a:lnTo>
                    <a:pt x="3386" y="339192"/>
                  </a:lnTo>
                  <a:lnTo>
                    <a:pt x="13379" y="289174"/>
                  </a:lnTo>
                  <a:lnTo>
                    <a:pt x="29726" y="241077"/>
                  </a:lnTo>
                  <a:lnTo>
                    <a:pt x="52177" y="195508"/>
                  </a:lnTo>
                  <a:lnTo>
                    <a:pt x="80479" y="153074"/>
                  </a:lnTo>
                  <a:lnTo>
                    <a:pt x="114382" y="114382"/>
                  </a:lnTo>
                  <a:lnTo>
                    <a:pt x="153074" y="80479"/>
                  </a:lnTo>
                  <a:lnTo>
                    <a:pt x="195508" y="52177"/>
                  </a:lnTo>
                  <a:lnTo>
                    <a:pt x="241077" y="29726"/>
                  </a:lnTo>
                  <a:lnTo>
                    <a:pt x="289174" y="13379"/>
                  </a:lnTo>
                  <a:lnTo>
                    <a:pt x="339192" y="3386"/>
                  </a:lnTo>
                  <a:lnTo>
                    <a:pt x="390524" y="0"/>
                  </a:lnTo>
                  <a:lnTo>
                    <a:pt x="8185406" y="0"/>
                  </a:lnTo>
                  <a:lnTo>
                    <a:pt x="8236738" y="3386"/>
                  </a:lnTo>
                  <a:lnTo>
                    <a:pt x="8286756" y="13379"/>
                  </a:lnTo>
                  <a:lnTo>
                    <a:pt x="8334853" y="29726"/>
                  </a:lnTo>
                  <a:lnTo>
                    <a:pt x="8380423" y="52177"/>
                  </a:lnTo>
                  <a:lnTo>
                    <a:pt x="8422857" y="80479"/>
                  </a:lnTo>
                  <a:lnTo>
                    <a:pt x="8461549" y="114382"/>
                  </a:lnTo>
                  <a:lnTo>
                    <a:pt x="8495451" y="153074"/>
                  </a:lnTo>
                  <a:lnTo>
                    <a:pt x="8523754" y="195508"/>
                  </a:lnTo>
                  <a:lnTo>
                    <a:pt x="8546204" y="241077"/>
                  </a:lnTo>
                  <a:lnTo>
                    <a:pt x="8562551" y="289174"/>
                  </a:lnTo>
                  <a:lnTo>
                    <a:pt x="8572544" y="339192"/>
                  </a:lnTo>
                  <a:lnTo>
                    <a:pt x="8575931" y="390524"/>
                  </a:lnTo>
                  <a:lnTo>
                    <a:pt x="8575931" y="2695574"/>
                  </a:lnTo>
                  <a:lnTo>
                    <a:pt x="8572544" y="2746907"/>
                  </a:lnTo>
                  <a:lnTo>
                    <a:pt x="8562551" y="2796925"/>
                  </a:lnTo>
                  <a:lnTo>
                    <a:pt x="8546204" y="2845022"/>
                  </a:lnTo>
                  <a:lnTo>
                    <a:pt x="8523754" y="2890591"/>
                  </a:lnTo>
                  <a:lnTo>
                    <a:pt x="8495451" y="2933025"/>
                  </a:lnTo>
                  <a:lnTo>
                    <a:pt x="8461549" y="2971717"/>
                  </a:lnTo>
                  <a:lnTo>
                    <a:pt x="8422857" y="3005620"/>
                  </a:lnTo>
                  <a:lnTo>
                    <a:pt x="8380423" y="3033922"/>
                  </a:lnTo>
                  <a:lnTo>
                    <a:pt x="8334853" y="3056373"/>
                  </a:lnTo>
                  <a:lnTo>
                    <a:pt x="8286756" y="3072720"/>
                  </a:lnTo>
                  <a:lnTo>
                    <a:pt x="8236738" y="3082713"/>
                  </a:lnTo>
                  <a:lnTo>
                    <a:pt x="8185406" y="3086100"/>
                  </a:lnTo>
                  <a:close/>
                </a:path>
              </a:pathLst>
            </a:custGeom>
            <a:solidFill>
              <a:srgbClr val="0F676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4856034" y="3348832"/>
              <a:ext cx="8576310" cy="3086100"/>
            </a:xfrm>
            <a:custGeom>
              <a:avLst/>
              <a:gdLst/>
              <a:ahLst/>
              <a:cxnLst/>
              <a:rect l="l" t="t" r="r" b="b"/>
              <a:pathLst>
                <a:path w="8576310" h="3086100">
                  <a:moveTo>
                    <a:pt x="390524" y="0"/>
                  </a:moveTo>
                  <a:lnTo>
                    <a:pt x="8185405" y="0"/>
                  </a:lnTo>
                  <a:lnTo>
                    <a:pt x="8236738" y="3386"/>
                  </a:lnTo>
                  <a:lnTo>
                    <a:pt x="8286756" y="13379"/>
                  </a:lnTo>
                  <a:lnTo>
                    <a:pt x="8334853" y="29726"/>
                  </a:lnTo>
                  <a:lnTo>
                    <a:pt x="8380422" y="52177"/>
                  </a:lnTo>
                  <a:lnTo>
                    <a:pt x="8422857" y="80479"/>
                  </a:lnTo>
                  <a:lnTo>
                    <a:pt x="8461549" y="114382"/>
                  </a:lnTo>
                  <a:lnTo>
                    <a:pt x="8495451" y="153074"/>
                  </a:lnTo>
                  <a:lnTo>
                    <a:pt x="8523753" y="195508"/>
                  </a:lnTo>
                  <a:lnTo>
                    <a:pt x="8546204" y="241077"/>
                  </a:lnTo>
                  <a:lnTo>
                    <a:pt x="8562551" y="289174"/>
                  </a:lnTo>
                  <a:lnTo>
                    <a:pt x="8572544" y="339192"/>
                  </a:lnTo>
                  <a:lnTo>
                    <a:pt x="8575931" y="390524"/>
                  </a:lnTo>
                  <a:lnTo>
                    <a:pt x="8575931" y="2695574"/>
                  </a:lnTo>
                  <a:lnTo>
                    <a:pt x="8572544" y="2746907"/>
                  </a:lnTo>
                  <a:lnTo>
                    <a:pt x="8562551" y="2796925"/>
                  </a:lnTo>
                  <a:lnTo>
                    <a:pt x="8546204" y="2845022"/>
                  </a:lnTo>
                  <a:lnTo>
                    <a:pt x="8523753" y="2890591"/>
                  </a:lnTo>
                  <a:lnTo>
                    <a:pt x="8495451" y="2933025"/>
                  </a:lnTo>
                  <a:lnTo>
                    <a:pt x="8461549" y="2971717"/>
                  </a:lnTo>
                  <a:lnTo>
                    <a:pt x="8422857" y="3005620"/>
                  </a:lnTo>
                  <a:lnTo>
                    <a:pt x="8380422" y="3033922"/>
                  </a:lnTo>
                  <a:lnTo>
                    <a:pt x="8334853" y="3056373"/>
                  </a:lnTo>
                  <a:lnTo>
                    <a:pt x="8286756" y="3072720"/>
                  </a:lnTo>
                  <a:lnTo>
                    <a:pt x="8236738" y="3082713"/>
                  </a:lnTo>
                  <a:lnTo>
                    <a:pt x="8185405" y="3086099"/>
                  </a:lnTo>
                  <a:lnTo>
                    <a:pt x="390524" y="3086099"/>
                  </a:lnTo>
                  <a:lnTo>
                    <a:pt x="339192" y="3082713"/>
                  </a:lnTo>
                  <a:lnTo>
                    <a:pt x="289174" y="3072720"/>
                  </a:lnTo>
                  <a:lnTo>
                    <a:pt x="241077" y="3056372"/>
                  </a:lnTo>
                  <a:lnTo>
                    <a:pt x="195508" y="3033922"/>
                  </a:lnTo>
                  <a:lnTo>
                    <a:pt x="153074" y="3005620"/>
                  </a:lnTo>
                  <a:lnTo>
                    <a:pt x="114382" y="2971717"/>
                  </a:lnTo>
                  <a:lnTo>
                    <a:pt x="80479" y="2933025"/>
                  </a:lnTo>
                  <a:lnTo>
                    <a:pt x="52177" y="2890591"/>
                  </a:lnTo>
                  <a:lnTo>
                    <a:pt x="29726" y="2845022"/>
                  </a:lnTo>
                  <a:lnTo>
                    <a:pt x="13379" y="2796925"/>
                  </a:lnTo>
                  <a:lnTo>
                    <a:pt x="3386" y="2746907"/>
                  </a:lnTo>
                  <a:lnTo>
                    <a:pt x="0" y="2695574"/>
                  </a:lnTo>
                  <a:lnTo>
                    <a:pt x="0" y="390524"/>
                  </a:lnTo>
                  <a:lnTo>
                    <a:pt x="3386" y="339192"/>
                  </a:lnTo>
                  <a:lnTo>
                    <a:pt x="13379" y="289174"/>
                  </a:lnTo>
                  <a:lnTo>
                    <a:pt x="29726" y="241077"/>
                  </a:lnTo>
                  <a:lnTo>
                    <a:pt x="52177" y="195508"/>
                  </a:lnTo>
                  <a:lnTo>
                    <a:pt x="80479" y="153074"/>
                  </a:lnTo>
                  <a:lnTo>
                    <a:pt x="114382" y="114382"/>
                  </a:lnTo>
                  <a:lnTo>
                    <a:pt x="153074" y="80479"/>
                  </a:lnTo>
                  <a:lnTo>
                    <a:pt x="195508" y="52177"/>
                  </a:lnTo>
                  <a:lnTo>
                    <a:pt x="241077" y="29726"/>
                  </a:lnTo>
                  <a:lnTo>
                    <a:pt x="289174" y="13379"/>
                  </a:lnTo>
                  <a:lnTo>
                    <a:pt x="339192" y="3386"/>
                  </a:lnTo>
                  <a:lnTo>
                    <a:pt x="390524" y="0"/>
                  </a:lnTo>
                </a:path>
              </a:pathLst>
            </a:custGeom>
            <a:ln w="1333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6665593" y="4309512"/>
            <a:ext cx="4754245" cy="1049655"/>
          </a:xfrm>
          <a:prstGeom prst="rect"/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6700" spc="-505">
                <a:solidFill>
                  <a:srgbClr val="FFFFFF"/>
                </a:solidFill>
              </a:rPr>
              <a:t>Future</a:t>
            </a:r>
            <a:r>
              <a:rPr dirty="0" sz="6700" spc="-360">
                <a:solidFill>
                  <a:srgbClr val="FFFFFF"/>
                </a:solidFill>
              </a:rPr>
              <a:t> </a:t>
            </a:r>
            <a:r>
              <a:rPr dirty="0" sz="6700" spc="-445">
                <a:solidFill>
                  <a:srgbClr val="FFFFFF"/>
                </a:solidFill>
              </a:rPr>
              <a:t>Work</a:t>
            </a:r>
            <a:endParaRPr sz="6700"/>
          </a:p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25311"/>
            <a:ext cx="2714624" cy="2714624"/>
          </a:xfrm>
          <a:prstGeom prst="rect">
            <a:avLst/>
          </a:prstGeom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74834" y="1646800"/>
            <a:ext cx="4768215" cy="5588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500" spc="185">
                <a:solidFill>
                  <a:srgbClr val="0F6761"/>
                </a:solidFill>
              </a:rPr>
              <a:t>SMS</a:t>
            </a:r>
            <a:r>
              <a:rPr dirty="0" sz="3500" spc="-155">
                <a:solidFill>
                  <a:srgbClr val="0F6761"/>
                </a:solidFill>
              </a:rPr>
              <a:t> </a:t>
            </a:r>
            <a:r>
              <a:rPr dirty="0" sz="3500">
                <a:solidFill>
                  <a:srgbClr val="0F6761"/>
                </a:solidFill>
              </a:rPr>
              <a:t>Alert</a:t>
            </a:r>
            <a:r>
              <a:rPr dirty="0" sz="3500" spc="-155">
                <a:solidFill>
                  <a:srgbClr val="0F6761"/>
                </a:solidFill>
              </a:rPr>
              <a:t> </a:t>
            </a:r>
            <a:r>
              <a:rPr dirty="0" sz="3500" spc="-110">
                <a:solidFill>
                  <a:srgbClr val="0F6761"/>
                </a:solidFill>
              </a:rPr>
              <a:t>Integration</a:t>
            </a:r>
            <a:endParaRPr sz="3500"/>
          </a:p>
        </p:txBody>
      </p:sp>
      <p:sp>
        <p:nvSpPr>
          <p:cNvPr id="3" name="object 3" descr="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4604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114"/>
              </a:spcBef>
            </a:pPr>
            <a:r>
              <a:rPr dirty="0" spc="-40"/>
              <a:t>Enable</a:t>
            </a:r>
            <a:r>
              <a:rPr dirty="0" spc="-195"/>
              <a:t> </a:t>
            </a:r>
            <a:r>
              <a:rPr dirty="0" spc="-25"/>
              <a:t>offline</a:t>
            </a:r>
            <a:r>
              <a:rPr dirty="0" spc="-195"/>
              <a:t> </a:t>
            </a:r>
            <a:r>
              <a:rPr dirty="0" spc="-10"/>
              <a:t>users</a:t>
            </a:r>
            <a:r>
              <a:rPr dirty="0" spc="-195"/>
              <a:t> </a:t>
            </a:r>
            <a:r>
              <a:rPr dirty="0" spc="-10"/>
              <a:t>to</a:t>
            </a:r>
            <a:r>
              <a:rPr dirty="0" spc="-195"/>
              <a:t> </a:t>
            </a:r>
            <a:r>
              <a:rPr dirty="0" spc="-10"/>
              <a:t>receive</a:t>
            </a:r>
            <a:r>
              <a:rPr dirty="0" spc="-195"/>
              <a:t> </a:t>
            </a:r>
            <a:r>
              <a:rPr dirty="0" spc="-50"/>
              <a:t>alerts</a:t>
            </a:r>
            <a:r>
              <a:rPr dirty="0" spc="-195"/>
              <a:t> </a:t>
            </a:r>
            <a:r>
              <a:rPr dirty="0" spc="-165"/>
              <a:t>via</a:t>
            </a:r>
            <a:r>
              <a:rPr dirty="0" spc="-195"/>
              <a:t> </a:t>
            </a:r>
            <a:r>
              <a:rPr dirty="0" spc="-60"/>
              <a:t>SMS,</a:t>
            </a:r>
            <a:r>
              <a:rPr dirty="0" spc="-195"/>
              <a:t> </a:t>
            </a:r>
            <a:r>
              <a:rPr dirty="0"/>
              <a:t>especially</a:t>
            </a:r>
            <a:r>
              <a:rPr dirty="0" spc="-195"/>
              <a:t> </a:t>
            </a:r>
            <a:r>
              <a:rPr dirty="0" spc="-180"/>
              <a:t>in</a:t>
            </a:r>
            <a:r>
              <a:rPr dirty="0" spc="-195"/>
              <a:t> </a:t>
            </a:r>
            <a:r>
              <a:rPr dirty="0" spc="-95"/>
              <a:t>low-</a:t>
            </a:r>
            <a:r>
              <a:rPr dirty="0" spc="-50"/>
              <a:t>connectivity</a:t>
            </a:r>
            <a:r>
              <a:rPr dirty="0" spc="-195"/>
              <a:t> </a:t>
            </a:r>
            <a:r>
              <a:rPr dirty="0" spc="-10"/>
              <a:t>areas.</a:t>
            </a: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  <a:spcBef>
                <a:spcPts val="30"/>
              </a:spcBef>
            </a:pPr>
          </a:p>
          <a:p>
            <a:pPr marL="537845">
              <a:lnSpc>
                <a:spcPct val="100000"/>
              </a:lnSpc>
            </a:pPr>
            <a:r>
              <a:rPr dirty="0" sz="3500" spc="-65" b="1">
                <a:solidFill>
                  <a:srgbClr val="0F6761"/>
                </a:solidFill>
                <a:latin typeface="Tahoma"/>
                <a:cs typeface="Tahoma"/>
              </a:rPr>
              <a:t>Future</a:t>
            </a:r>
            <a:r>
              <a:rPr dirty="0" sz="3500" spc="-75" b="1">
                <a:solidFill>
                  <a:srgbClr val="0F6761"/>
                </a:solidFill>
                <a:latin typeface="Tahoma"/>
                <a:cs typeface="Tahoma"/>
              </a:rPr>
              <a:t> </a:t>
            </a:r>
            <a:r>
              <a:rPr dirty="0" sz="3500" spc="-130" b="1">
                <a:solidFill>
                  <a:srgbClr val="0F6761"/>
                </a:solidFill>
                <a:latin typeface="Tahoma"/>
                <a:cs typeface="Tahoma"/>
              </a:rPr>
              <a:t>Integration</a:t>
            </a:r>
            <a:r>
              <a:rPr dirty="0" sz="3500" spc="-75" b="1">
                <a:solidFill>
                  <a:srgbClr val="0F6761"/>
                </a:solidFill>
                <a:latin typeface="Tahoma"/>
                <a:cs typeface="Tahoma"/>
              </a:rPr>
              <a:t> </a:t>
            </a:r>
            <a:r>
              <a:rPr dirty="0" sz="3500" spc="-150" b="1">
                <a:solidFill>
                  <a:srgbClr val="0F6761"/>
                </a:solidFill>
                <a:latin typeface="Tahoma"/>
                <a:cs typeface="Tahoma"/>
              </a:rPr>
              <a:t>with</a:t>
            </a:r>
            <a:r>
              <a:rPr dirty="0" sz="3500" spc="-75" b="1">
                <a:solidFill>
                  <a:srgbClr val="0F6761"/>
                </a:solidFill>
                <a:latin typeface="Tahoma"/>
                <a:cs typeface="Tahoma"/>
              </a:rPr>
              <a:t> </a:t>
            </a:r>
            <a:r>
              <a:rPr dirty="0" sz="3500" b="1">
                <a:solidFill>
                  <a:srgbClr val="0F6761"/>
                </a:solidFill>
                <a:latin typeface="Tahoma"/>
                <a:cs typeface="Tahoma"/>
              </a:rPr>
              <a:t>Emergency</a:t>
            </a:r>
            <a:r>
              <a:rPr dirty="0" sz="3500" spc="-75" b="1">
                <a:solidFill>
                  <a:srgbClr val="0F6761"/>
                </a:solidFill>
                <a:latin typeface="Tahoma"/>
                <a:cs typeface="Tahoma"/>
              </a:rPr>
              <a:t> </a:t>
            </a:r>
            <a:r>
              <a:rPr dirty="0" sz="3500" spc="-10" b="1">
                <a:solidFill>
                  <a:srgbClr val="0F6761"/>
                </a:solidFill>
                <a:latin typeface="Tahoma"/>
                <a:cs typeface="Tahoma"/>
              </a:rPr>
              <a:t>Services:</a:t>
            </a:r>
            <a:endParaRPr sz="3500">
              <a:latin typeface="Tahoma"/>
              <a:cs typeface="Tahoma"/>
            </a:endParaRPr>
          </a:p>
          <a:p>
            <a:pPr algn="just" marL="157480" marR="384175" indent="205104">
              <a:lnSpc>
                <a:spcPct val="107100"/>
              </a:lnSpc>
              <a:spcBef>
                <a:spcPts val="2325"/>
              </a:spcBef>
            </a:pPr>
            <a:r>
              <a:rPr dirty="0" sz="2600" spc="-315"/>
              <a:t>In</a:t>
            </a:r>
            <a:r>
              <a:rPr dirty="0" sz="2600" spc="409"/>
              <a:t> </a:t>
            </a:r>
            <a:r>
              <a:rPr dirty="0" sz="2600"/>
              <a:t>future</a:t>
            </a:r>
            <a:r>
              <a:rPr dirty="0" sz="2600" spc="409"/>
              <a:t> </a:t>
            </a:r>
            <a:r>
              <a:rPr dirty="0" sz="2600"/>
              <a:t>updates,</a:t>
            </a:r>
            <a:r>
              <a:rPr dirty="0" sz="2600" spc="415"/>
              <a:t> </a:t>
            </a:r>
            <a:r>
              <a:rPr dirty="0" sz="2600"/>
              <a:t>the</a:t>
            </a:r>
            <a:r>
              <a:rPr dirty="0" sz="2600" spc="409"/>
              <a:t> </a:t>
            </a:r>
            <a:r>
              <a:rPr dirty="0" sz="2600"/>
              <a:t>system</a:t>
            </a:r>
            <a:r>
              <a:rPr dirty="0" sz="2600" spc="415"/>
              <a:t> </a:t>
            </a:r>
            <a:r>
              <a:rPr dirty="0" sz="2600"/>
              <a:t>could</a:t>
            </a:r>
            <a:r>
              <a:rPr dirty="0" sz="2600" spc="409"/>
              <a:t> </a:t>
            </a:r>
            <a:r>
              <a:rPr dirty="0" sz="2600"/>
              <a:t>be</a:t>
            </a:r>
            <a:r>
              <a:rPr dirty="0" sz="2600" spc="415"/>
              <a:t> </a:t>
            </a:r>
            <a:r>
              <a:rPr dirty="0" sz="2600"/>
              <a:t>integrated</a:t>
            </a:r>
            <a:r>
              <a:rPr dirty="0" sz="2600" spc="409"/>
              <a:t> </a:t>
            </a:r>
            <a:r>
              <a:rPr dirty="0" sz="2600"/>
              <a:t>with</a:t>
            </a:r>
            <a:r>
              <a:rPr dirty="0" sz="2600" spc="415"/>
              <a:t> </a:t>
            </a:r>
            <a:r>
              <a:rPr dirty="0" sz="2600"/>
              <a:t>official</a:t>
            </a:r>
            <a:r>
              <a:rPr dirty="0" sz="2600" spc="409"/>
              <a:t> </a:t>
            </a:r>
            <a:r>
              <a:rPr dirty="0" sz="2600"/>
              <a:t>emergency</a:t>
            </a:r>
            <a:r>
              <a:rPr dirty="0" sz="2600" spc="415"/>
              <a:t> </a:t>
            </a:r>
            <a:r>
              <a:rPr dirty="0" sz="2600"/>
              <a:t>authorities</a:t>
            </a:r>
            <a:r>
              <a:rPr dirty="0" sz="2600" spc="409"/>
              <a:t> </a:t>
            </a:r>
            <a:r>
              <a:rPr dirty="0" sz="2600"/>
              <a:t>such</a:t>
            </a:r>
            <a:r>
              <a:rPr dirty="0" sz="2600" spc="415"/>
              <a:t> </a:t>
            </a:r>
            <a:r>
              <a:rPr dirty="0" sz="2600" spc="-25"/>
              <a:t>as </a:t>
            </a:r>
            <a:r>
              <a:rPr dirty="0" sz="2600"/>
              <a:t>ambulance</a:t>
            </a:r>
            <a:r>
              <a:rPr dirty="0" sz="2600" spc="160"/>
              <a:t> </a:t>
            </a:r>
            <a:r>
              <a:rPr dirty="0" sz="2600"/>
              <a:t>services</a:t>
            </a:r>
            <a:r>
              <a:rPr dirty="0" sz="2600" spc="160"/>
              <a:t> </a:t>
            </a:r>
            <a:r>
              <a:rPr dirty="0" sz="2600"/>
              <a:t>and</a:t>
            </a:r>
            <a:r>
              <a:rPr dirty="0" sz="2600" spc="160"/>
              <a:t> </a:t>
            </a:r>
            <a:r>
              <a:rPr dirty="0" sz="2600"/>
              <a:t>civil</a:t>
            </a:r>
            <a:r>
              <a:rPr dirty="0" sz="2600" spc="160"/>
              <a:t> </a:t>
            </a:r>
            <a:r>
              <a:rPr dirty="0" sz="2600"/>
              <a:t>defense.</a:t>
            </a:r>
            <a:r>
              <a:rPr dirty="0" sz="2600" spc="160"/>
              <a:t> </a:t>
            </a:r>
            <a:r>
              <a:rPr dirty="0" sz="2600"/>
              <a:t>This</a:t>
            </a:r>
            <a:r>
              <a:rPr dirty="0" sz="2600" spc="160"/>
              <a:t> </a:t>
            </a:r>
            <a:r>
              <a:rPr dirty="0" sz="2600" spc="-40"/>
              <a:t>integration</a:t>
            </a:r>
            <a:r>
              <a:rPr dirty="0" sz="2600" spc="160"/>
              <a:t> </a:t>
            </a:r>
            <a:r>
              <a:rPr dirty="0" sz="2600"/>
              <a:t>would</a:t>
            </a:r>
            <a:r>
              <a:rPr dirty="0" sz="2600" spc="160"/>
              <a:t> </a:t>
            </a:r>
            <a:r>
              <a:rPr dirty="0" sz="2600"/>
              <a:t>enable</a:t>
            </a:r>
            <a:r>
              <a:rPr dirty="0" sz="2600" spc="160"/>
              <a:t> </a:t>
            </a:r>
            <a:r>
              <a:rPr dirty="0" sz="2600"/>
              <a:t>the</a:t>
            </a:r>
            <a:r>
              <a:rPr dirty="0" sz="2600" spc="160"/>
              <a:t> </a:t>
            </a:r>
            <a:r>
              <a:rPr dirty="0" sz="2600"/>
              <a:t>platform</a:t>
            </a:r>
            <a:r>
              <a:rPr dirty="0" sz="2600" spc="160"/>
              <a:t> </a:t>
            </a:r>
            <a:r>
              <a:rPr dirty="0" sz="2600"/>
              <a:t>to</a:t>
            </a:r>
            <a:r>
              <a:rPr dirty="0" sz="2600" spc="160"/>
              <a:t> </a:t>
            </a:r>
            <a:r>
              <a:rPr dirty="0" sz="2600" spc="-10"/>
              <a:t>automatically </a:t>
            </a:r>
            <a:r>
              <a:rPr dirty="0" sz="2600" spc="-35"/>
              <a:t>notify</a:t>
            </a:r>
            <a:r>
              <a:rPr dirty="0" sz="2600" spc="-80"/>
              <a:t> </a:t>
            </a:r>
            <a:r>
              <a:rPr dirty="0" sz="2600"/>
              <a:t>the</a:t>
            </a:r>
            <a:r>
              <a:rPr dirty="0" sz="2600" spc="-80"/>
              <a:t> </a:t>
            </a:r>
            <a:r>
              <a:rPr dirty="0" sz="2600" spc="-75"/>
              <a:t>relevant</a:t>
            </a:r>
            <a:r>
              <a:rPr dirty="0" sz="2600" spc="-80"/>
              <a:t> </a:t>
            </a:r>
            <a:r>
              <a:rPr dirty="0" sz="2600"/>
              <a:t>agencies</a:t>
            </a:r>
            <a:r>
              <a:rPr dirty="0" sz="2600" spc="-80"/>
              <a:t> </a:t>
            </a:r>
            <a:r>
              <a:rPr dirty="0" sz="2600"/>
              <a:t>in</a:t>
            </a:r>
            <a:r>
              <a:rPr dirty="0" sz="2600" spc="-80"/>
              <a:t> </a:t>
            </a:r>
            <a:r>
              <a:rPr dirty="0" sz="2600" spc="70"/>
              <a:t>case</a:t>
            </a:r>
            <a:r>
              <a:rPr dirty="0" sz="2600" spc="-80"/>
              <a:t> </a:t>
            </a:r>
            <a:r>
              <a:rPr dirty="0" sz="2600"/>
              <a:t>of</a:t>
            </a:r>
            <a:r>
              <a:rPr dirty="0" sz="2600" spc="-80"/>
              <a:t> </a:t>
            </a:r>
            <a:r>
              <a:rPr dirty="0" sz="2600"/>
              <a:t>reported</a:t>
            </a:r>
            <a:r>
              <a:rPr dirty="0" sz="2600" spc="-80"/>
              <a:t> </a:t>
            </a:r>
            <a:r>
              <a:rPr dirty="0" sz="2600" spc="-114"/>
              <a:t>injuries,</a:t>
            </a:r>
            <a:r>
              <a:rPr dirty="0" sz="2600" spc="-80"/>
              <a:t> </a:t>
            </a:r>
            <a:r>
              <a:rPr dirty="0" sz="2600" spc="-20"/>
              <a:t>assaults,</a:t>
            </a:r>
            <a:r>
              <a:rPr dirty="0" sz="2600" spc="-80"/>
              <a:t> </a:t>
            </a:r>
            <a:r>
              <a:rPr dirty="0" sz="2600"/>
              <a:t>or</a:t>
            </a:r>
            <a:r>
              <a:rPr dirty="0" sz="2600" spc="-80"/>
              <a:t> </a:t>
            </a:r>
            <a:r>
              <a:rPr dirty="0" sz="2600" spc="-10"/>
              <a:t>other</a:t>
            </a:r>
            <a:r>
              <a:rPr dirty="0" sz="2600" spc="-80"/>
              <a:t> </a:t>
            </a:r>
            <a:r>
              <a:rPr dirty="0" sz="2600"/>
              <a:t>critical</a:t>
            </a:r>
            <a:r>
              <a:rPr dirty="0" sz="2600" spc="-80"/>
              <a:t> </a:t>
            </a:r>
            <a:r>
              <a:rPr dirty="0" sz="2600" spc="-45"/>
              <a:t>incidents,</a:t>
            </a:r>
            <a:r>
              <a:rPr dirty="0" sz="2600" spc="-80"/>
              <a:t> </a:t>
            </a:r>
            <a:r>
              <a:rPr dirty="0" sz="2600" spc="-10"/>
              <a:t>ensuring </a:t>
            </a:r>
            <a:r>
              <a:rPr dirty="0" sz="2600" spc="-50"/>
              <a:t>faster</a:t>
            </a:r>
            <a:r>
              <a:rPr dirty="0" sz="2600" spc="-185"/>
              <a:t> </a:t>
            </a:r>
            <a:r>
              <a:rPr dirty="0" sz="2600"/>
              <a:t>response</a:t>
            </a:r>
            <a:r>
              <a:rPr dirty="0" sz="2600" spc="-180"/>
              <a:t> </a:t>
            </a:r>
            <a:r>
              <a:rPr dirty="0" sz="2600" spc="-85"/>
              <a:t>and</a:t>
            </a:r>
            <a:r>
              <a:rPr dirty="0" sz="2600" spc="-180"/>
              <a:t> </a:t>
            </a:r>
            <a:r>
              <a:rPr dirty="0" sz="2600" spc="-30"/>
              <a:t>enhanced</a:t>
            </a:r>
            <a:r>
              <a:rPr dirty="0" sz="2600" spc="-180"/>
              <a:t> </a:t>
            </a:r>
            <a:r>
              <a:rPr dirty="0" sz="2600" spc="-10"/>
              <a:t>public</a:t>
            </a:r>
            <a:r>
              <a:rPr dirty="0" sz="2600" spc="-185"/>
              <a:t> </a:t>
            </a:r>
            <a:r>
              <a:rPr dirty="0" sz="2600" spc="-10"/>
              <a:t>safety.</a:t>
            </a:r>
            <a:endParaRPr sz="2600"/>
          </a:p>
          <a:p>
            <a:pPr>
              <a:lnSpc>
                <a:spcPct val="100000"/>
              </a:lnSpc>
              <a:spcBef>
                <a:spcPts val="1405"/>
              </a:spcBef>
            </a:pPr>
            <a:endParaRPr sz="2600"/>
          </a:p>
          <a:p>
            <a:pPr marL="716280">
              <a:lnSpc>
                <a:spcPct val="100000"/>
              </a:lnSpc>
            </a:pPr>
            <a:r>
              <a:rPr dirty="0" sz="3500" spc="80" b="1">
                <a:solidFill>
                  <a:srgbClr val="0F6761"/>
                </a:solidFill>
                <a:latin typeface="Tahoma"/>
                <a:cs typeface="Tahoma"/>
              </a:rPr>
              <a:t>Face</a:t>
            </a:r>
            <a:r>
              <a:rPr dirty="0" sz="3500" spc="-75" b="1">
                <a:solidFill>
                  <a:srgbClr val="0F6761"/>
                </a:solidFill>
                <a:latin typeface="Tahoma"/>
                <a:cs typeface="Tahoma"/>
              </a:rPr>
              <a:t> </a:t>
            </a:r>
            <a:r>
              <a:rPr dirty="0" sz="3500" spc="-10" b="1">
                <a:solidFill>
                  <a:srgbClr val="0F6761"/>
                </a:solidFill>
                <a:latin typeface="Tahoma"/>
                <a:cs typeface="Tahoma"/>
              </a:rPr>
              <a:t>Recognition</a:t>
            </a:r>
            <a:endParaRPr sz="3500">
              <a:latin typeface="Tahoma"/>
              <a:cs typeface="Tahoma"/>
            </a:endParaRPr>
          </a:p>
          <a:p>
            <a:pPr algn="just" marL="157480" marR="5080">
              <a:lnSpc>
                <a:spcPct val="107700"/>
              </a:lnSpc>
              <a:spcBef>
                <a:spcPts val="2140"/>
              </a:spcBef>
            </a:pPr>
            <a:r>
              <a:rPr dirty="0"/>
              <a:t>Detect</a:t>
            </a:r>
            <a:r>
              <a:rPr dirty="0" spc="5"/>
              <a:t> </a:t>
            </a:r>
            <a:r>
              <a:rPr dirty="0"/>
              <a:t>users</a:t>
            </a:r>
            <a:r>
              <a:rPr dirty="0" spc="20"/>
              <a:t> </a:t>
            </a:r>
            <a:r>
              <a:rPr dirty="0" spc="-55"/>
              <a:t>trying</a:t>
            </a:r>
            <a:r>
              <a:rPr dirty="0" spc="15"/>
              <a:t> </a:t>
            </a:r>
            <a:r>
              <a:rPr dirty="0"/>
              <a:t>to</a:t>
            </a:r>
            <a:r>
              <a:rPr dirty="0" spc="15"/>
              <a:t> </a:t>
            </a:r>
            <a:r>
              <a:rPr dirty="0" spc="-185"/>
              <a:t>re-</a:t>
            </a:r>
            <a:r>
              <a:rPr dirty="0"/>
              <a:t>register</a:t>
            </a:r>
            <a:r>
              <a:rPr dirty="0" spc="15"/>
              <a:t> </a:t>
            </a:r>
            <a:r>
              <a:rPr dirty="0"/>
              <a:t>after</a:t>
            </a:r>
            <a:r>
              <a:rPr dirty="0" spc="20"/>
              <a:t> </a:t>
            </a:r>
            <a:r>
              <a:rPr dirty="0"/>
              <a:t>suspension</a:t>
            </a:r>
            <a:r>
              <a:rPr dirty="0" spc="15"/>
              <a:t> </a:t>
            </a:r>
            <a:r>
              <a:rPr dirty="0"/>
              <a:t>using</a:t>
            </a:r>
            <a:r>
              <a:rPr dirty="0" spc="15"/>
              <a:t> </a:t>
            </a:r>
            <a:r>
              <a:rPr dirty="0"/>
              <a:t>facial</a:t>
            </a:r>
            <a:r>
              <a:rPr dirty="0" spc="15"/>
              <a:t> </a:t>
            </a:r>
            <a:r>
              <a:rPr dirty="0"/>
              <a:t>recognition</a:t>
            </a:r>
            <a:r>
              <a:rPr dirty="0" spc="20"/>
              <a:t> </a:t>
            </a:r>
            <a:r>
              <a:rPr dirty="0"/>
              <a:t>and</a:t>
            </a:r>
            <a:r>
              <a:rPr dirty="0" spc="15"/>
              <a:t> </a:t>
            </a:r>
            <a:r>
              <a:rPr dirty="0" spc="-365"/>
              <a:t>ID </a:t>
            </a:r>
            <a:r>
              <a:rPr dirty="0"/>
              <a:t>verification</a:t>
            </a:r>
            <a:r>
              <a:rPr dirty="0" spc="260"/>
              <a:t> </a:t>
            </a:r>
            <a:r>
              <a:rPr dirty="0"/>
              <a:t>via</a:t>
            </a:r>
            <a:r>
              <a:rPr dirty="0" spc="254"/>
              <a:t> </a:t>
            </a:r>
            <a:r>
              <a:rPr dirty="0"/>
              <a:t>AWS</a:t>
            </a:r>
            <a:r>
              <a:rPr dirty="0" spc="260"/>
              <a:t> </a:t>
            </a:r>
            <a:r>
              <a:rPr dirty="0" spc="-35"/>
              <a:t>Rekognition.</a:t>
            </a:r>
            <a:r>
              <a:rPr dirty="0" spc="260"/>
              <a:t> </a:t>
            </a:r>
            <a:r>
              <a:rPr dirty="0"/>
              <a:t>Data</a:t>
            </a:r>
            <a:r>
              <a:rPr dirty="0" spc="260"/>
              <a:t> </a:t>
            </a:r>
            <a:r>
              <a:rPr dirty="0"/>
              <a:t>will</a:t>
            </a:r>
            <a:r>
              <a:rPr dirty="0" spc="254"/>
              <a:t> </a:t>
            </a:r>
            <a:r>
              <a:rPr dirty="0" spc="75"/>
              <a:t>be</a:t>
            </a:r>
            <a:r>
              <a:rPr dirty="0" spc="260"/>
              <a:t> </a:t>
            </a:r>
            <a:r>
              <a:rPr dirty="0"/>
              <a:t>encrypted,</a:t>
            </a:r>
            <a:r>
              <a:rPr dirty="0" spc="260"/>
              <a:t> </a:t>
            </a:r>
            <a:r>
              <a:rPr dirty="0" spc="-175"/>
              <a:t>admin-</a:t>
            </a:r>
            <a:r>
              <a:rPr dirty="0"/>
              <a:t>only,</a:t>
            </a:r>
            <a:r>
              <a:rPr dirty="0" spc="254"/>
              <a:t> </a:t>
            </a:r>
            <a:r>
              <a:rPr dirty="0"/>
              <a:t>and</a:t>
            </a:r>
            <a:r>
              <a:rPr dirty="0" spc="260"/>
              <a:t> </a:t>
            </a:r>
            <a:r>
              <a:rPr dirty="0" spc="-20"/>
              <a:t>auto- </a:t>
            </a:r>
            <a:r>
              <a:rPr dirty="0"/>
              <a:t>deleted</a:t>
            </a:r>
            <a:r>
              <a:rPr dirty="0" spc="-204"/>
              <a:t> </a:t>
            </a:r>
            <a:r>
              <a:rPr dirty="0" spc="-75"/>
              <a:t>after</a:t>
            </a:r>
            <a:r>
              <a:rPr dirty="0" spc="-200"/>
              <a:t> </a:t>
            </a:r>
            <a:r>
              <a:rPr dirty="0" spc="60"/>
              <a:t>6</a:t>
            </a:r>
            <a:r>
              <a:rPr dirty="0" spc="-200"/>
              <a:t> </a:t>
            </a:r>
            <a:r>
              <a:rPr dirty="0" spc="-10"/>
              <a:t>months.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FDFAF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356220" y="1177038"/>
            <a:ext cx="7460615" cy="6197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900" b="1">
                <a:solidFill>
                  <a:srgbClr val="0F6761"/>
                </a:solidFill>
                <a:latin typeface="Tahoma"/>
                <a:cs typeface="Tahoma"/>
              </a:rPr>
              <a:t>Mobile</a:t>
            </a:r>
            <a:r>
              <a:rPr dirty="0" sz="3900" spc="-80" b="1">
                <a:solidFill>
                  <a:srgbClr val="0F6761"/>
                </a:solidFill>
                <a:latin typeface="Tahoma"/>
                <a:cs typeface="Tahoma"/>
              </a:rPr>
              <a:t> </a:t>
            </a:r>
            <a:r>
              <a:rPr dirty="0" sz="3900" b="1">
                <a:solidFill>
                  <a:srgbClr val="0F6761"/>
                </a:solidFill>
                <a:latin typeface="Tahoma"/>
                <a:cs typeface="Tahoma"/>
              </a:rPr>
              <a:t>Application</a:t>
            </a:r>
            <a:r>
              <a:rPr dirty="0" sz="3900" spc="-80" b="1">
                <a:solidFill>
                  <a:srgbClr val="0F6761"/>
                </a:solidFill>
                <a:latin typeface="Tahoma"/>
                <a:cs typeface="Tahoma"/>
              </a:rPr>
              <a:t> </a:t>
            </a:r>
            <a:r>
              <a:rPr dirty="0" sz="3900" spc="-100" b="1">
                <a:solidFill>
                  <a:srgbClr val="0F6761"/>
                </a:solidFill>
                <a:latin typeface="Tahoma"/>
                <a:cs typeface="Tahoma"/>
              </a:rPr>
              <a:t>Integration</a:t>
            </a:r>
            <a:endParaRPr sz="3900">
              <a:latin typeface="Tahoma"/>
              <a:cs typeface="Tahoma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1016000" y="2401202"/>
            <a:ext cx="16863060" cy="1625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just" marL="12700" marR="5080" indent="156210">
              <a:lnSpc>
                <a:spcPct val="107700"/>
              </a:lnSpc>
              <a:spcBef>
                <a:spcPts val="95"/>
              </a:spcBef>
            </a:pPr>
            <a:r>
              <a:rPr dirty="0" sz="3250">
                <a:solidFill>
                  <a:srgbClr val="231F20"/>
                </a:solidFill>
                <a:latin typeface="Verdana"/>
                <a:cs typeface="Verdana"/>
              </a:rPr>
              <a:t>Detect</a:t>
            </a:r>
            <a:r>
              <a:rPr dirty="0" sz="3250" spc="-75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3250">
                <a:solidFill>
                  <a:srgbClr val="231F20"/>
                </a:solidFill>
                <a:latin typeface="Verdana"/>
                <a:cs typeface="Verdana"/>
              </a:rPr>
              <a:t>users</a:t>
            </a:r>
            <a:r>
              <a:rPr dirty="0" sz="3250" spc="-75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3250" spc="-85">
                <a:solidFill>
                  <a:srgbClr val="231F20"/>
                </a:solidFill>
                <a:latin typeface="Verdana"/>
                <a:cs typeface="Verdana"/>
              </a:rPr>
              <a:t>trying</a:t>
            </a:r>
            <a:r>
              <a:rPr dirty="0" sz="3250" spc="-75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3250">
                <a:solidFill>
                  <a:srgbClr val="231F20"/>
                </a:solidFill>
                <a:latin typeface="Verdana"/>
                <a:cs typeface="Verdana"/>
              </a:rPr>
              <a:t>to</a:t>
            </a:r>
            <a:r>
              <a:rPr dirty="0" sz="3250" spc="-70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3250" spc="-160">
                <a:solidFill>
                  <a:srgbClr val="231F20"/>
                </a:solidFill>
                <a:latin typeface="Verdana"/>
                <a:cs typeface="Verdana"/>
              </a:rPr>
              <a:t>re-</a:t>
            </a:r>
            <a:r>
              <a:rPr dirty="0" sz="3250">
                <a:solidFill>
                  <a:srgbClr val="231F20"/>
                </a:solidFill>
                <a:latin typeface="Verdana"/>
                <a:cs typeface="Verdana"/>
              </a:rPr>
              <a:t>register</a:t>
            </a:r>
            <a:r>
              <a:rPr dirty="0" sz="3250" spc="-75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3250">
                <a:solidFill>
                  <a:srgbClr val="231F20"/>
                </a:solidFill>
                <a:latin typeface="Verdana"/>
                <a:cs typeface="Verdana"/>
              </a:rPr>
              <a:t>after</a:t>
            </a:r>
            <a:r>
              <a:rPr dirty="0" sz="3250" spc="-75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3250">
                <a:solidFill>
                  <a:srgbClr val="231F20"/>
                </a:solidFill>
                <a:latin typeface="Verdana"/>
                <a:cs typeface="Verdana"/>
              </a:rPr>
              <a:t>suspension</a:t>
            </a:r>
            <a:r>
              <a:rPr dirty="0" sz="3250" spc="-75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3250" spc="-10">
                <a:solidFill>
                  <a:srgbClr val="231F20"/>
                </a:solidFill>
                <a:latin typeface="Verdana"/>
                <a:cs typeface="Verdana"/>
              </a:rPr>
              <a:t>using</a:t>
            </a:r>
            <a:r>
              <a:rPr dirty="0" sz="3250" spc="-70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3250">
                <a:solidFill>
                  <a:srgbClr val="231F20"/>
                </a:solidFill>
                <a:latin typeface="Verdana"/>
                <a:cs typeface="Verdana"/>
              </a:rPr>
              <a:t>facial</a:t>
            </a:r>
            <a:r>
              <a:rPr dirty="0" sz="3250" spc="-75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3250" spc="-10">
                <a:solidFill>
                  <a:srgbClr val="231F20"/>
                </a:solidFill>
                <a:latin typeface="Verdana"/>
                <a:cs typeface="Verdana"/>
              </a:rPr>
              <a:t>recognition</a:t>
            </a:r>
            <a:r>
              <a:rPr dirty="0" sz="3250" spc="-75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3250">
                <a:solidFill>
                  <a:srgbClr val="231F20"/>
                </a:solidFill>
                <a:latin typeface="Verdana"/>
                <a:cs typeface="Verdana"/>
              </a:rPr>
              <a:t>and</a:t>
            </a:r>
            <a:r>
              <a:rPr dirty="0" sz="3250" spc="-75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3250" spc="-365">
                <a:solidFill>
                  <a:srgbClr val="231F20"/>
                </a:solidFill>
                <a:latin typeface="Verdana"/>
                <a:cs typeface="Verdana"/>
              </a:rPr>
              <a:t>ID </a:t>
            </a:r>
            <a:r>
              <a:rPr dirty="0" sz="3250" spc="-55">
                <a:solidFill>
                  <a:srgbClr val="231F20"/>
                </a:solidFill>
                <a:latin typeface="Verdana"/>
                <a:cs typeface="Verdana"/>
              </a:rPr>
              <a:t>verification.</a:t>
            </a:r>
            <a:r>
              <a:rPr dirty="0" sz="3250" spc="100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3250">
                <a:solidFill>
                  <a:srgbClr val="231F20"/>
                </a:solidFill>
                <a:latin typeface="Verdana"/>
                <a:cs typeface="Verdana"/>
              </a:rPr>
              <a:t>Data</a:t>
            </a:r>
            <a:r>
              <a:rPr dirty="0" sz="3250" spc="110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3250">
                <a:solidFill>
                  <a:srgbClr val="231F20"/>
                </a:solidFill>
                <a:latin typeface="Verdana"/>
                <a:cs typeface="Verdana"/>
              </a:rPr>
              <a:t>will</a:t>
            </a:r>
            <a:r>
              <a:rPr dirty="0" sz="3250" spc="110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3250" spc="75">
                <a:solidFill>
                  <a:srgbClr val="231F20"/>
                </a:solidFill>
                <a:latin typeface="Verdana"/>
                <a:cs typeface="Verdana"/>
              </a:rPr>
              <a:t>be</a:t>
            </a:r>
            <a:r>
              <a:rPr dirty="0" sz="3250" spc="110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3250">
                <a:solidFill>
                  <a:srgbClr val="231F20"/>
                </a:solidFill>
                <a:latin typeface="Verdana"/>
                <a:cs typeface="Verdana"/>
              </a:rPr>
              <a:t>encrypted,</a:t>
            </a:r>
            <a:r>
              <a:rPr dirty="0" sz="3250" spc="110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3250" spc="-175">
                <a:solidFill>
                  <a:srgbClr val="231F20"/>
                </a:solidFill>
                <a:latin typeface="Verdana"/>
                <a:cs typeface="Verdana"/>
              </a:rPr>
              <a:t>admin-</a:t>
            </a:r>
            <a:r>
              <a:rPr dirty="0" sz="3250">
                <a:solidFill>
                  <a:srgbClr val="231F20"/>
                </a:solidFill>
                <a:latin typeface="Verdana"/>
                <a:cs typeface="Verdana"/>
              </a:rPr>
              <a:t>only,</a:t>
            </a:r>
            <a:r>
              <a:rPr dirty="0" sz="3250" spc="114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3250">
                <a:solidFill>
                  <a:srgbClr val="231F20"/>
                </a:solidFill>
                <a:latin typeface="Verdana"/>
                <a:cs typeface="Verdana"/>
              </a:rPr>
              <a:t>and</a:t>
            </a:r>
            <a:r>
              <a:rPr dirty="0" sz="3250" spc="110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3250" spc="-135">
                <a:solidFill>
                  <a:srgbClr val="231F20"/>
                </a:solidFill>
                <a:latin typeface="Verdana"/>
                <a:cs typeface="Verdana"/>
              </a:rPr>
              <a:t>auto-</a:t>
            </a:r>
            <a:r>
              <a:rPr dirty="0" sz="3250">
                <a:solidFill>
                  <a:srgbClr val="231F20"/>
                </a:solidFill>
                <a:latin typeface="Verdana"/>
                <a:cs typeface="Verdana"/>
              </a:rPr>
              <a:t>deleted</a:t>
            </a:r>
            <a:r>
              <a:rPr dirty="0" sz="3250" spc="110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3250">
                <a:solidFill>
                  <a:srgbClr val="231F20"/>
                </a:solidFill>
                <a:latin typeface="Verdana"/>
                <a:cs typeface="Verdana"/>
              </a:rPr>
              <a:t>after</a:t>
            </a:r>
            <a:r>
              <a:rPr dirty="0" sz="3250" spc="110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3250" spc="60">
                <a:solidFill>
                  <a:srgbClr val="231F20"/>
                </a:solidFill>
                <a:latin typeface="Verdana"/>
                <a:cs typeface="Verdana"/>
              </a:rPr>
              <a:t>6</a:t>
            </a:r>
            <a:r>
              <a:rPr dirty="0" sz="3250" spc="110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3250" spc="-10">
                <a:solidFill>
                  <a:srgbClr val="231F20"/>
                </a:solidFill>
                <a:latin typeface="Verdana"/>
                <a:cs typeface="Verdana"/>
              </a:rPr>
              <a:t>months </a:t>
            </a:r>
            <a:r>
              <a:rPr dirty="0" sz="3250" spc="-85">
                <a:solidFill>
                  <a:srgbClr val="231F20"/>
                </a:solidFill>
                <a:latin typeface="Verdana"/>
                <a:cs typeface="Verdana"/>
              </a:rPr>
              <a:t>using</a:t>
            </a:r>
            <a:r>
              <a:rPr dirty="0" sz="3250" spc="-210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3250" spc="85">
                <a:solidFill>
                  <a:srgbClr val="231F20"/>
                </a:solidFill>
                <a:latin typeface="Verdana"/>
                <a:cs typeface="Verdana"/>
              </a:rPr>
              <a:t>AWS</a:t>
            </a:r>
            <a:r>
              <a:rPr dirty="0" sz="3250" spc="-210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3250" spc="-10">
                <a:solidFill>
                  <a:srgbClr val="231F20"/>
                </a:solidFill>
                <a:latin typeface="Verdana"/>
                <a:cs typeface="Verdana"/>
              </a:rPr>
              <a:t>Rekognition</a:t>
            </a:r>
            <a:endParaRPr sz="325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3499870" y="2680191"/>
            <a:ext cx="8893175" cy="4924425"/>
          </a:xfrm>
          <a:custGeom>
            <a:avLst/>
            <a:gdLst/>
            <a:ahLst/>
            <a:cxnLst/>
            <a:rect l="l" t="t" r="r" b="b"/>
            <a:pathLst>
              <a:path w="8893175" h="4924425">
                <a:moveTo>
                  <a:pt x="8464034" y="4924128"/>
                </a:moveTo>
                <a:lnTo>
                  <a:pt x="428625" y="4924128"/>
                </a:lnTo>
                <a:lnTo>
                  <a:pt x="381921" y="4921613"/>
                </a:lnTo>
                <a:lnTo>
                  <a:pt x="336674" y="4914242"/>
                </a:lnTo>
                <a:lnTo>
                  <a:pt x="293146" y="4902276"/>
                </a:lnTo>
                <a:lnTo>
                  <a:pt x="251597" y="4885978"/>
                </a:lnTo>
                <a:lnTo>
                  <a:pt x="212289" y="4865608"/>
                </a:lnTo>
                <a:lnTo>
                  <a:pt x="175484" y="4841428"/>
                </a:lnTo>
                <a:lnTo>
                  <a:pt x="141443" y="4813700"/>
                </a:lnTo>
                <a:lnTo>
                  <a:pt x="110428" y="4782684"/>
                </a:lnTo>
                <a:lnTo>
                  <a:pt x="82699" y="4748643"/>
                </a:lnTo>
                <a:lnTo>
                  <a:pt x="58519" y="4711838"/>
                </a:lnTo>
                <a:lnTo>
                  <a:pt x="38149" y="4672530"/>
                </a:lnTo>
                <a:lnTo>
                  <a:pt x="21851" y="4630982"/>
                </a:lnTo>
                <a:lnTo>
                  <a:pt x="9886" y="4587453"/>
                </a:lnTo>
                <a:lnTo>
                  <a:pt x="2515" y="4542206"/>
                </a:lnTo>
                <a:lnTo>
                  <a:pt x="0" y="4495503"/>
                </a:lnTo>
                <a:lnTo>
                  <a:pt x="0" y="428625"/>
                </a:lnTo>
                <a:lnTo>
                  <a:pt x="2515" y="381921"/>
                </a:lnTo>
                <a:lnTo>
                  <a:pt x="9886" y="336674"/>
                </a:lnTo>
                <a:lnTo>
                  <a:pt x="21851" y="293146"/>
                </a:lnTo>
                <a:lnTo>
                  <a:pt x="38149" y="251597"/>
                </a:lnTo>
                <a:lnTo>
                  <a:pt x="58519" y="212289"/>
                </a:lnTo>
                <a:lnTo>
                  <a:pt x="82699" y="175484"/>
                </a:lnTo>
                <a:lnTo>
                  <a:pt x="110428" y="141443"/>
                </a:lnTo>
                <a:lnTo>
                  <a:pt x="141443" y="110428"/>
                </a:lnTo>
                <a:lnTo>
                  <a:pt x="175484" y="82699"/>
                </a:lnTo>
                <a:lnTo>
                  <a:pt x="212289" y="58519"/>
                </a:lnTo>
                <a:lnTo>
                  <a:pt x="251597" y="38149"/>
                </a:lnTo>
                <a:lnTo>
                  <a:pt x="293146" y="21851"/>
                </a:lnTo>
                <a:lnTo>
                  <a:pt x="336674" y="9886"/>
                </a:lnTo>
                <a:lnTo>
                  <a:pt x="381921" y="2515"/>
                </a:lnTo>
                <a:lnTo>
                  <a:pt x="428625" y="0"/>
                </a:lnTo>
                <a:lnTo>
                  <a:pt x="8464034" y="0"/>
                </a:lnTo>
                <a:lnTo>
                  <a:pt x="8510738" y="2515"/>
                </a:lnTo>
                <a:lnTo>
                  <a:pt x="8555984" y="9886"/>
                </a:lnTo>
                <a:lnTo>
                  <a:pt x="8599513" y="21851"/>
                </a:lnTo>
                <a:lnTo>
                  <a:pt x="8641062" y="38149"/>
                </a:lnTo>
                <a:lnTo>
                  <a:pt x="8680370" y="58519"/>
                </a:lnTo>
                <a:lnTo>
                  <a:pt x="8717175" y="82699"/>
                </a:lnTo>
                <a:lnTo>
                  <a:pt x="8751216" y="110428"/>
                </a:lnTo>
                <a:lnTo>
                  <a:pt x="8782231" y="141443"/>
                </a:lnTo>
                <a:lnTo>
                  <a:pt x="8809960" y="175484"/>
                </a:lnTo>
                <a:lnTo>
                  <a:pt x="8834139" y="212289"/>
                </a:lnTo>
                <a:lnTo>
                  <a:pt x="8854509" y="251597"/>
                </a:lnTo>
                <a:lnTo>
                  <a:pt x="8870808" y="293146"/>
                </a:lnTo>
                <a:lnTo>
                  <a:pt x="8882773" y="336674"/>
                </a:lnTo>
                <a:lnTo>
                  <a:pt x="8890144" y="381921"/>
                </a:lnTo>
                <a:lnTo>
                  <a:pt x="8892659" y="428625"/>
                </a:lnTo>
                <a:lnTo>
                  <a:pt x="8892659" y="4495503"/>
                </a:lnTo>
                <a:lnTo>
                  <a:pt x="8890144" y="4542206"/>
                </a:lnTo>
                <a:lnTo>
                  <a:pt x="8882773" y="4587453"/>
                </a:lnTo>
                <a:lnTo>
                  <a:pt x="8870808" y="4630982"/>
                </a:lnTo>
                <a:lnTo>
                  <a:pt x="8854509" y="4672530"/>
                </a:lnTo>
                <a:lnTo>
                  <a:pt x="8834139" y="4711838"/>
                </a:lnTo>
                <a:lnTo>
                  <a:pt x="8809960" y="4748643"/>
                </a:lnTo>
                <a:lnTo>
                  <a:pt x="8782231" y="4782684"/>
                </a:lnTo>
                <a:lnTo>
                  <a:pt x="8751216" y="4813700"/>
                </a:lnTo>
                <a:lnTo>
                  <a:pt x="8717175" y="4841428"/>
                </a:lnTo>
                <a:lnTo>
                  <a:pt x="8680370" y="4865608"/>
                </a:lnTo>
                <a:lnTo>
                  <a:pt x="8641062" y="4885978"/>
                </a:lnTo>
                <a:lnTo>
                  <a:pt x="8599513" y="4902276"/>
                </a:lnTo>
                <a:lnTo>
                  <a:pt x="8555984" y="4914242"/>
                </a:lnTo>
                <a:lnTo>
                  <a:pt x="8510738" y="4921613"/>
                </a:lnTo>
                <a:lnTo>
                  <a:pt x="8464034" y="4924128"/>
                </a:lnTo>
                <a:close/>
              </a:path>
            </a:pathLst>
          </a:custGeom>
          <a:solidFill>
            <a:srgbClr val="0F676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/>
          <p:nvPr/>
        </p:nvSpPr>
        <p:spPr>
          <a:xfrm>
            <a:off x="15811647" y="10062372"/>
            <a:ext cx="8255" cy="224790"/>
          </a:xfrm>
          <a:custGeom>
            <a:avLst/>
            <a:gdLst/>
            <a:ahLst/>
            <a:cxnLst/>
            <a:rect l="l" t="t" r="r" b="b"/>
            <a:pathLst>
              <a:path w="8255" h="224790">
                <a:moveTo>
                  <a:pt x="501" y="0"/>
                </a:moveTo>
                <a:lnTo>
                  <a:pt x="0" y="45588"/>
                </a:lnTo>
                <a:lnTo>
                  <a:pt x="58" y="50799"/>
                </a:lnTo>
                <a:lnTo>
                  <a:pt x="528" y="97157"/>
                </a:lnTo>
                <a:lnTo>
                  <a:pt x="695" y="101596"/>
                </a:lnTo>
                <a:lnTo>
                  <a:pt x="2471" y="148664"/>
                </a:lnTo>
                <a:lnTo>
                  <a:pt x="5632" y="200110"/>
                </a:lnTo>
                <a:lnTo>
                  <a:pt x="7744" y="224627"/>
                </a:lnTo>
              </a:path>
            </a:pathLst>
          </a:custGeom>
          <a:ln w="1485900">
            <a:solidFill>
              <a:srgbClr val="AEE9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/>
          <p:nvPr/>
        </p:nvSpPr>
        <p:spPr>
          <a:xfrm>
            <a:off x="3005" y="2"/>
            <a:ext cx="2330450" cy="2101215"/>
          </a:xfrm>
          <a:custGeom>
            <a:avLst/>
            <a:gdLst/>
            <a:ahLst/>
            <a:cxnLst/>
            <a:rect l="l" t="t" r="r" b="b"/>
            <a:pathLst>
              <a:path w="2330450" h="2101215">
                <a:moveTo>
                  <a:pt x="0" y="2088011"/>
                </a:moveTo>
                <a:lnTo>
                  <a:pt x="74692" y="2095021"/>
                </a:lnTo>
                <a:lnTo>
                  <a:pt x="126137" y="2098182"/>
                </a:lnTo>
                <a:lnTo>
                  <a:pt x="177644" y="2100079"/>
                </a:lnTo>
                <a:lnTo>
                  <a:pt x="229214" y="2100711"/>
                </a:lnTo>
                <a:lnTo>
                  <a:pt x="280784" y="2100079"/>
                </a:lnTo>
                <a:lnTo>
                  <a:pt x="332291" y="2098182"/>
                </a:lnTo>
                <a:lnTo>
                  <a:pt x="383737" y="2095021"/>
                </a:lnTo>
                <a:lnTo>
                  <a:pt x="435120" y="2090596"/>
                </a:lnTo>
                <a:lnTo>
                  <a:pt x="458429" y="2088011"/>
                </a:lnTo>
              </a:path>
              <a:path w="2330450" h="2101215">
                <a:moveTo>
                  <a:pt x="458429" y="2088011"/>
                </a:moveTo>
                <a:lnTo>
                  <a:pt x="486379" y="2084912"/>
                </a:lnTo>
                <a:lnTo>
                  <a:pt x="537453" y="2077976"/>
                </a:lnTo>
                <a:lnTo>
                  <a:pt x="588341" y="2069787"/>
                </a:lnTo>
                <a:lnTo>
                  <a:pt x="639043" y="2060346"/>
                </a:lnTo>
                <a:lnTo>
                  <a:pt x="688337" y="2049911"/>
                </a:lnTo>
              </a:path>
              <a:path w="2330450" h="2101215">
                <a:moveTo>
                  <a:pt x="688337" y="2049911"/>
                </a:moveTo>
                <a:lnTo>
                  <a:pt x="739646" y="2037757"/>
                </a:lnTo>
                <a:lnTo>
                  <a:pt x="789486" y="2024620"/>
                </a:lnTo>
                <a:lnTo>
                  <a:pt x="839019" y="2010255"/>
                </a:lnTo>
                <a:lnTo>
                  <a:pt x="888184" y="1994680"/>
                </a:lnTo>
                <a:lnTo>
                  <a:pt x="936923" y="1977913"/>
                </a:lnTo>
                <a:lnTo>
                  <a:pt x="985236" y="1959954"/>
                </a:lnTo>
                <a:lnTo>
                  <a:pt x="1033122" y="1940803"/>
                </a:lnTo>
                <a:lnTo>
                  <a:pt x="1080524" y="1920485"/>
                </a:lnTo>
                <a:lnTo>
                  <a:pt x="1127385" y="1899021"/>
                </a:lnTo>
                <a:lnTo>
                  <a:pt x="1173705" y="1876414"/>
                </a:lnTo>
                <a:lnTo>
                  <a:pt x="1219483" y="1852661"/>
                </a:lnTo>
                <a:lnTo>
                  <a:pt x="1264666" y="1827794"/>
                </a:lnTo>
                <a:lnTo>
                  <a:pt x="1309197" y="1801841"/>
                </a:lnTo>
                <a:lnTo>
                  <a:pt x="1353077" y="1774802"/>
                </a:lnTo>
                <a:lnTo>
                  <a:pt x="1396307" y="1746677"/>
                </a:lnTo>
                <a:lnTo>
                  <a:pt x="1438835" y="1717501"/>
                </a:lnTo>
                <a:lnTo>
                  <a:pt x="1480608" y="1687308"/>
                </a:lnTo>
                <a:lnTo>
                  <a:pt x="1521724" y="1656202"/>
                </a:lnTo>
                <a:lnTo>
                  <a:pt x="1561892" y="1623871"/>
                </a:lnTo>
                <a:lnTo>
                  <a:pt x="1601355" y="1590667"/>
                </a:lnTo>
                <a:lnTo>
                  <a:pt x="1639968" y="1556525"/>
                </a:lnTo>
                <a:lnTo>
                  <a:pt x="1677730" y="1521444"/>
                </a:lnTo>
                <a:lnTo>
                  <a:pt x="1714642" y="1485426"/>
                </a:lnTo>
                <a:lnTo>
                  <a:pt x="1750661" y="1448514"/>
                </a:lnTo>
                <a:lnTo>
                  <a:pt x="1785741" y="1410752"/>
                </a:lnTo>
                <a:lnTo>
                  <a:pt x="1819883" y="1372139"/>
                </a:lnTo>
                <a:lnTo>
                  <a:pt x="1853087" y="1332676"/>
                </a:lnTo>
                <a:lnTo>
                  <a:pt x="1885314" y="1292411"/>
                </a:lnTo>
                <a:lnTo>
                  <a:pt x="1916524" y="1251392"/>
                </a:lnTo>
                <a:lnTo>
                  <a:pt x="1946717" y="1209619"/>
                </a:lnTo>
                <a:lnTo>
                  <a:pt x="1975893" y="1167091"/>
                </a:lnTo>
                <a:lnTo>
                  <a:pt x="2004018" y="1123861"/>
                </a:lnTo>
                <a:lnTo>
                  <a:pt x="2031057" y="1079981"/>
                </a:lnTo>
                <a:lnTo>
                  <a:pt x="2057010" y="1035449"/>
                </a:lnTo>
                <a:lnTo>
                  <a:pt x="2081878" y="990267"/>
                </a:lnTo>
                <a:lnTo>
                  <a:pt x="2105630" y="944489"/>
                </a:lnTo>
                <a:lnTo>
                  <a:pt x="2128238" y="898169"/>
                </a:lnTo>
                <a:lnTo>
                  <a:pt x="2149701" y="851308"/>
                </a:lnTo>
                <a:lnTo>
                  <a:pt x="2170020" y="803906"/>
                </a:lnTo>
                <a:lnTo>
                  <a:pt x="2189171" y="756020"/>
                </a:lnTo>
                <a:lnTo>
                  <a:pt x="2207130" y="707707"/>
                </a:lnTo>
                <a:lnTo>
                  <a:pt x="2223896" y="658968"/>
                </a:lnTo>
                <a:lnTo>
                  <a:pt x="2239471" y="609803"/>
                </a:lnTo>
                <a:lnTo>
                  <a:pt x="2253836" y="560270"/>
                </a:lnTo>
                <a:lnTo>
                  <a:pt x="2266973" y="510430"/>
                </a:lnTo>
                <a:lnTo>
                  <a:pt x="2278882" y="460282"/>
                </a:lnTo>
                <a:lnTo>
                  <a:pt x="2289563" y="409826"/>
                </a:lnTo>
                <a:lnTo>
                  <a:pt x="2299003" y="359124"/>
                </a:lnTo>
                <a:lnTo>
                  <a:pt x="2307192" y="308237"/>
                </a:lnTo>
                <a:lnTo>
                  <a:pt x="2314128" y="257163"/>
                </a:lnTo>
                <a:lnTo>
                  <a:pt x="2319812" y="205904"/>
                </a:lnTo>
                <a:lnTo>
                  <a:pt x="2324238" y="154521"/>
                </a:lnTo>
                <a:lnTo>
                  <a:pt x="2327399" y="103075"/>
                </a:lnTo>
                <a:lnTo>
                  <a:pt x="2329352" y="51568"/>
                </a:lnTo>
                <a:lnTo>
                  <a:pt x="2329869" y="5211"/>
                </a:lnTo>
                <a:lnTo>
                  <a:pt x="2329927" y="0"/>
                </a:lnTo>
              </a:path>
            </a:pathLst>
          </a:custGeom>
          <a:ln w="1485900">
            <a:solidFill>
              <a:srgbClr val="AEE9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16067949" y="6633634"/>
            <a:ext cx="762635" cy="762635"/>
          </a:xfrm>
          <a:custGeom>
            <a:avLst/>
            <a:gdLst/>
            <a:ahLst/>
            <a:cxnLst/>
            <a:rect l="l" t="t" r="r" b="b"/>
            <a:pathLst>
              <a:path w="762634" h="762634">
                <a:moveTo>
                  <a:pt x="381041" y="762082"/>
                </a:moveTo>
                <a:lnTo>
                  <a:pt x="325153" y="757964"/>
                </a:lnTo>
                <a:lnTo>
                  <a:pt x="270429" y="745679"/>
                </a:lnTo>
                <a:lnTo>
                  <a:pt x="218103" y="725491"/>
                </a:lnTo>
                <a:lnTo>
                  <a:pt x="169346" y="697865"/>
                </a:lnTo>
                <a:lnTo>
                  <a:pt x="125164" y="663391"/>
                </a:lnTo>
                <a:lnTo>
                  <a:pt x="86488" y="622774"/>
                </a:lnTo>
                <a:lnTo>
                  <a:pt x="54197" y="576917"/>
                </a:lnTo>
                <a:lnTo>
                  <a:pt x="29005" y="526859"/>
                </a:lnTo>
                <a:lnTo>
                  <a:pt x="11422" y="473649"/>
                </a:lnTo>
                <a:lnTo>
                  <a:pt x="1830" y="418390"/>
                </a:lnTo>
                <a:lnTo>
                  <a:pt x="0" y="381041"/>
                </a:lnTo>
                <a:lnTo>
                  <a:pt x="457" y="362321"/>
                </a:lnTo>
                <a:lnTo>
                  <a:pt x="7321" y="306703"/>
                </a:lnTo>
                <a:lnTo>
                  <a:pt x="22264" y="252692"/>
                </a:lnTo>
                <a:lnTo>
                  <a:pt x="44988" y="201417"/>
                </a:lnTo>
                <a:lnTo>
                  <a:pt x="74997" y="154035"/>
                </a:lnTo>
                <a:lnTo>
                  <a:pt x="111604" y="111604"/>
                </a:lnTo>
                <a:lnTo>
                  <a:pt x="154035" y="74997"/>
                </a:lnTo>
                <a:lnTo>
                  <a:pt x="201417" y="44988"/>
                </a:lnTo>
                <a:lnTo>
                  <a:pt x="252692" y="22264"/>
                </a:lnTo>
                <a:lnTo>
                  <a:pt x="306703" y="7321"/>
                </a:lnTo>
                <a:lnTo>
                  <a:pt x="362321" y="457"/>
                </a:lnTo>
                <a:lnTo>
                  <a:pt x="381041" y="0"/>
                </a:lnTo>
                <a:lnTo>
                  <a:pt x="399760" y="457"/>
                </a:lnTo>
                <a:lnTo>
                  <a:pt x="455378" y="7321"/>
                </a:lnTo>
                <a:lnTo>
                  <a:pt x="509389" y="22264"/>
                </a:lnTo>
                <a:lnTo>
                  <a:pt x="560664" y="44988"/>
                </a:lnTo>
                <a:lnTo>
                  <a:pt x="608046" y="74997"/>
                </a:lnTo>
                <a:lnTo>
                  <a:pt x="650478" y="111604"/>
                </a:lnTo>
                <a:lnTo>
                  <a:pt x="687084" y="154035"/>
                </a:lnTo>
                <a:lnTo>
                  <a:pt x="717093" y="201417"/>
                </a:lnTo>
                <a:lnTo>
                  <a:pt x="739818" y="252692"/>
                </a:lnTo>
                <a:lnTo>
                  <a:pt x="754760" y="306703"/>
                </a:lnTo>
                <a:lnTo>
                  <a:pt x="761625" y="362321"/>
                </a:lnTo>
                <a:lnTo>
                  <a:pt x="762082" y="381041"/>
                </a:lnTo>
                <a:lnTo>
                  <a:pt x="761625" y="399760"/>
                </a:lnTo>
                <a:lnTo>
                  <a:pt x="754760" y="455378"/>
                </a:lnTo>
                <a:lnTo>
                  <a:pt x="739818" y="509389"/>
                </a:lnTo>
                <a:lnTo>
                  <a:pt x="717093" y="560664"/>
                </a:lnTo>
                <a:lnTo>
                  <a:pt x="687084" y="608046"/>
                </a:lnTo>
                <a:lnTo>
                  <a:pt x="650478" y="650478"/>
                </a:lnTo>
                <a:lnTo>
                  <a:pt x="608046" y="687084"/>
                </a:lnTo>
                <a:lnTo>
                  <a:pt x="560664" y="717093"/>
                </a:lnTo>
                <a:lnTo>
                  <a:pt x="509389" y="739818"/>
                </a:lnTo>
                <a:lnTo>
                  <a:pt x="455378" y="754760"/>
                </a:lnTo>
                <a:lnTo>
                  <a:pt x="399760" y="761625"/>
                </a:lnTo>
                <a:lnTo>
                  <a:pt x="381041" y="762082"/>
                </a:lnTo>
                <a:close/>
              </a:path>
            </a:pathLst>
          </a:custGeom>
          <a:solidFill>
            <a:srgbClr val="0F676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 descr=""/>
          <p:cNvSpPr/>
          <p:nvPr/>
        </p:nvSpPr>
        <p:spPr>
          <a:xfrm>
            <a:off x="0" y="9258300"/>
            <a:ext cx="1040130" cy="1028700"/>
          </a:xfrm>
          <a:custGeom>
            <a:avLst/>
            <a:gdLst/>
            <a:ahLst/>
            <a:cxnLst/>
            <a:rect l="l" t="t" r="r" b="b"/>
            <a:pathLst>
              <a:path w="1040130" h="1028700">
                <a:moveTo>
                  <a:pt x="1008550" y="1028699"/>
                </a:moveTo>
                <a:lnTo>
                  <a:pt x="0" y="1028699"/>
                </a:lnTo>
                <a:lnTo>
                  <a:pt x="0" y="34158"/>
                </a:lnTo>
                <a:lnTo>
                  <a:pt x="74693" y="15514"/>
                </a:lnTo>
                <a:lnTo>
                  <a:pt x="113788" y="8727"/>
                </a:lnTo>
                <a:lnTo>
                  <a:pt x="153074" y="3878"/>
                </a:lnTo>
                <a:lnTo>
                  <a:pt x="192551" y="969"/>
                </a:lnTo>
                <a:lnTo>
                  <a:pt x="232219" y="0"/>
                </a:lnTo>
                <a:lnTo>
                  <a:pt x="271887" y="969"/>
                </a:lnTo>
                <a:lnTo>
                  <a:pt x="311364" y="3878"/>
                </a:lnTo>
                <a:lnTo>
                  <a:pt x="350650" y="8727"/>
                </a:lnTo>
                <a:lnTo>
                  <a:pt x="389745" y="15514"/>
                </a:lnTo>
                <a:lnTo>
                  <a:pt x="428462" y="24204"/>
                </a:lnTo>
                <a:lnTo>
                  <a:pt x="466613" y="34759"/>
                </a:lnTo>
                <a:lnTo>
                  <a:pt x="504198" y="47179"/>
                </a:lnTo>
                <a:lnTo>
                  <a:pt x="541218" y="61463"/>
                </a:lnTo>
                <a:lnTo>
                  <a:pt x="577495" y="77539"/>
                </a:lnTo>
                <a:lnTo>
                  <a:pt x="612854" y="95334"/>
                </a:lnTo>
                <a:lnTo>
                  <a:pt x="647294" y="114848"/>
                </a:lnTo>
                <a:lnTo>
                  <a:pt x="680816" y="136080"/>
                </a:lnTo>
                <a:lnTo>
                  <a:pt x="713260" y="158924"/>
                </a:lnTo>
                <a:lnTo>
                  <a:pt x="744468" y="183276"/>
                </a:lnTo>
                <a:lnTo>
                  <a:pt x="774439" y="209133"/>
                </a:lnTo>
                <a:lnTo>
                  <a:pt x="803175" y="236497"/>
                </a:lnTo>
                <a:lnTo>
                  <a:pt x="830538" y="265232"/>
                </a:lnTo>
                <a:lnTo>
                  <a:pt x="856396" y="295204"/>
                </a:lnTo>
                <a:lnTo>
                  <a:pt x="880747" y="326411"/>
                </a:lnTo>
                <a:lnTo>
                  <a:pt x="903592" y="358856"/>
                </a:lnTo>
                <a:lnTo>
                  <a:pt x="924824" y="392377"/>
                </a:lnTo>
                <a:lnTo>
                  <a:pt x="944337" y="426817"/>
                </a:lnTo>
                <a:lnTo>
                  <a:pt x="962132" y="462176"/>
                </a:lnTo>
                <a:lnTo>
                  <a:pt x="978208" y="498453"/>
                </a:lnTo>
                <a:lnTo>
                  <a:pt x="992493" y="535473"/>
                </a:lnTo>
                <a:lnTo>
                  <a:pt x="1004912" y="573058"/>
                </a:lnTo>
                <a:lnTo>
                  <a:pt x="1015467" y="611209"/>
                </a:lnTo>
                <a:lnTo>
                  <a:pt x="1024157" y="649926"/>
                </a:lnTo>
                <a:lnTo>
                  <a:pt x="1030945" y="689021"/>
                </a:lnTo>
                <a:lnTo>
                  <a:pt x="1035793" y="728307"/>
                </a:lnTo>
                <a:lnTo>
                  <a:pt x="1038702" y="767784"/>
                </a:lnTo>
                <a:lnTo>
                  <a:pt x="1039672" y="807452"/>
                </a:lnTo>
                <a:lnTo>
                  <a:pt x="1038702" y="847120"/>
                </a:lnTo>
                <a:lnTo>
                  <a:pt x="1035793" y="886597"/>
                </a:lnTo>
                <a:lnTo>
                  <a:pt x="1030945" y="925883"/>
                </a:lnTo>
                <a:lnTo>
                  <a:pt x="1024157" y="964978"/>
                </a:lnTo>
                <a:lnTo>
                  <a:pt x="1015467" y="1003695"/>
                </a:lnTo>
                <a:lnTo>
                  <a:pt x="1008550" y="1028699"/>
                </a:lnTo>
                <a:close/>
              </a:path>
            </a:pathLst>
          </a:custGeom>
          <a:solidFill>
            <a:srgbClr val="0F6761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39672" y="2479371"/>
            <a:ext cx="5324475" cy="5324475"/>
          </a:xfrm>
          <a:prstGeom prst="rect">
            <a:avLst/>
          </a:prstGeom>
        </p:spPr>
      </p:pic>
      <p:sp>
        <p:nvSpPr>
          <p:cNvPr id="8" name="object 8"/>
          <p:cNvSpPr txBox="1">
            <a:spLocks noGrp="1"/>
          </p:cNvSpPr>
          <p:nvPr>
            <p:ph type="ctrTitle"/>
          </p:nvPr>
        </p:nvSpPr>
        <p:spPr>
          <a:prstGeom prst="rect"/>
        </p:spPr>
        <p:txBody>
          <a:bodyPr wrap="square" lIns="0" tIns="7620" rIns="0" bIns="0" rtlCol="0" vert="horz">
            <a:spAutoFit/>
          </a:bodyPr>
          <a:lstStyle/>
          <a:p>
            <a:pPr marL="12700" marR="5080">
              <a:lnSpc>
                <a:spcPts val="7950"/>
              </a:lnSpc>
              <a:spcBef>
                <a:spcPts val="60"/>
              </a:spcBef>
            </a:pPr>
            <a:r>
              <a:rPr dirty="0" sz="6500" spc="-30">
                <a:solidFill>
                  <a:srgbClr val="FFFFFF"/>
                </a:solidFill>
                <a:latin typeface="Arial"/>
                <a:cs typeface="Arial"/>
              </a:rPr>
              <a:t>THAN</a:t>
            </a:r>
            <a:r>
              <a:rPr dirty="0" sz="6500" spc="-565">
                <a:solidFill>
                  <a:srgbClr val="FFFFFF"/>
                </a:solidFill>
                <a:latin typeface="Arial"/>
                <a:cs typeface="Arial"/>
              </a:rPr>
              <a:t>K</a:t>
            </a:r>
            <a:r>
              <a:rPr dirty="0" sz="6500" spc="-14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6500" spc="150">
                <a:solidFill>
                  <a:srgbClr val="FFFFFF"/>
                </a:solidFill>
                <a:latin typeface="Arial"/>
                <a:cs typeface="Arial"/>
              </a:rPr>
              <a:t>YO</a:t>
            </a:r>
            <a:r>
              <a:rPr dirty="0" sz="6500" spc="-385">
                <a:solidFill>
                  <a:srgbClr val="FFFFFF"/>
                </a:solidFill>
                <a:latin typeface="Arial"/>
                <a:cs typeface="Arial"/>
              </a:rPr>
              <a:t>U</a:t>
            </a:r>
            <a:endParaRPr sz="6500">
              <a:latin typeface="Arial"/>
              <a:cs typeface="Arial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6938751" y="6162420"/>
            <a:ext cx="4695190" cy="480059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2950" spc="-200">
                <a:solidFill>
                  <a:srgbClr val="FFFFFF"/>
                </a:solidFill>
                <a:latin typeface="Lucida Sans Unicode"/>
                <a:cs typeface="Lucida Sans Unicode"/>
              </a:rPr>
              <a:t>For</a:t>
            </a:r>
            <a:r>
              <a:rPr dirty="0" sz="2950" spc="-27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950" spc="-245">
                <a:solidFill>
                  <a:srgbClr val="FFFFFF"/>
                </a:solidFill>
                <a:latin typeface="Lucida Sans Unicode"/>
                <a:cs typeface="Lucida Sans Unicode"/>
              </a:rPr>
              <a:t>watching</a:t>
            </a:r>
            <a:r>
              <a:rPr dirty="0" sz="2950" spc="-265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950" spc="-254">
                <a:solidFill>
                  <a:srgbClr val="FFFFFF"/>
                </a:solidFill>
                <a:latin typeface="Lucida Sans Unicode"/>
                <a:cs typeface="Lucida Sans Unicode"/>
              </a:rPr>
              <a:t>this</a:t>
            </a:r>
            <a:r>
              <a:rPr dirty="0" sz="2950" spc="-265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950" spc="-204">
                <a:solidFill>
                  <a:srgbClr val="FFFFFF"/>
                </a:solidFill>
                <a:latin typeface="Lucida Sans Unicode"/>
                <a:cs typeface="Lucida Sans Unicode"/>
              </a:rPr>
              <a:t>presentation</a:t>
            </a:r>
            <a:endParaRPr sz="2950">
              <a:latin typeface="Lucida Sans Unicode"/>
              <a:cs typeface="Lucida Sans Unicod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3549027" y="9872737"/>
            <a:ext cx="32384" cy="414655"/>
          </a:xfrm>
          <a:custGeom>
            <a:avLst/>
            <a:gdLst/>
            <a:ahLst/>
            <a:cxnLst/>
            <a:rect l="l" t="t" r="r" b="b"/>
            <a:pathLst>
              <a:path w="32385" h="414654">
                <a:moveTo>
                  <a:pt x="0" y="414262"/>
                </a:moveTo>
                <a:lnTo>
                  <a:pt x="5933" y="374265"/>
                </a:lnTo>
                <a:lnTo>
                  <a:pt x="12901" y="319956"/>
                </a:lnTo>
                <a:lnTo>
                  <a:pt x="18843" y="265493"/>
                </a:lnTo>
                <a:lnTo>
                  <a:pt x="23641" y="210917"/>
                </a:lnTo>
                <a:lnTo>
                  <a:pt x="27401" y="156292"/>
                </a:lnTo>
                <a:lnTo>
                  <a:pt x="30087" y="101614"/>
                </a:lnTo>
                <a:lnTo>
                  <a:pt x="31699" y="46883"/>
                </a:lnTo>
                <a:lnTo>
                  <a:pt x="32159" y="0"/>
                </a:lnTo>
              </a:path>
            </a:pathLst>
          </a:custGeom>
          <a:ln w="1485899">
            <a:solidFill>
              <a:srgbClr val="0F6761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/>
          <p:nvPr/>
        </p:nvSpPr>
        <p:spPr>
          <a:xfrm>
            <a:off x="3581264" y="7032444"/>
            <a:ext cx="452755" cy="452755"/>
          </a:xfrm>
          <a:custGeom>
            <a:avLst/>
            <a:gdLst/>
            <a:ahLst/>
            <a:cxnLst/>
            <a:rect l="l" t="t" r="r" b="b"/>
            <a:pathLst>
              <a:path w="452754" h="452754">
                <a:moveTo>
                  <a:pt x="226235" y="452471"/>
                </a:moveTo>
                <a:lnTo>
                  <a:pt x="182099" y="448124"/>
                </a:lnTo>
                <a:lnTo>
                  <a:pt x="139659" y="435250"/>
                </a:lnTo>
                <a:lnTo>
                  <a:pt x="100545" y="414344"/>
                </a:lnTo>
                <a:lnTo>
                  <a:pt x="66262" y="386208"/>
                </a:lnTo>
                <a:lnTo>
                  <a:pt x="38127" y="351925"/>
                </a:lnTo>
                <a:lnTo>
                  <a:pt x="17221" y="312812"/>
                </a:lnTo>
                <a:lnTo>
                  <a:pt x="4347" y="270372"/>
                </a:lnTo>
                <a:lnTo>
                  <a:pt x="0" y="226235"/>
                </a:lnTo>
                <a:lnTo>
                  <a:pt x="271" y="215121"/>
                </a:lnTo>
                <a:lnTo>
                  <a:pt x="6781" y="171251"/>
                </a:lnTo>
                <a:lnTo>
                  <a:pt x="21725" y="129494"/>
                </a:lnTo>
                <a:lnTo>
                  <a:pt x="44528" y="91455"/>
                </a:lnTo>
                <a:lnTo>
                  <a:pt x="74314" y="58596"/>
                </a:lnTo>
                <a:lnTo>
                  <a:pt x="109938" y="32178"/>
                </a:lnTo>
                <a:lnTo>
                  <a:pt x="150031" y="13218"/>
                </a:lnTo>
                <a:lnTo>
                  <a:pt x="193053" y="2445"/>
                </a:lnTo>
                <a:lnTo>
                  <a:pt x="226235" y="0"/>
                </a:lnTo>
                <a:lnTo>
                  <a:pt x="237350" y="271"/>
                </a:lnTo>
                <a:lnTo>
                  <a:pt x="281220" y="6781"/>
                </a:lnTo>
                <a:lnTo>
                  <a:pt x="322977" y="21725"/>
                </a:lnTo>
                <a:lnTo>
                  <a:pt x="361016" y="44528"/>
                </a:lnTo>
                <a:lnTo>
                  <a:pt x="393875" y="74314"/>
                </a:lnTo>
                <a:lnTo>
                  <a:pt x="420293" y="109938"/>
                </a:lnTo>
                <a:lnTo>
                  <a:pt x="439252" y="150031"/>
                </a:lnTo>
                <a:lnTo>
                  <a:pt x="450026" y="193053"/>
                </a:lnTo>
                <a:lnTo>
                  <a:pt x="452471" y="226235"/>
                </a:lnTo>
                <a:lnTo>
                  <a:pt x="452200" y="237350"/>
                </a:lnTo>
                <a:lnTo>
                  <a:pt x="445690" y="281220"/>
                </a:lnTo>
                <a:lnTo>
                  <a:pt x="430746" y="322977"/>
                </a:lnTo>
                <a:lnTo>
                  <a:pt x="407943" y="361016"/>
                </a:lnTo>
                <a:lnTo>
                  <a:pt x="378157" y="393875"/>
                </a:lnTo>
                <a:lnTo>
                  <a:pt x="342533" y="420293"/>
                </a:lnTo>
                <a:lnTo>
                  <a:pt x="302440" y="439252"/>
                </a:lnTo>
                <a:lnTo>
                  <a:pt x="259418" y="450026"/>
                </a:lnTo>
                <a:lnTo>
                  <a:pt x="226235" y="452471"/>
                </a:lnTo>
                <a:close/>
              </a:path>
            </a:pathLst>
          </a:custGeom>
          <a:solidFill>
            <a:srgbClr val="0F6761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4" name="object 4" descr=""/>
          <p:cNvGrpSpPr/>
          <p:nvPr/>
        </p:nvGrpSpPr>
        <p:grpSpPr>
          <a:xfrm>
            <a:off x="14275300" y="-742950"/>
            <a:ext cx="4756150" cy="3954779"/>
            <a:chOff x="14275300" y="-742950"/>
            <a:chExt cx="4756150" cy="3954779"/>
          </a:xfrm>
        </p:grpSpPr>
        <p:sp>
          <p:nvSpPr>
            <p:cNvPr id="5" name="object 5" descr=""/>
            <p:cNvSpPr/>
            <p:nvPr/>
          </p:nvSpPr>
          <p:spPr>
            <a:xfrm>
              <a:off x="15018250" y="0"/>
              <a:ext cx="3270250" cy="2468880"/>
            </a:xfrm>
            <a:custGeom>
              <a:avLst/>
              <a:gdLst/>
              <a:ahLst/>
              <a:cxnLst/>
              <a:rect l="l" t="t" r="r" b="b"/>
              <a:pathLst>
                <a:path w="3270250" h="2468880">
                  <a:moveTo>
                    <a:pt x="2500725" y="2468310"/>
                  </a:moveTo>
                  <a:lnTo>
                    <a:pt x="2451601" y="2467828"/>
                  </a:lnTo>
                  <a:lnTo>
                    <a:pt x="2402525" y="2466383"/>
                  </a:lnTo>
                  <a:lnTo>
                    <a:pt x="2353496" y="2463975"/>
                  </a:lnTo>
                  <a:lnTo>
                    <a:pt x="2304514" y="2460602"/>
                  </a:lnTo>
                  <a:lnTo>
                    <a:pt x="2255580" y="2456267"/>
                  </a:lnTo>
                  <a:lnTo>
                    <a:pt x="2206740" y="2450972"/>
                  </a:lnTo>
                  <a:lnTo>
                    <a:pt x="2158041" y="2444724"/>
                  </a:lnTo>
                  <a:lnTo>
                    <a:pt x="2109484" y="2437521"/>
                  </a:lnTo>
                  <a:lnTo>
                    <a:pt x="2061069" y="2429364"/>
                  </a:lnTo>
                  <a:lnTo>
                    <a:pt x="2012795" y="2420253"/>
                  </a:lnTo>
                  <a:lnTo>
                    <a:pt x="1964709" y="2410197"/>
                  </a:lnTo>
                  <a:lnTo>
                    <a:pt x="1916857" y="2399205"/>
                  </a:lnTo>
                  <a:lnTo>
                    <a:pt x="1869240" y="2387277"/>
                  </a:lnTo>
                  <a:lnTo>
                    <a:pt x="1821857" y="2374414"/>
                  </a:lnTo>
                  <a:lnTo>
                    <a:pt x="1774709" y="2360615"/>
                  </a:lnTo>
                  <a:lnTo>
                    <a:pt x="1727841" y="2345895"/>
                  </a:lnTo>
                  <a:lnTo>
                    <a:pt x="1681297" y="2330266"/>
                  </a:lnTo>
                  <a:lnTo>
                    <a:pt x="1635078" y="2313728"/>
                  </a:lnTo>
                  <a:lnTo>
                    <a:pt x="1589185" y="2296283"/>
                  </a:lnTo>
                  <a:lnTo>
                    <a:pt x="1543616" y="2277929"/>
                  </a:lnTo>
                  <a:lnTo>
                    <a:pt x="1498416" y="2258685"/>
                  </a:lnTo>
                  <a:lnTo>
                    <a:pt x="1453628" y="2238569"/>
                  </a:lnTo>
                  <a:lnTo>
                    <a:pt x="1409253" y="2217581"/>
                  </a:lnTo>
                  <a:lnTo>
                    <a:pt x="1365290" y="2195721"/>
                  </a:lnTo>
                  <a:lnTo>
                    <a:pt x="1321740" y="2172989"/>
                  </a:lnTo>
                  <a:lnTo>
                    <a:pt x="1278644" y="2149408"/>
                  </a:lnTo>
                  <a:lnTo>
                    <a:pt x="1236043" y="2124998"/>
                  </a:lnTo>
                  <a:lnTo>
                    <a:pt x="1193939" y="2099762"/>
                  </a:lnTo>
                  <a:lnTo>
                    <a:pt x="1152331" y="2073698"/>
                  </a:lnTo>
                  <a:lnTo>
                    <a:pt x="1111218" y="2046807"/>
                  </a:lnTo>
                  <a:lnTo>
                    <a:pt x="1070641" y="2019115"/>
                  </a:lnTo>
                  <a:lnTo>
                    <a:pt x="1030638" y="1990648"/>
                  </a:lnTo>
                  <a:lnTo>
                    <a:pt x="991210" y="1961406"/>
                  </a:lnTo>
                  <a:lnTo>
                    <a:pt x="952357" y="1931389"/>
                  </a:lnTo>
                  <a:lnTo>
                    <a:pt x="914078" y="1900598"/>
                  </a:lnTo>
                  <a:lnTo>
                    <a:pt x="876410" y="1869062"/>
                  </a:lnTo>
                  <a:lnTo>
                    <a:pt x="839391" y="1836811"/>
                  </a:lnTo>
                  <a:lnTo>
                    <a:pt x="803019" y="1803845"/>
                  </a:lnTo>
                  <a:lnTo>
                    <a:pt x="767294" y="1770165"/>
                  </a:lnTo>
                  <a:lnTo>
                    <a:pt x="732218" y="1735770"/>
                  </a:lnTo>
                  <a:lnTo>
                    <a:pt x="697823" y="1700694"/>
                  </a:lnTo>
                  <a:lnTo>
                    <a:pt x="664143" y="1664970"/>
                  </a:lnTo>
                  <a:lnTo>
                    <a:pt x="631177" y="1628598"/>
                  </a:lnTo>
                  <a:lnTo>
                    <a:pt x="598926" y="1591578"/>
                  </a:lnTo>
                  <a:lnTo>
                    <a:pt x="567390" y="1553910"/>
                  </a:lnTo>
                  <a:lnTo>
                    <a:pt x="536599" y="1515632"/>
                  </a:lnTo>
                  <a:lnTo>
                    <a:pt x="506582" y="1476778"/>
                  </a:lnTo>
                  <a:lnTo>
                    <a:pt x="477340" y="1437350"/>
                  </a:lnTo>
                  <a:lnTo>
                    <a:pt x="448873" y="1397347"/>
                  </a:lnTo>
                  <a:lnTo>
                    <a:pt x="421181" y="1356769"/>
                  </a:lnTo>
                  <a:lnTo>
                    <a:pt x="394290" y="1315657"/>
                  </a:lnTo>
                  <a:lnTo>
                    <a:pt x="368226" y="1274049"/>
                  </a:lnTo>
                  <a:lnTo>
                    <a:pt x="342990" y="1231945"/>
                  </a:lnTo>
                  <a:lnTo>
                    <a:pt x="318581" y="1189344"/>
                  </a:lnTo>
                  <a:lnTo>
                    <a:pt x="294999" y="1146248"/>
                  </a:lnTo>
                  <a:lnTo>
                    <a:pt x="272267" y="1102698"/>
                  </a:lnTo>
                  <a:lnTo>
                    <a:pt x="250407" y="1058735"/>
                  </a:lnTo>
                  <a:lnTo>
                    <a:pt x="229419" y="1014360"/>
                  </a:lnTo>
                  <a:lnTo>
                    <a:pt x="209303" y="969572"/>
                  </a:lnTo>
                  <a:lnTo>
                    <a:pt x="190059" y="924372"/>
                  </a:lnTo>
                  <a:lnTo>
                    <a:pt x="171706" y="878803"/>
                  </a:lnTo>
                  <a:lnTo>
                    <a:pt x="154260" y="832910"/>
                  </a:lnTo>
                  <a:lnTo>
                    <a:pt x="137723" y="786691"/>
                  </a:lnTo>
                  <a:lnTo>
                    <a:pt x="122094" y="740147"/>
                  </a:lnTo>
                  <a:lnTo>
                    <a:pt x="107373" y="693279"/>
                  </a:lnTo>
                  <a:lnTo>
                    <a:pt x="93574" y="646130"/>
                  </a:lnTo>
                  <a:lnTo>
                    <a:pt x="80711" y="598748"/>
                  </a:lnTo>
                  <a:lnTo>
                    <a:pt x="68783" y="551130"/>
                  </a:lnTo>
                  <a:lnTo>
                    <a:pt x="57791" y="503279"/>
                  </a:lnTo>
                  <a:lnTo>
                    <a:pt x="47735" y="455193"/>
                  </a:lnTo>
                  <a:lnTo>
                    <a:pt x="38624" y="406919"/>
                  </a:lnTo>
                  <a:lnTo>
                    <a:pt x="30467" y="358504"/>
                  </a:lnTo>
                  <a:lnTo>
                    <a:pt x="23265" y="309947"/>
                  </a:lnTo>
                  <a:lnTo>
                    <a:pt x="17016" y="261249"/>
                  </a:lnTo>
                  <a:lnTo>
                    <a:pt x="11722" y="212409"/>
                  </a:lnTo>
                  <a:lnTo>
                    <a:pt x="7386" y="163474"/>
                  </a:lnTo>
                  <a:lnTo>
                    <a:pt x="4014" y="114492"/>
                  </a:lnTo>
                  <a:lnTo>
                    <a:pt x="1605" y="65463"/>
                  </a:lnTo>
                  <a:lnTo>
                    <a:pt x="160" y="16387"/>
                  </a:lnTo>
                  <a:lnTo>
                    <a:pt x="0" y="0"/>
                  </a:lnTo>
                  <a:lnTo>
                    <a:pt x="3269750" y="0"/>
                  </a:lnTo>
                  <a:lnTo>
                    <a:pt x="3269750" y="2347107"/>
                  </a:lnTo>
                  <a:lnTo>
                    <a:pt x="3226741" y="2360615"/>
                  </a:lnTo>
                  <a:lnTo>
                    <a:pt x="3179592" y="2374414"/>
                  </a:lnTo>
                  <a:lnTo>
                    <a:pt x="3132210" y="2387277"/>
                  </a:lnTo>
                  <a:lnTo>
                    <a:pt x="3084592" y="2399205"/>
                  </a:lnTo>
                  <a:lnTo>
                    <a:pt x="3036741" y="2410197"/>
                  </a:lnTo>
                  <a:lnTo>
                    <a:pt x="2988655" y="2420253"/>
                  </a:lnTo>
                  <a:lnTo>
                    <a:pt x="2940381" y="2429364"/>
                  </a:lnTo>
                  <a:lnTo>
                    <a:pt x="2891966" y="2437521"/>
                  </a:lnTo>
                  <a:lnTo>
                    <a:pt x="2843409" y="2444724"/>
                  </a:lnTo>
                  <a:lnTo>
                    <a:pt x="2794710" y="2450972"/>
                  </a:lnTo>
                  <a:lnTo>
                    <a:pt x="2745871" y="2456267"/>
                  </a:lnTo>
                  <a:lnTo>
                    <a:pt x="2696936" y="2460602"/>
                  </a:lnTo>
                  <a:lnTo>
                    <a:pt x="2647954" y="2463975"/>
                  </a:lnTo>
                  <a:lnTo>
                    <a:pt x="2598925" y="2466383"/>
                  </a:lnTo>
                  <a:lnTo>
                    <a:pt x="2549849" y="2467828"/>
                  </a:lnTo>
                  <a:lnTo>
                    <a:pt x="2500725" y="2468310"/>
                  </a:lnTo>
                  <a:close/>
                </a:path>
              </a:pathLst>
            </a:custGeom>
            <a:solidFill>
              <a:srgbClr val="0F6761">
                <a:alpha val="3293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15018250" y="0"/>
              <a:ext cx="3270250" cy="2468880"/>
            </a:xfrm>
            <a:custGeom>
              <a:avLst/>
              <a:gdLst/>
              <a:ahLst/>
              <a:cxnLst/>
              <a:rect l="l" t="t" r="r" b="b"/>
              <a:pathLst>
                <a:path w="3270250" h="2468880">
                  <a:moveTo>
                    <a:pt x="2249520" y="2455611"/>
                  </a:moveTo>
                  <a:lnTo>
                    <a:pt x="2304514" y="2460603"/>
                  </a:lnTo>
                  <a:lnTo>
                    <a:pt x="2353496" y="2463975"/>
                  </a:lnTo>
                  <a:lnTo>
                    <a:pt x="2402525" y="2466384"/>
                  </a:lnTo>
                  <a:lnTo>
                    <a:pt x="2451602" y="2467829"/>
                  </a:lnTo>
                  <a:lnTo>
                    <a:pt x="2500725" y="2468311"/>
                  </a:lnTo>
                  <a:lnTo>
                    <a:pt x="2549849" y="2467829"/>
                  </a:lnTo>
                  <a:lnTo>
                    <a:pt x="2598925" y="2466384"/>
                  </a:lnTo>
                  <a:lnTo>
                    <a:pt x="2647954" y="2463975"/>
                  </a:lnTo>
                  <a:lnTo>
                    <a:pt x="2696936" y="2460603"/>
                  </a:lnTo>
                  <a:lnTo>
                    <a:pt x="2745871" y="2456267"/>
                  </a:lnTo>
                  <a:lnTo>
                    <a:pt x="2751931" y="2455611"/>
                  </a:lnTo>
                </a:path>
                <a:path w="3270250" h="2468880">
                  <a:moveTo>
                    <a:pt x="2066091" y="2430211"/>
                  </a:moveTo>
                  <a:lnTo>
                    <a:pt x="2109484" y="2437522"/>
                  </a:lnTo>
                  <a:lnTo>
                    <a:pt x="2158041" y="2444724"/>
                  </a:lnTo>
                  <a:lnTo>
                    <a:pt x="2206740" y="2450973"/>
                  </a:lnTo>
                  <a:lnTo>
                    <a:pt x="2249520" y="2455611"/>
                  </a:lnTo>
                </a:path>
                <a:path w="3270250" h="2468880">
                  <a:moveTo>
                    <a:pt x="2751931" y="2455611"/>
                  </a:moveTo>
                  <a:lnTo>
                    <a:pt x="2794710" y="2450973"/>
                  </a:lnTo>
                  <a:lnTo>
                    <a:pt x="2843409" y="2444724"/>
                  </a:lnTo>
                  <a:lnTo>
                    <a:pt x="2891966" y="2437522"/>
                  </a:lnTo>
                  <a:lnTo>
                    <a:pt x="2935359" y="2430211"/>
                  </a:lnTo>
                </a:path>
                <a:path w="3270250" h="2468880">
                  <a:moveTo>
                    <a:pt x="0" y="0"/>
                  </a:moveTo>
                  <a:lnTo>
                    <a:pt x="151" y="16388"/>
                  </a:lnTo>
                  <a:lnTo>
                    <a:pt x="175" y="17210"/>
                  </a:lnTo>
                  <a:lnTo>
                    <a:pt x="1529" y="65466"/>
                  </a:lnTo>
                  <a:lnTo>
                    <a:pt x="1658" y="68008"/>
                  </a:lnTo>
                  <a:lnTo>
                    <a:pt x="4014" y="114493"/>
                  </a:lnTo>
                  <a:lnTo>
                    <a:pt x="7386" y="163475"/>
                  </a:lnTo>
                  <a:lnTo>
                    <a:pt x="11722" y="212409"/>
                  </a:lnTo>
                  <a:lnTo>
                    <a:pt x="17016" y="261249"/>
                  </a:lnTo>
                  <a:lnTo>
                    <a:pt x="23265" y="309948"/>
                  </a:lnTo>
                  <a:lnTo>
                    <a:pt x="30467" y="358504"/>
                  </a:lnTo>
                  <a:lnTo>
                    <a:pt x="38624" y="406920"/>
                  </a:lnTo>
                  <a:lnTo>
                    <a:pt x="47735" y="455194"/>
                  </a:lnTo>
                  <a:lnTo>
                    <a:pt x="57791" y="503280"/>
                  </a:lnTo>
                  <a:lnTo>
                    <a:pt x="68783" y="551131"/>
                  </a:lnTo>
                  <a:lnTo>
                    <a:pt x="80711" y="598748"/>
                  </a:lnTo>
                  <a:lnTo>
                    <a:pt x="93574" y="646131"/>
                  </a:lnTo>
                  <a:lnTo>
                    <a:pt x="107373" y="693279"/>
                  </a:lnTo>
                  <a:lnTo>
                    <a:pt x="122094" y="740148"/>
                  </a:lnTo>
                  <a:lnTo>
                    <a:pt x="137723" y="786692"/>
                  </a:lnTo>
                  <a:lnTo>
                    <a:pt x="154260" y="832910"/>
                  </a:lnTo>
                  <a:lnTo>
                    <a:pt x="171706" y="878804"/>
                  </a:lnTo>
                  <a:lnTo>
                    <a:pt x="190059" y="924373"/>
                  </a:lnTo>
                  <a:lnTo>
                    <a:pt x="209274" y="969587"/>
                  </a:lnTo>
                  <a:lnTo>
                    <a:pt x="229419" y="1014360"/>
                  </a:lnTo>
                  <a:lnTo>
                    <a:pt x="250407" y="1058735"/>
                  </a:lnTo>
                  <a:lnTo>
                    <a:pt x="272267" y="1102698"/>
                  </a:lnTo>
                  <a:lnTo>
                    <a:pt x="294999" y="1146249"/>
                  </a:lnTo>
                  <a:lnTo>
                    <a:pt x="318581" y="1189345"/>
                  </a:lnTo>
                  <a:lnTo>
                    <a:pt x="342990" y="1231945"/>
                  </a:lnTo>
                  <a:lnTo>
                    <a:pt x="368226" y="1274049"/>
                  </a:lnTo>
                  <a:lnTo>
                    <a:pt x="394290" y="1315658"/>
                  </a:lnTo>
                  <a:lnTo>
                    <a:pt x="421181" y="1356770"/>
                  </a:lnTo>
                  <a:lnTo>
                    <a:pt x="448873" y="1397348"/>
                  </a:lnTo>
                  <a:lnTo>
                    <a:pt x="477340" y="1437350"/>
                  </a:lnTo>
                  <a:lnTo>
                    <a:pt x="506582" y="1476779"/>
                  </a:lnTo>
                  <a:lnTo>
                    <a:pt x="536534" y="1515683"/>
                  </a:lnTo>
                  <a:lnTo>
                    <a:pt x="567390" y="1553911"/>
                  </a:lnTo>
                  <a:lnTo>
                    <a:pt x="598926" y="1591579"/>
                  </a:lnTo>
                  <a:lnTo>
                    <a:pt x="631177" y="1628598"/>
                  </a:lnTo>
                  <a:lnTo>
                    <a:pt x="664143" y="1664970"/>
                  </a:lnTo>
                  <a:lnTo>
                    <a:pt x="697823" y="1700694"/>
                  </a:lnTo>
                  <a:lnTo>
                    <a:pt x="732218" y="1735770"/>
                  </a:lnTo>
                  <a:lnTo>
                    <a:pt x="767294" y="1770166"/>
                  </a:lnTo>
                  <a:lnTo>
                    <a:pt x="803019" y="1803846"/>
                  </a:lnTo>
                  <a:lnTo>
                    <a:pt x="839391" y="1836812"/>
                  </a:lnTo>
                  <a:lnTo>
                    <a:pt x="876410" y="1869063"/>
                  </a:lnTo>
                  <a:lnTo>
                    <a:pt x="914078" y="1900599"/>
                  </a:lnTo>
                  <a:lnTo>
                    <a:pt x="952357" y="1931390"/>
                  </a:lnTo>
                  <a:lnTo>
                    <a:pt x="991210" y="1961407"/>
                  </a:lnTo>
                  <a:lnTo>
                    <a:pt x="1030638" y="1990648"/>
                  </a:lnTo>
                  <a:lnTo>
                    <a:pt x="1070641" y="2019115"/>
                  </a:lnTo>
                  <a:lnTo>
                    <a:pt x="1111218" y="2046807"/>
                  </a:lnTo>
                  <a:lnTo>
                    <a:pt x="1152331" y="2073699"/>
                  </a:lnTo>
                  <a:lnTo>
                    <a:pt x="1193981" y="2099693"/>
                  </a:lnTo>
                  <a:lnTo>
                    <a:pt x="1236013" y="2125050"/>
                  </a:lnTo>
                  <a:lnTo>
                    <a:pt x="1278644" y="2149408"/>
                  </a:lnTo>
                  <a:lnTo>
                    <a:pt x="1321740" y="2172990"/>
                  </a:lnTo>
                  <a:lnTo>
                    <a:pt x="1365290" y="2195722"/>
                  </a:lnTo>
                  <a:lnTo>
                    <a:pt x="1409253" y="2217582"/>
                  </a:lnTo>
                  <a:lnTo>
                    <a:pt x="1453628" y="2238570"/>
                  </a:lnTo>
                  <a:lnTo>
                    <a:pt x="1498416" y="2258685"/>
                  </a:lnTo>
                  <a:lnTo>
                    <a:pt x="1543616" y="2277929"/>
                  </a:lnTo>
                  <a:lnTo>
                    <a:pt x="1589185" y="2296283"/>
                  </a:lnTo>
                  <a:lnTo>
                    <a:pt x="1635078" y="2313729"/>
                  </a:lnTo>
                  <a:lnTo>
                    <a:pt x="1681297" y="2330266"/>
                  </a:lnTo>
                  <a:lnTo>
                    <a:pt x="1727841" y="2345895"/>
                  </a:lnTo>
                  <a:lnTo>
                    <a:pt x="1774710" y="2360616"/>
                  </a:lnTo>
                  <a:lnTo>
                    <a:pt x="1821858" y="2374415"/>
                  </a:lnTo>
                  <a:lnTo>
                    <a:pt x="1869241" y="2387278"/>
                  </a:lnTo>
                  <a:lnTo>
                    <a:pt x="1916858" y="2399206"/>
                  </a:lnTo>
                  <a:lnTo>
                    <a:pt x="1964709" y="2410197"/>
                  </a:lnTo>
                  <a:lnTo>
                    <a:pt x="2012795" y="2420253"/>
                  </a:lnTo>
                  <a:lnTo>
                    <a:pt x="2061069" y="2429364"/>
                  </a:lnTo>
                  <a:lnTo>
                    <a:pt x="2066091" y="2430211"/>
                  </a:lnTo>
                </a:path>
                <a:path w="3270250" h="2468880">
                  <a:moveTo>
                    <a:pt x="2935359" y="2430211"/>
                  </a:moveTo>
                  <a:lnTo>
                    <a:pt x="2988655" y="2420253"/>
                  </a:lnTo>
                  <a:lnTo>
                    <a:pt x="3036741" y="2410197"/>
                  </a:lnTo>
                  <a:lnTo>
                    <a:pt x="3084592" y="2399205"/>
                  </a:lnTo>
                  <a:lnTo>
                    <a:pt x="3132210" y="2387278"/>
                  </a:lnTo>
                  <a:lnTo>
                    <a:pt x="3179592" y="2374415"/>
                  </a:lnTo>
                  <a:lnTo>
                    <a:pt x="3226741" y="2360616"/>
                  </a:lnTo>
                  <a:lnTo>
                    <a:pt x="3269750" y="2347107"/>
                  </a:lnTo>
                </a:path>
              </a:pathLst>
            </a:custGeom>
            <a:ln w="1485900">
              <a:solidFill>
                <a:srgbClr val="0F6761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7" name="object 7" descr=""/>
          <p:cNvGrpSpPr/>
          <p:nvPr/>
        </p:nvGrpSpPr>
        <p:grpSpPr>
          <a:xfrm>
            <a:off x="8307532" y="1320493"/>
            <a:ext cx="6054090" cy="2505710"/>
            <a:chOff x="8307532" y="1320493"/>
            <a:chExt cx="6054090" cy="2505710"/>
          </a:xfrm>
        </p:grpSpPr>
        <p:pic>
          <p:nvPicPr>
            <p:cNvPr id="8" name="object 8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032301" y="3445190"/>
              <a:ext cx="5124449" cy="380999"/>
            </a:xfrm>
            <a:prstGeom prst="rect">
              <a:avLst/>
            </a:prstGeom>
          </p:spPr>
        </p:pic>
        <p:sp>
          <p:nvSpPr>
            <p:cNvPr id="9" name="object 9" descr=""/>
            <p:cNvSpPr/>
            <p:nvPr/>
          </p:nvSpPr>
          <p:spPr>
            <a:xfrm>
              <a:off x="8921546" y="1425268"/>
              <a:ext cx="5335270" cy="2086610"/>
            </a:xfrm>
            <a:custGeom>
              <a:avLst/>
              <a:gdLst/>
              <a:ahLst/>
              <a:cxnLst/>
              <a:rect l="l" t="t" r="r" b="b"/>
              <a:pathLst>
                <a:path w="5335269" h="2086610">
                  <a:moveTo>
                    <a:pt x="5030076" y="2086085"/>
                  </a:moveTo>
                  <a:lnTo>
                    <a:pt x="304800" y="2086085"/>
                  </a:lnTo>
                  <a:lnTo>
                    <a:pt x="255359" y="2082096"/>
                  </a:lnTo>
                  <a:lnTo>
                    <a:pt x="208459" y="2070546"/>
                  </a:lnTo>
                  <a:lnTo>
                    <a:pt x="164726" y="2052064"/>
                  </a:lnTo>
                  <a:lnTo>
                    <a:pt x="124789" y="2027276"/>
                  </a:lnTo>
                  <a:lnTo>
                    <a:pt x="89273" y="1996811"/>
                  </a:lnTo>
                  <a:lnTo>
                    <a:pt x="58808" y="1961296"/>
                  </a:lnTo>
                  <a:lnTo>
                    <a:pt x="34021" y="1921358"/>
                  </a:lnTo>
                  <a:lnTo>
                    <a:pt x="15538" y="1877625"/>
                  </a:lnTo>
                  <a:lnTo>
                    <a:pt x="3989" y="1830725"/>
                  </a:lnTo>
                  <a:lnTo>
                    <a:pt x="0" y="1781285"/>
                  </a:lnTo>
                  <a:lnTo>
                    <a:pt x="0" y="304800"/>
                  </a:lnTo>
                  <a:lnTo>
                    <a:pt x="3989" y="255359"/>
                  </a:lnTo>
                  <a:lnTo>
                    <a:pt x="15538" y="208459"/>
                  </a:lnTo>
                  <a:lnTo>
                    <a:pt x="34021" y="164726"/>
                  </a:lnTo>
                  <a:lnTo>
                    <a:pt x="58808" y="124789"/>
                  </a:lnTo>
                  <a:lnTo>
                    <a:pt x="89273" y="89273"/>
                  </a:lnTo>
                  <a:lnTo>
                    <a:pt x="124789" y="58808"/>
                  </a:lnTo>
                  <a:lnTo>
                    <a:pt x="164726" y="34021"/>
                  </a:lnTo>
                  <a:lnTo>
                    <a:pt x="208459" y="15538"/>
                  </a:lnTo>
                  <a:lnTo>
                    <a:pt x="255359" y="3989"/>
                  </a:lnTo>
                  <a:lnTo>
                    <a:pt x="304800" y="0"/>
                  </a:lnTo>
                  <a:lnTo>
                    <a:pt x="5030076" y="0"/>
                  </a:lnTo>
                  <a:lnTo>
                    <a:pt x="5079517" y="3989"/>
                  </a:lnTo>
                  <a:lnTo>
                    <a:pt x="5126417" y="15538"/>
                  </a:lnTo>
                  <a:lnTo>
                    <a:pt x="5170149" y="34021"/>
                  </a:lnTo>
                  <a:lnTo>
                    <a:pt x="5210087" y="58808"/>
                  </a:lnTo>
                  <a:lnTo>
                    <a:pt x="5245602" y="89273"/>
                  </a:lnTo>
                  <a:lnTo>
                    <a:pt x="5276068" y="124789"/>
                  </a:lnTo>
                  <a:lnTo>
                    <a:pt x="5300855" y="164726"/>
                  </a:lnTo>
                  <a:lnTo>
                    <a:pt x="5319337" y="208459"/>
                  </a:lnTo>
                  <a:lnTo>
                    <a:pt x="5330887" y="255359"/>
                  </a:lnTo>
                  <a:lnTo>
                    <a:pt x="5334876" y="304800"/>
                  </a:lnTo>
                  <a:lnTo>
                    <a:pt x="5334876" y="1781285"/>
                  </a:lnTo>
                  <a:lnTo>
                    <a:pt x="5330887" y="1830725"/>
                  </a:lnTo>
                  <a:lnTo>
                    <a:pt x="5319337" y="1877625"/>
                  </a:lnTo>
                  <a:lnTo>
                    <a:pt x="5300855" y="1921358"/>
                  </a:lnTo>
                  <a:lnTo>
                    <a:pt x="5276068" y="1961296"/>
                  </a:lnTo>
                  <a:lnTo>
                    <a:pt x="5245602" y="1996811"/>
                  </a:lnTo>
                  <a:lnTo>
                    <a:pt x="5210087" y="2027276"/>
                  </a:lnTo>
                  <a:lnTo>
                    <a:pt x="5170149" y="2052064"/>
                  </a:lnTo>
                  <a:lnTo>
                    <a:pt x="5126417" y="2070546"/>
                  </a:lnTo>
                  <a:lnTo>
                    <a:pt x="5079517" y="2082096"/>
                  </a:lnTo>
                  <a:lnTo>
                    <a:pt x="5030076" y="208608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8921546" y="1425268"/>
              <a:ext cx="5335270" cy="2086610"/>
            </a:xfrm>
            <a:custGeom>
              <a:avLst/>
              <a:gdLst/>
              <a:ahLst/>
              <a:cxnLst/>
              <a:rect l="l" t="t" r="r" b="b"/>
              <a:pathLst>
                <a:path w="5335269" h="2086610">
                  <a:moveTo>
                    <a:pt x="304800" y="0"/>
                  </a:moveTo>
                  <a:lnTo>
                    <a:pt x="5030076" y="0"/>
                  </a:lnTo>
                  <a:lnTo>
                    <a:pt x="5079516" y="3989"/>
                  </a:lnTo>
                  <a:lnTo>
                    <a:pt x="5126417" y="15538"/>
                  </a:lnTo>
                  <a:lnTo>
                    <a:pt x="5170149" y="34021"/>
                  </a:lnTo>
                  <a:lnTo>
                    <a:pt x="5210087" y="58808"/>
                  </a:lnTo>
                  <a:lnTo>
                    <a:pt x="5245602" y="89273"/>
                  </a:lnTo>
                  <a:lnTo>
                    <a:pt x="5276067" y="124789"/>
                  </a:lnTo>
                  <a:lnTo>
                    <a:pt x="5300855" y="164726"/>
                  </a:lnTo>
                  <a:lnTo>
                    <a:pt x="5319337" y="208459"/>
                  </a:lnTo>
                  <a:lnTo>
                    <a:pt x="5330887" y="255359"/>
                  </a:lnTo>
                  <a:lnTo>
                    <a:pt x="5334876" y="304800"/>
                  </a:lnTo>
                  <a:lnTo>
                    <a:pt x="5334876" y="1781285"/>
                  </a:lnTo>
                  <a:lnTo>
                    <a:pt x="5330887" y="1830725"/>
                  </a:lnTo>
                  <a:lnTo>
                    <a:pt x="5319337" y="1877625"/>
                  </a:lnTo>
                  <a:lnTo>
                    <a:pt x="5300855" y="1921358"/>
                  </a:lnTo>
                  <a:lnTo>
                    <a:pt x="5276067" y="1961296"/>
                  </a:lnTo>
                  <a:lnTo>
                    <a:pt x="5245602" y="1996811"/>
                  </a:lnTo>
                  <a:lnTo>
                    <a:pt x="5210087" y="2027276"/>
                  </a:lnTo>
                  <a:lnTo>
                    <a:pt x="5170149" y="2052063"/>
                  </a:lnTo>
                  <a:lnTo>
                    <a:pt x="5126417" y="2070546"/>
                  </a:lnTo>
                  <a:lnTo>
                    <a:pt x="5079516" y="2082095"/>
                  </a:lnTo>
                  <a:lnTo>
                    <a:pt x="5030076" y="2086085"/>
                  </a:lnTo>
                  <a:lnTo>
                    <a:pt x="304800" y="2086085"/>
                  </a:lnTo>
                  <a:lnTo>
                    <a:pt x="255359" y="2082095"/>
                  </a:lnTo>
                  <a:lnTo>
                    <a:pt x="208459" y="2070546"/>
                  </a:lnTo>
                  <a:lnTo>
                    <a:pt x="164726" y="2052063"/>
                  </a:lnTo>
                  <a:lnTo>
                    <a:pt x="124789" y="2027276"/>
                  </a:lnTo>
                  <a:lnTo>
                    <a:pt x="89273" y="1996811"/>
                  </a:lnTo>
                  <a:lnTo>
                    <a:pt x="58808" y="1961296"/>
                  </a:lnTo>
                  <a:lnTo>
                    <a:pt x="34021" y="1921358"/>
                  </a:lnTo>
                  <a:lnTo>
                    <a:pt x="15538" y="1877625"/>
                  </a:lnTo>
                  <a:lnTo>
                    <a:pt x="3989" y="1830725"/>
                  </a:lnTo>
                  <a:lnTo>
                    <a:pt x="0" y="1781285"/>
                  </a:lnTo>
                  <a:lnTo>
                    <a:pt x="0" y="304800"/>
                  </a:lnTo>
                  <a:lnTo>
                    <a:pt x="3989" y="255359"/>
                  </a:lnTo>
                  <a:lnTo>
                    <a:pt x="15538" y="208459"/>
                  </a:lnTo>
                  <a:lnTo>
                    <a:pt x="34021" y="164726"/>
                  </a:lnTo>
                  <a:lnTo>
                    <a:pt x="58808" y="124789"/>
                  </a:lnTo>
                  <a:lnTo>
                    <a:pt x="89273" y="89273"/>
                  </a:lnTo>
                  <a:lnTo>
                    <a:pt x="124789" y="58808"/>
                  </a:lnTo>
                  <a:lnTo>
                    <a:pt x="164726" y="34021"/>
                  </a:lnTo>
                  <a:lnTo>
                    <a:pt x="208459" y="15538"/>
                  </a:lnTo>
                  <a:lnTo>
                    <a:pt x="255359" y="3989"/>
                  </a:lnTo>
                  <a:lnTo>
                    <a:pt x="304800" y="0"/>
                  </a:lnTo>
                </a:path>
              </a:pathLst>
            </a:custGeom>
            <a:ln w="209550">
              <a:solidFill>
                <a:srgbClr val="0F6761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8307532" y="1878173"/>
              <a:ext cx="1228090" cy="1226820"/>
            </a:xfrm>
            <a:custGeom>
              <a:avLst/>
              <a:gdLst/>
              <a:ahLst/>
              <a:cxnLst/>
              <a:rect l="l" t="t" r="r" b="b"/>
              <a:pathLst>
                <a:path w="1228090" h="1226820">
                  <a:moveTo>
                    <a:pt x="1228028" y="1226513"/>
                  </a:moveTo>
                  <a:lnTo>
                    <a:pt x="0" y="1226513"/>
                  </a:lnTo>
                  <a:lnTo>
                    <a:pt x="0" y="0"/>
                  </a:lnTo>
                  <a:lnTo>
                    <a:pt x="1228028" y="0"/>
                  </a:lnTo>
                  <a:lnTo>
                    <a:pt x="1228028" y="122651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2" name="object 12" descr=""/>
          <p:cNvGrpSpPr/>
          <p:nvPr/>
        </p:nvGrpSpPr>
        <p:grpSpPr>
          <a:xfrm>
            <a:off x="8307532" y="3816666"/>
            <a:ext cx="6054090" cy="2505710"/>
            <a:chOff x="8307532" y="3816666"/>
            <a:chExt cx="6054090" cy="2505710"/>
          </a:xfrm>
        </p:grpSpPr>
        <p:pic>
          <p:nvPicPr>
            <p:cNvPr id="13" name="object 1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032301" y="5941363"/>
              <a:ext cx="5124449" cy="380999"/>
            </a:xfrm>
            <a:prstGeom prst="rect">
              <a:avLst/>
            </a:prstGeom>
          </p:spPr>
        </p:pic>
        <p:sp>
          <p:nvSpPr>
            <p:cNvPr id="14" name="object 14" descr=""/>
            <p:cNvSpPr/>
            <p:nvPr/>
          </p:nvSpPr>
          <p:spPr>
            <a:xfrm>
              <a:off x="8921546" y="3921440"/>
              <a:ext cx="5335270" cy="2086610"/>
            </a:xfrm>
            <a:custGeom>
              <a:avLst/>
              <a:gdLst/>
              <a:ahLst/>
              <a:cxnLst/>
              <a:rect l="l" t="t" r="r" b="b"/>
              <a:pathLst>
                <a:path w="5335269" h="2086610">
                  <a:moveTo>
                    <a:pt x="5030076" y="2086085"/>
                  </a:moveTo>
                  <a:lnTo>
                    <a:pt x="304800" y="2086085"/>
                  </a:lnTo>
                  <a:lnTo>
                    <a:pt x="255359" y="2082096"/>
                  </a:lnTo>
                  <a:lnTo>
                    <a:pt x="208459" y="2070546"/>
                  </a:lnTo>
                  <a:lnTo>
                    <a:pt x="164726" y="2052064"/>
                  </a:lnTo>
                  <a:lnTo>
                    <a:pt x="124789" y="2027276"/>
                  </a:lnTo>
                  <a:lnTo>
                    <a:pt x="89273" y="1996811"/>
                  </a:lnTo>
                  <a:lnTo>
                    <a:pt x="58808" y="1961296"/>
                  </a:lnTo>
                  <a:lnTo>
                    <a:pt x="34021" y="1921358"/>
                  </a:lnTo>
                  <a:lnTo>
                    <a:pt x="15538" y="1877625"/>
                  </a:lnTo>
                  <a:lnTo>
                    <a:pt x="3989" y="1830725"/>
                  </a:lnTo>
                  <a:lnTo>
                    <a:pt x="0" y="1781285"/>
                  </a:lnTo>
                  <a:lnTo>
                    <a:pt x="0" y="304800"/>
                  </a:lnTo>
                  <a:lnTo>
                    <a:pt x="3989" y="255359"/>
                  </a:lnTo>
                  <a:lnTo>
                    <a:pt x="15538" y="208459"/>
                  </a:lnTo>
                  <a:lnTo>
                    <a:pt x="34021" y="164726"/>
                  </a:lnTo>
                  <a:lnTo>
                    <a:pt x="58808" y="124789"/>
                  </a:lnTo>
                  <a:lnTo>
                    <a:pt x="89273" y="89273"/>
                  </a:lnTo>
                  <a:lnTo>
                    <a:pt x="124789" y="58808"/>
                  </a:lnTo>
                  <a:lnTo>
                    <a:pt x="164726" y="34021"/>
                  </a:lnTo>
                  <a:lnTo>
                    <a:pt x="208459" y="15538"/>
                  </a:lnTo>
                  <a:lnTo>
                    <a:pt x="255359" y="3989"/>
                  </a:lnTo>
                  <a:lnTo>
                    <a:pt x="304800" y="0"/>
                  </a:lnTo>
                  <a:lnTo>
                    <a:pt x="5030076" y="0"/>
                  </a:lnTo>
                  <a:lnTo>
                    <a:pt x="5079517" y="3989"/>
                  </a:lnTo>
                  <a:lnTo>
                    <a:pt x="5126417" y="15538"/>
                  </a:lnTo>
                  <a:lnTo>
                    <a:pt x="5170149" y="34021"/>
                  </a:lnTo>
                  <a:lnTo>
                    <a:pt x="5210087" y="58808"/>
                  </a:lnTo>
                  <a:lnTo>
                    <a:pt x="5245602" y="89273"/>
                  </a:lnTo>
                  <a:lnTo>
                    <a:pt x="5276068" y="124789"/>
                  </a:lnTo>
                  <a:lnTo>
                    <a:pt x="5300855" y="164726"/>
                  </a:lnTo>
                  <a:lnTo>
                    <a:pt x="5319337" y="208459"/>
                  </a:lnTo>
                  <a:lnTo>
                    <a:pt x="5330887" y="255359"/>
                  </a:lnTo>
                  <a:lnTo>
                    <a:pt x="5334876" y="304800"/>
                  </a:lnTo>
                  <a:lnTo>
                    <a:pt x="5334876" y="1781285"/>
                  </a:lnTo>
                  <a:lnTo>
                    <a:pt x="5330887" y="1830725"/>
                  </a:lnTo>
                  <a:lnTo>
                    <a:pt x="5319337" y="1877625"/>
                  </a:lnTo>
                  <a:lnTo>
                    <a:pt x="5300855" y="1921358"/>
                  </a:lnTo>
                  <a:lnTo>
                    <a:pt x="5276068" y="1961296"/>
                  </a:lnTo>
                  <a:lnTo>
                    <a:pt x="5245602" y="1996811"/>
                  </a:lnTo>
                  <a:lnTo>
                    <a:pt x="5210087" y="2027276"/>
                  </a:lnTo>
                  <a:lnTo>
                    <a:pt x="5170149" y="2052064"/>
                  </a:lnTo>
                  <a:lnTo>
                    <a:pt x="5126417" y="2070546"/>
                  </a:lnTo>
                  <a:lnTo>
                    <a:pt x="5079517" y="2082096"/>
                  </a:lnTo>
                  <a:lnTo>
                    <a:pt x="5030076" y="208608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8921546" y="3921441"/>
              <a:ext cx="5335270" cy="2086610"/>
            </a:xfrm>
            <a:custGeom>
              <a:avLst/>
              <a:gdLst/>
              <a:ahLst/>
              <a:cxnLst/>
              <a:rect l="l" t="t" r="r" b="b"/>
              <a:pathLst>
                <a:path w="5335269" h="2086610">
                  <a:moveTo>
                    <a:pt x="304800" y="0"/>
                  </a:moveTo>
                  <a:lnTo>
                    <a:pt x="5030076" y="0"/>
                  </a:lnTo>
                  <a:lnTo>
                    <a:pt x="5079516" y="3989"/>
                  </a:lnTo>
                  <a:lnTo>
                    <a:pt x="5126417" y="15538"/>
                  </a:lnTo>
                  <a:lnTo>
                    <a:pt x="5170149" y="34021"/>
                  </a:lnTo>
                  <a:lnTo>
                    <a:pt x="5210087" y="58808"/>
                  </a:lnTo>
                  <a:lnTo>
                    <a:pt x="5245602" y="89273"/>
                  </a:lnTo>
                  <a:lnTo>
                    <a:pt x="5276067" y="124789"/>
                  </a:lnTo>
                  <a:lnTo>
                    <a:pt x="5300855" y="164726"/>
                  </a:lnTo>
                  <a:lnTo>
                    <a:pt x="5319337" y="208459"/>
                  </a:lnTo>
                  <a:lnTo>
                    <a:pt x="5330887" y="255359"/>
                  </a:lnTo>
                  <a:lnTo>
                    <a:pt x="5334876" y="304800"/>
                  </a:lnTo>
                  <a:lnTo>
                    <a:pt x="5334876" y="1781285"/>
                  </a:lnTo>
                  <a:lnTo>
                    <a:pt x="5330887" y="1830725"/>
                  </a:lnTo>
                  <a:lnTo>
                    <a:pt x="5319337" y="1877625"/>
                  </a:lnTo>
                  <a:lnTo>
                    <a:pt x="5300855" y="1921358"/>
                  </a:lnTo>
                  <a:lnTo>
                    <a:pt x="5276068" y="1961296"/>
                  </a:lnTo>
                  <a:lnTo>
                    <a:pt x="5245602" y="1996811"/>
                  </a:lnTo>
                  <a:lnTo>
                    <a:pt x="5210087" y="2027276"/>
                  </a:lnTo>
                  <a:lnTo>
                    <a:pt x="5170149" y="2052064"/>
                  </a:lnTo>
                  <a:lnTo>
                    <a:pt x="5126417" y="2070546"/>
                  </a:lnTo>
                  <a:lnTo>
                    <a:pt x="5079516" y="2082096"/>
                  </a:lnTo>
                  <a:lnTo>
                    <a:pt x="5030076" y="2086085"/>
                  </a:lnTo>
                  <a:lnTo>
                    <a:pt x="304799" y="2086085"/>
                  </a:lnTo>
                  <a:lnTo>
                    <a:pt x="255359" y="2082096"/>
                  </a:lnTo>
                  <a:lnTo>
                    <a:pt x="208459" y="2070546"/>
                  </a:lnTo>
                  <a:lnTo>
                    <a:pt x="164726" y="2052064"/>
                  </a:lnTo>
                  <a:lnTo>
                    <a:pt x="124789" y="2027276"/>
                  </a:lnTo>
                  <a:lnTo>
                    <a:pt x="89273" y="1996811"/>
                  </a:lnTo>
                  <a:lnTo>
                    <a:pt x="58808" y="1961296"/>
                  </a:lnTo>
                  <a:lnTo>
                    <a:pt x="34021" y="1921358"/>
                  </a:lnTo>
                  <a:lnTo>
                    <a:pt x="15538" y="1877625"/>
                  </a:lnTo>
                  <a:lnTo>
                    <a:pt x="3989" y="1830725"/>
                  </a:lnTo>
                  <a:lnTo>
                    <a:pt x="0" y="1781285"/>
                  </a:lnTo>
                  <a:lnTo>
                    <a:pt x="0" y="304800"/>
                  </a:lnTo>
                  <a:lnTo>
                    <a:pt x="3989" y="255359"/>
                  </a:lnTo>
                  <a:lnTo>
                    <a:pt x="15538" y="208459"/>
                  </a:lnTo>
                  <a:lnTo>
                    <a:pt x="34021" y="164726"/>
                  </a:lnTo>
                  <a:lnTo>
                    <a:pt x="58808" y="124789"/>
                  </a:lnTo>
                  <a:lnTo>
                    <a:pt x="89273" y="89273"/>
                  </a:lnTo>
                  <a:lnTo>
                    <a:pt x="124789" y="58808"/>
                  </a:lnTo>
                  <a:lnTo>
                    <a:pt x="164726" y="34021"/>
                  </a:lnTo>
                  <a:lnTo>
                    <a:pt x="208459" y="15538"/>
                  </a:lnTo>
                  <a:lnTo>
                    <a:pt x="255359" y="3989"/>
                  </a:lnTo>
                  <a:lnTo>
                    <a:pt x="304800" y="0"/>
                  </a:lnTo>
                </a:path>
              </a:pathLst>
            </a:custGeom>
            <a:ln w="209550">
              <a:solidFill>
                <a:srgbClr val="0F6761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8307532" y="4374346"/>
              <a:ext cx="1228090" cy="1226820"/>
            </a:xfrm>
            <a:custGeom>
              <a:avLst/>
              <a:gdLst/>
              <a:ahLst/>
              <a:cxnLst/>
              <a:rect l="l" t="t" r="r" b="b"/>
              <a:pathLst>
                <a:path w="1228090" h="1226820">
                  <a:moveTo>
                    <a:pt x="1228028" y="1226513"/>
                  </a:moveTo>
                  <a:lnTo>
                    <a:pt x="0" y="1226513"/>
                  </a:lnTo>
                  <a:lnTo>
                    <a:pt x="0" y="0"/>
                  </a:lnTo>
                  <a:lnTo>
                    <a:pt x="1228028" y="0"/>
                  </a:lnTo>
                  <a:lnTo>
                    <a:pt x="1228028" y="122651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7" name="object 17" descr=""/>
          <p:cNvGrpSpPr/>
          <p:nvPr/>
        </p:nvGrpSpPr>
        <p:grpSpPr>
          <a:xfrm>
            <a:off x="8307532" y="6474763"/>
            <a:ext cx="6054090" cy="2505710"/>
            <a:chOff x="8307532" y="6474763"/>
            <a:chExt cx="6054090" cy="2505710"/>
          </a:xfrm>
        </p:grpSpPr>
        <p:pic>
          <p:nvPicPr>
            <p:cNvPr id="18" name="object 18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032301" y="8599461"/>
              <a:ext cx="5124449" cy="380999"/>
            </a:xfrm>
            <a:prstGeom prst="rect">
              <a:avLst/>
            </a:prstGeom>
          </p:spPr>
        </p:pic>
        <p:sp>
          <p:nvSpPr>
            <p:cNvPr id="19" name="object 19" descr=""/>
            <p:cNvSpPr/>
            <p:nvPr/>
          </p:nvSpPr>
          <p:spPr>
            <a:xfrm>
              <a:off x="8921546" y="6579538"/>
              <a:ext cx="5335270" cy="2086610"/>
            </a:xfrm>
            <a:custGeom>
              <a:avLst/>
              <a:gdLst/>
              <a:ahLst/>
              <a:cxnLst/>
              <a:rect l="l" t="t" r="r" b="b"/>
              <a:pathLst>
                <a:path w="5335269" h="2086609">
                  <a:moveTo>
                    <a:pt x="5030076" y="2086085"/>
                  </a:moveTo>
                  <a:lnTo>
                    <a:pt x="304800" y="2086085"/>
                  </a:lnTo>
                  <a:lnTo>
                    <a:pt x="255359" y="2082096"/>
                  </a:lnTo>
                  <a:lnTo>
                    <a:pt x="208459" y="2070546"/>
                  </a:lnTo>
                  <a:lnTo>
                    <a:pt x="164726" y="2052064"/>
                  </a:lnTo>
                  <a:lnTo>
                    <a:pt x="124789" y="2027276"/>
                  </a:lnTo>
                  <a:lnTo>
                    <a:pt x="89273" y="1996811"/>
                  </a:lnTo>
                  <a:lnTo>
                    <a:pt x="58808" y="1961296"/>
                  </a:lnTo>
                  <a:lnTo>
                    <a:pt x="34021" y="1921358"/>
                  </a:lnTo>
                  <a:lnTo>
                    <a:pt x="15538" y="1877625"/>
                  </a:lnTo>
                  <a:lnTo>
                    <a:pt x="3989" y="1830725"/>
                  </a:lnTo>
                  <a:lnTo>
                    <a:pt x="0" y="1781285"/>
                  </a:lnTo>
                  <a:lnTo>
                    <a:pt x="0" y="304800"/>
                  </a:lnTo>
                  <a:lnTo>
                    <a:pt x="3989" y="255359"/>
                  </a:lnTo>
                  <a:lnTo>
                    <a:pt x="15538" y="208459"/>
                  </a:lnTo>
                  <a:lnTo>
                    <a:pt x="34021" y="164726"/>
                  </a:lnTo>
                  <a:lnTo>
                    <a:pt x="58808" y="124789"/>
                  </a:lnTo>
                  <a:lnTo>
                    <a:pt x="89273" y="89273"/>
                  </a:lnTo>
                  <a:lnTo>
                    <a:pt x="124789" y="58808"/>
                  </a:lnTo>
                  <a:lnTo>
                    <a:pt x="164726" y="34021"/>
                  </a:lnTo>
                  <a:lnTo>
                    <a:pt x="208459" y="15538"/>
                  </a:lnTo>
                  <a:lnTo>
                    <a:pt x="255359" y="3989"/>
                  </a:lnTo>
                  <a:lnTo>
                    <a:pt x="304800" y="0"/>
                  </a:lnTo>
                  <a:lnTo>
                    <a:pt x="5030076" y="0"/>
                  </a:lnTo>
                  <a:lnTo>
                    <a:pt x="5079517" y="3989"/>
                  </a:lnTo>
                  <a:lnTo>
                    <a:pt x="5126417" y="15538"/>
                  </a:lnTo>
                  <a:lnTo>
                    <a:pt x="5170149" y="34021"/>
                  </a:lnTo>
                  <a:lnTo>
                    <a:pt x="5210087" y="58808"/>
                  </a:lnTo>
                  <a:lnTo>
                    <a:pt x="5245602" y="89273"/>
                  </a:lnTo>
                  <a:lnTo>
                    <a:pt x="5276068" y="124789"/>
                  </a:lnTo>
                  <a:lnTo>
                    <a:pt x="5300855" y="164726"/>
                  </a:lnTo>
                  <a:lnTo>
                    <a:pt x="5319337" y="208459"/>
                  </a:lnTo>
                  <a:lnTo>
                    <a:pt x="5330887" y="255359"/>
                  </a:lnTo>
                  <a:lnTo>
                    <a:pt x="5334876" y="304800"/>
                  </a:lnTo>
                  <a:lnTo>
                    <a:pt x="5334876" y="1781285"/>
                  </a:lnTo>
                  <a:lnTo>
                    <a:pt x="5330887" y="1830725"/>
                  </a:lnTo>
                  <a:lnTo>
                    <a:pt x="5319337" y="1877625"/>
                  </a:lnTo>
                  <a:lnTo>
                    <a:pt x="5300855" y="1921358"/>
                  </a:lnTo>
                  <a:lnTo>
                    <a:pt x="5276068" y="1961296"/>
                  </a:lnTo>
                  <a:lnTo>
                    <a:pt x="5245602" y="1996811"/>
                  </a:lnTo>
                  <a:lnTo>
                    <a:pt x="5210087" y="2027276"/>
                  </a:lnTo>
                  <a:lnTo>
                    <a:pt x="5170149" y="2052064"/>
                  </a:lnTo>
                  <a:lnTo>
                    <a:pt x="5126417" y="2070546"/>
                  </a:lnTo>
                  <a:lnTo>
                    <a:pt x="5079517" y="2082096"/>
                  </a:lnTo>
                  <a:lnTo>
                    <a:pt x="5030076" y="208608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8921546" y="6579538"/>
              <a:ext cx="5335270" cy="2086610"/>
            </a:xfrm>
            <a:custGeom>
              <a:avLst/>
              <a:gdLst/>
              <a:ahLst/>
              <a:cxnLst/>
              <a:rect l="l" t="t" r="r" b="b"/>
              <a:pathLst>
                <a:path w="5335269" h="2086609">
                  <a:moveTo>
                    <a:pt x="304800" y="0"/>
                  </a:moveTo>
                  <a:lnTo>
                    <a:pt x="5030076" y="0"/>
                  </a:lnTo>
                  <a:lnTo>
                    <a:pt x="5079516" y="3989"/>
                  </a:lnTo>
                  <a:lnTo>
                    <a:pt x="5126417" y="15538"/>
                  </a:lnTo>
                  <a:lnTo>
                    <a:pt x="5170149" y="34021"/>
                  </a:lnTo>
                  <a:lnTo>
                    <a:pt x="5210087" y="58808"/>
                  </a:lnTo>
                  <a:lnTo>
                    <a:pt x="5245602" y="89273"/>
                  </a:lnTo>
                  <a:lnTo>
                    <a:pt x="5276067" y="124789"/>
                  </a:lnTo>
                  <a:lnTo>
                    <a:pt x="5300855" y="164726"/>
                  </a:lnTo>
                  <a:lnTo>
                    <a:pt x="5319337" y="208459"/>
                  </a:lnTo>
                  <a:lnTo>
                    <a:pt x="5330887" y="255359"/>
                  </a:lnTo>
                  <a:lnTo>
                    <a:pt x="5334876" y="304800"/>
                  </a:lnTo>
                  <a:lnTo>
                    <a:pt x="5334876" y="1781285"/>
                  </a:lnTo>
                  <a:lnTo>
                    <a:pt x="5330887" y="1830725"/>
                  </a:lnTo>
                  <a:lnTo>
                    <a:pt x="5319337" y="1877625"/>
                  </a:lnTo>
                  <a:lnTo>
                    <a:pt x="5300855" y="1921358"/>
                  </a:lnTo>
                  <a:lnTo>
                    <a:pt x="5276067" y="1961296"/>
                  </a:lnTo>
                  <a:lnTo>
                    <a:pt x="5245602" y="1996811"/>
                  </a:lnTo>
                  <a:lnTo>
                    <a:pt x="5210087" y="2027276"/>
                  </a:lnTo>
                  <a:lnTo>
                    <a:pt x="5170149" y="2052063"/>
                  </a:lnTo>
                  <a:lnTo>
                    <a:pt x="5126417" y="2070546"/>
                  </a:lnTo>
                  <a:lnTo>
                    <a:pt x="5079516" y="2082095"/>
                  </a:lnTo>
                  <a:lnTo>
                    <a:pt x="5030076" y="2086085"/>
                  </a:lnTo>
                  <a:lnTo>
                    <a:pt x="304800" y="2086085"/>
                  </a:lnTo>
                  <a:lnTo>
                    <a:pt x="255359" y="2082095"/>
                  </a:lnTo>
                  <a:lnTo>
                    <a:pt x="208459" y="2070546"/>
                  </a:lnTo>
                  <a:lnTo>
                    <a:pt x="164726" y="2052063"/>
                  </a:lnTo>
                  <a:lnTo>
                    <a:pt x="124789" y="2027276"/>
                  </a:lnTo>
                  <a:lnTo>
                    <a:pt x="89274" y="1996811"/>
                  </a:lnTo>
                  <a:lnTo>
                    <a:pt x="58808" y="1961296"/>
                  </a:lnTo>
                  <a:lnTo>
                    <a:pt x="34021" y="1921358"/>
                  </a:lnTo>
                  <a:lnTo>
                    <a:pt x="15538" y="1877625"/>
                  </a:lnTo>
                  <a:lnTo>
                    <a:pt x="3989" y="1830725"/>
                  </a:lnTo>
                  <a:lnTo>
                    <a:pt x="0" y="1781285"/>
                  </a:lnTo>
                  <a:lnTo>
                    <a:pt x="0" y="304800"/>
                  </a:lnTo>
                  <a:lnTo>
                    <a:pt x="3989" y="255359"/>
                  </a:lnTo>
                  <a:lnTo>
                    <a:pt x="15538" y="208459"/>
                  </a:lnTo>
                  <a:lnTo>
                    <a:pt x="34021" y="164726"/>
                  </a:lnTo>
                  <a:lnTo>
                    <a:pt x="58808" y="124789"/>
                  </a:lnTo>
                  <a:lnTo>
                    <a:pt x="89273" y="89273"/>
                  </a:lnTo>
                  <a:lnTo>
                    <a:pt x="124789" y="58808"/>
                  </a:lnTo>
                  <a:lnTo>
                    <a:pt x="164726" y="34021"/>
                  </a:lnTo>
                  <a:lnTo>
                    <a:pt x="208459" y="15538"/>
                  </a:lnTo>
                  <a:lnTo>
                    <a:pt x="255359" y="3989"/>
                  </a:lnTo>
                  <a:lnTo>
                    <a:pt x="304800" y="0"/>
                  </a:lnTo>
                </a:path>
              </a:pathLst>
            </a:custGeom>
            <a:ln w="209550">
              <a:solidFill>
                <a:srgbClr val="0F6761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 descr=""/>
            <p:cNvSpPr/>
            <p:nvPr/>
          </p:nvSpPr>
          <p:spPr>
            <a:xfrm>
              <a:off x="8307532" y="7032444"/>
              <a:ext cx="1228090" cy="1226820"/>
            </a:xfrm>
            <a:custGeom>
              <a:avLst/>
              <a:gdLst/>
              <a:ahLst/>
              <a:cxnLst/>
              <a:rect l="l" t="t" r="r" b="b"/>
              <a:pathLst>
                <a:path w="1228090" h="1226820">
                  <a:moveTo>
                    <a:pt x="1228028" y="1226513"/>
                  </a:moveTo>
                  <a:lnTo>
                    <a:pt x="0" y="1226513"/>
                  </a:lnTo>
                  <a:lnTo>
                    <a:pt x="0" y="0"/>
                  </a:lnTo>
                  <a:lnTo>
                    <a:pt x="1228028" y="0"/>
                  </a:lnTo>
                  <a:lnTo>
                    <a:pt x="1228028" y="122651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2" name="object 22" descr=""/>
          <p:cNvGrpSpPr/>
          <p:nvPr/>
        </p:nvGrpSpPr>
        <p:grpSpPr>
          <a:xfrm>
            <a:off x="3728964" y="7647374"/>
            <a:ext cx="2666365" cy="2666365"/>
            <a:chOff x="3728964" y="7647374"/>
            <a:chExt cx="2666365" cy="2666365"/>
          </a:xfrm>
        </p:grpSpPr>
        <p:sp>
          <p:nvSpPr>
            <p:cNvPr id="23" name="object 23" descr=""/>
            <p:cNvSpPr/>
            <p:nvPr/>
          </p:nvSpPr>
          <p:spPr>
            <a:xfrm>
              <a:off x="4470343" y="8388752"/>
              <a:ext cx="1183640" cy="1183640"/>
            </a:xfrm>
            <a:custGeom>
              <a:avLst/>
              <a:gdLst/>
              <a:ahLst/>
              <a:cxnLst/>
              <a:rect l="l" t="t" r="r" b="b"/>
              <a:pathLst>
                <a:path w="1183639" h="1183640">
                  <a:moveTo>
                    <a:pt x="591708" y="1183417"/>
                  </a:moveTo>
                  <a:lnTo>
                    <a:pt x="533710" y="1180574"/>
                  </a:lnTo>
                  <a:lnTo>
                    <a:pt x="476271" y="1172047"/>
                  </a:lnTo>
                  <a:lnTo>
                    <a:pt x="419942" y="1157944"/>
                  </a:lnTo>
                  <a:lnTo>
                    <a:pt x="365271" y="1138375"/>
                  </a:lnTo>
                  <a:lnTo>
                    <a:pt x="312775" y="1113554"/>
                  </a:lnTo>
                  <a:lnTo>
                    <a:pt x="262972" y="1083696"/>
                  </a:lnTo>
                  <a:lnTo>
                    <a:pt x="216328" y="1049110"/>
                  </a:lnTo>
                  <a:lnTo>
                    <a:pt x="173307" y="1010109"/>
                  </a:lnTo>
                  <a:lnTo>
                    <a:pt x="134306" y="967088"/>
                  </a:lnTo>
                  <a:lnTo>
                    <a:pt x="99720" y="920444"/>
                  </a:lnTo>
                  <a:lnTo>
                    <a:pt x="69862" y="870641"/>
                  </a:lnTo>
                  <a:lnTo>
                    <a:pt x="45041" y="818145"/>
                  </a:lnTo>
                  <a:lnTo>
                    <a:pt x="25472" y="763474"/>
                  </a:lnTo>
                  <a:lnTo>
                    <a:pt x="11369" y="707145"/>
                  </a:lnTo>
                  <a:lnTo>
                    <a:pt x="2842" y="649706"/>
                  </a:lnTo>
                  <a:lnTo>
                    <a:pt x="0" y="591708"/>
                  </a:lnTo>
                  <a:lnTo>
                    <a:pt x="710" y="562639"/>
                  </a:lnTo>
                  <a:lnTo>
                    <a:pt x="6395" y="504921"/>
                  </a:lnTo>
                  <a:lnTo>
                    <a:pt x="17737" y="447900"/>
                  </a:lnTo>
                  <a:lnTo>
                    <a:pt x="34573" y="392399"/>
                  </a:lnTo>
                  <a:lnTo>
                    <a:pt x="56821" y="338687"/>
                  </a:lnTo>
                  <a:lnTo>
                    <a:pt x="84161" y="287537"/>
                  </a:lnTo>
                  <a:lnTo>
                    <a:pt x="116461" y="239197"/>
                  </a:lnTo>
                  <a:lnTo>
                    <a:pt x="153254" y="194364"/>
                  </a:lnTo>
                  <a:lnTo>
                    <a:pt x="194364" y="153254"/>
                  </a:lnTo>
                  <a:lnTo>
                    <a:pt x="239197" y="116461"/>
                  </a:lnTo>
                  <a:lnTo>
                    <a:pt x="287537" y="84161"/>
                  </a:lnTo>
                  <a:lnTo>
                    <a:pt x="338687" y="56821"/>
                  </a:lnTo>
                  <a:lnTo>
                    <a:pt x="392399" y="34573"/>
                  </a:lnTo>
                  <a:lnTo>
                    <a:pt x="447900" y="17737"/>
                  </a:lnTo>
                  <a:lnTo>
                    <a:pt x="504921" y="6395"/>
                  </a:lnTo>
                  <a:lnTo>
                    <a:pt x="562639" y="710"/>
                  </a:lnTo>
                  <a:lnTo>
                    <a:pt x="591708" y="0"/>
                  </a:lnTo>
                  <a:lnTo>
                    <a:pt x="620777" y="710"/>
                  </a:lnTo>
                  <a:lnTo>
                    <a:pt x="678495" y="6395"/>
                  </a:lnTo>
                  <a:lnTo>
                    <a:pt x="735517" y="17737"/>
                  </a:lnTo>
                  <a:lnTo>
                    <a:pt x="791017" y="34573"/>
                  </a:lnTo>
                  <a:lnTo>
                    <a:pt x="844729" y="56821"/>
                  </a:lnTo>
                  <a:lnTo>
                    <a:pt x="895879" y="84161"/>
                  </a:lnTo>
                  <a:lnTo>
                    <a:pt x="944219" y="116461"/>
                  </a:lnTo>
                  <a:lnTo>
                    <a:pt x="989052" y="153254"/>
                  </a:lnTo>
                  <a:lnTo>
                    <a:pt x="1030162" y="194364"/>
                  </a:lnTo>
                  <a:lnTo>
                    <a:pt x="1066955" y="239197"/>
                  </a:lnTo>
                  <a:lnTo>
                    <a:pt x="1099255" y="287537"/>
                  </a:lnTo>
                  <a:lnTo>
                    <a:pt x="1126595" y="338687"/>
                  </a:lnTo>
                  <a:lnTo>
                    <a:pt x="1148843" y="392399"/>
                  </a:lnTo>
                  <a:lnTo>
                    <a:pt x="1165679" y="447900"/>
                  </a:lnTo>
                  <a:lnTo>
                    <a:pt x="1177021" y="504921"/>
                  </a:lnTo>
                  <a:lnTo>
                    <a:pt x="1182706" y="562639"/>
                  </a:lnTo>
                  <a:lnTo>
                    <a:pt x="1183417" y="591708"/>
                  </a:lnTo>
                  <a:lnTo>
                    <a:pt x="1182706" y="620777"/>
                  </a:lnTo>
                  <a:lnTo>
                    <a:pt x="1177021" y="678495"/>
                  </a:lnTo>
                  <a:lnTo>
                    <a:pt x="1165679" y="735517"/>
                  </a:lnTo>
                  <a:lnTo>
                    <a:pt x="1148843" y="791017"/>
                  </a:lnTo>
                  <a:lnTo>
                    <a:pt x="1126595" y="844729"/>
                  </a:lnTo>
                  <a:lnTo>
                    <a:pt x="1099255" y="895879"/>
                  </a:lnTo>
                  <a:lnTo>
                    <a:pt x="1066955" y="944219"/>
                  </a:lnTo>
                  <a:lnTo>
                    <a:pt x="1030162" y="989052"/>
                  </a:lnTo>
                  <a:lnTo>
                    <a:pt x="989052" y="1030162"/>
                  </a:lnTo>
                  <a:lnTo>
                    <a:pt x="944219" y="1066955"/>
                  </a:lnTo>
                  <a:lnTo>
                    <a:pt x="895879" y="1099255"/>
                  </a:lnTo>
                  <a:lnTo>
                    <a:pt x="844729" y="1126595"/>
                  </a:lnTo>
                  <a:lnTo>
                    <a:pt x="791017" y="1148843"/>
                  </a:lnTo>
                  <a:lnTo>
                    <a:pt x="735517" y="1165679"/>
                  </a:lnTo>
                  <a:lnTo>
                    <a:pt x="678495" y="1177021"/>
                  </a:lnTo>
                  <a:lnTo>
                    <a:pt x="620777" y="1182706"/>
                  </a:lnTo>
                  <a:lnTo>
                    <a:pt x="591708" y="1183417"/>
                  </a:lnTo>
                  <a:close/>
                </a:path>
              </a:pathLst>
            </a:custGeom>
            <a:solidFill>
              <a:srgbClr val="0F676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 descr=""/>
            <p:cNvSpPr/>
            <p:nvPr/>
          </p:nvSpPr>
          <p:spPr>
            <a:xfrm>
              <a:off x="4471914" y="8390324"/>
              <a:ext cx="1180465" cy="1180465"/>
            </a:xfrm>
            <a:custGeom>
              <a:avLst/>
              <a:gdLst/>
              <a:ahLst/>
              <a:cxnLst/>
              <a:rect l="l" t="t" r="r" b="b"/>
              <a:pathLst>
                <a:path w="1180464" h="1180465">
                  <a:moveTo>
                    <a:pt x="549386" y="0"/>
                  </a:moveTo>
                  <a:lnTo>
                    <a:pt x="538628" y="792"/>
                  </a:lnTo>
                </a:path>
                <a:path w="1180464" h="1180465">
                  <a:moveTo>
                    <a:pt x="503363" y="4935"/>
                  </a:moveTo>
                  <a:lnTo>
                    <a:pt x="486812" y="7743"/>
                  </a:lnTo>
                </a:path>
                <a:path w="1180464" h="1180465">
                  <a:moveTo>
                    <a:pt x="460816" y="12914"/>
                  </a:moveTo>
                  <a:lnTo>
                    <a:pt x="446359" y="16274"/>
                  </a:lnTo>
                </a:path>
                <a:path w="1180464" h="1180465">
                  <a:moveTo>
                    <a:pt x="412199" y="25940"/>
                  </a:moveTo>
                  <a:lnTo>
                    <a:pt x="401941" y="29329"/>
                  </a:lnTo>
                </a:path>
                <a:path w="1180464" h="1180465">
                  <a:moveTo>
                    <a:pt x="326671" y="60507"/>
                  </a:moveTo>
                  <a:lnTo>
                    <a:pt x="317001" y="65373"/>
                  </a:lnTo>
                </a:path>
                <a:path w="1180464" h="1180465">
                  <a:moveTo>
                    <a:pt x="286021" y="82688"/>
                  </a:moveTo>
                  <a:lnTo>
                    <a:pt x="271793" y="91623"/>
                  </a:lnTo>
                </a:path>
                <a:path w="1180464" h="1180465">
                  <a:moveTo>
                    <a:pt x="249788" y="106326"/>
                  </a:moveTo>
                  <a:lnTo>
                    <a:pt x="237696" y="114978"/>
                  </a:lnTo>
                </a:path>
                <a:path w="1180464" h="1180465">
                  <a:moveTo>
                    <a:pt x="209840" y="136976"/>
                  </a:moveTo>
                  <a:lnTo>
                    <a:pt x="201652" y="144040"/>
                  </a:lnTo>
                </a:path>
                <a:path w="1180464" h="1180465">
                  <a:moveTo>
                    <a:pt x="144042" y="201649"/>
                  </a:moveTo>
                  <a:lnTo>
                    <a:pt x="136976" y="209841"/>
                  </a:lnTo>
                </a:path>
                <a:path w="1180464" h="1180465">
                  <a:moveTo>
                    <a:pt x="114978" y="237695"/>
                  </a:moveTo>
                  <a:lnTo>
                    <a:pt x="105252" y="251396"/>
                  </a:lnTo>
                </a:path>
                <a:path w="1180464" h="1180465">
                  <a:moveTo>
                    <a:pt x="90551" y="273397"/>
                  </a:moveTo>
                  <a:lnTo>
                    <a:pt x="82688" y="286020"/>
                  </a:lnTo>
                </a:path>
                <a:path w="1180464" h="1180465">
                  <a:moveTo>
                    <a:pt x="65374" y="316999"/>
                  </a:moveTo>
                  <a:lnTo>
                    <a:pt x="60506" y="326672"/>
                  </a:lnTo>
                </a:path>
                <a:path w="1180464" h="1180465">
                  <a:moveTo>
                    <a:pt x="29333" y="401929"/>
                  </a:moveTo>
                  <a:lnTo>
                    <a:pt x="25937" y="412208"/>
                  </a:lnTo>
                </a:path>
                <a:path w="1180464" h="1180465">
                  <a:moveTo>
                    <a:pt x="16274" y="446359"/>
                  </a:moveTo>
                  <a:lnTo>
                    <a:pt x="12533" y="462732"/>
                  </a:lnTo>
                </a:path>
                <a:path w="1180464" h="1180465">
                  <a:moveTo>
                    <a:pt x="7366" y="488706"/>
                  </a:moveTo>
                  <a:lnTo>
                    <a:pt x="4936" y="503362"/>
                  </a:lnTo>
                </a:path>
                <a:path w="1180464" h="1180465">
                  <a:moveTo>
                    <a:pt x="793" y="538622"/>
                  </a:moveTo>
                  <a:lnTo>
                    <a:pt x="0" y="549391"/>
                  </a:lnTo>
                </a:path>
                <a:path w="1180464" h="1180465">
                  <a:moveTo>
                    <a:pt x="0" y="630882"/>
                  </a:moveTo>
                  <a:lnTo>
                    <a:pt x="793" y="641651"/>
                  </a:lnTo>
                </a:path>
                <a:path w="1180464" h="1180465">
                  <a:moveTo>
                    <a:pt x="4936" y="676911"/>
                  </a:moveTo>
                  <a:lnTo>
                    <a:pt x="7744" y="693467"/>
                  </a:lnTo>
                </a:path>
                <a:path w="1180464" h="1180465">
                  <a:moveTo>
                    <a:pt x="12912" y="719445"/>
                  </a:moveTo>
                  <a:lnTo>
                    <a:pt x="16274" y="733914"/>
                  </a:lnTo>
                </a:path>
                <a:path w="1180464" h="1180465">
                  <a:moveTo>
                    <a:pt x="25939" y="768070"/>
                  </a:moveTo>
                  <a:lnTo>
                    <a:pt x="29330" y="778334"/>
                  </a:lnTo>
                </a:path>
                <a:path w="1180464" h="1180465">
                  <a:moveTo>
                    <a:pt x="60511" y="853611"/>
                  </a:moveTo>
                  <a:lnTo>
                    <a:pt x="65368" y="863263"/>
                  </a:lnTo>
                </a:path>
                <a:path w="1180464" h="1180465">
                  <a:moveTo>
                    <a:pt x="82689" y="894252"/>
                  </a:moveTo>
                  <a:lnTo>
                    <a:pt x="91616" y="908468"/>
                  </a:lnTo>
                </a:path>
                <a:path w="1180464" h="1180465">
                  <a:moveTo>
                    <a:pt x="106342" y="930508"/>
                  </a:moveTo>
                  <a:lnTo>
                    <a:pt x="114979" y="942577"/>
                  </a:lnTo>
                </a:path>
                <a:path w="1180464" h="1180465">
                  <a:moveTo>
                    <a:pt x="136987" y="970445"/>
                  </a:moveTo>
                  <a:lnTo>
                    <a:pt x="144028" y="978607"/>
                  </a:lnTo>
                </a:path>
                <a:path w="1180464" h="1180465">
                  <a:moveTo>
                    <a:pt x="201672" y="1036250"/>
                  </a:moveTo>
                  <a:lnTo>
                    <a:pt x="209819" y="1043279"/>
                  </a:lnTo>
                </a:path>
                <a:path w="1180464" h="1180465">
                  <a:moveTo>
                    <a:pt x="237696" y="1065294"/>
                  </a:moveTo>
                  <a:lnTo>
                    <a:pt x="251368" y="1075000"/>
                  </a:lnTo>
                </a:path>
                <a:path w="1180464" h="1180465">
                  <a:moveTo>
                    <a:pt x="273457" y="1089760"/>
                  </a:moveTo>
                  <a:lnTo>
                    <a:pt x="286022" y="1097584"/>
                  </a:lnTo>
                </a:path>
                <a:path w="1180464" h="1180465">
                  <a:moveTo>
                    <a:pt x="317037" y="1114919"/>
                  </a:moveTo>
                  <a:lnTo>
                    <a:pt x="326624" y="1119743"/>
                  </a:lnTo>
                </a:path>
                <a:path w="1180464" h="1180465">
                  <a:moveTo>
                    <a:pt x="401977" y="1150956"/>
                  </a:moveTo>
                  <a:lnTo>
                    <a:pt x="412170" y="1154324"/>
                  </a:lnTo>
                </a:path>
                <a:path w="1180464" h="1180465">
                  <a:moveTo>
                    <a:pt x="446359" y="1163998"/>
                  </a:moveTo>
                  <a:lnTo>
                    <a:pt x="462704" y="1167734"/>
                  </a:lnTo>
                </a:path>
                <a:path w="1180464" h="1180465">
                  <a:moveTo>
                    <a:pt x="488760" y="1172917"/>
                  </a:moveTo>
                  <a:lnTo>
                    <a:pt x="503363" y="1175337"/>
                  </a:lnTo>
                </a:path>
                <a:path w="1180464" h="1180465">
                  <a:moveTo>
                    <a:pt x="538643" y="1179482"/>
                  </a:moveTo>
                  <a:lnTo>
                    <a:pt x="549368" y="1180272"/>
                  </a:lnTo>
                </a:path>
                <a:path w="1180464" h="1180465">
                  <a:moveTo>
                    <a:pt x="630906" y="1180272"/>
                  </a:moveTo>
                  <a:lnTo>
                    <a:pt x="641630" y="1179482"/>
                  </a:lnTo>
                </a:path>
                <a:path w="1180464" h="1180465">
                  <a:moveTo>
                    <a:pt x="676911" y="1175337"/>
                  </a:moveTo>
                  <a:lnTo>
                    <a:pt x="693439" y="1172534"/>
                  </a:lnTo>
                </a:path>
                <a:path w="1180464" h="1180465">
                  <a:moveTo>
                    <a:pt x="719505" y="1167349"/>
                  </a:moveTo>
                  <a:lnTo>
                    <a:pt x="733914" y="1163998"/>
                  </a:lnTo>
                </a:path>
                <a:path w="1180464" h="1180465">
                  <a:moveTo>
                    <a:pt x="768107" y="1154323"/>
                  </a:moveTo>
                  <a:lnTo>
                    <a:pt x="778290" y="1150958"/>
                  </a:lnTo>
                </a:path>
                <a:path w="1180464" h="1180465">
                  <a:moveTo>
                    <a:pt x="853658" y="1119739"/>
                  </a:moveTo>
                  <a:lnTo>
                    <a:pt x="863229" y="1114922"/>
                  </a:lnTo>
                </a:path>
                <a:path w="1180464" h="1180465">
                  <a:moveTo>
                    <a:pt x="894252" y="1097584"/>
                  </a:moveTo>
                  <a:lnTo>
                    <a:pt x="908446" y="1088671"/>
                  </a:lnTo>
                </a:path>
                <a:path w="1180464" h="1180465">
                  <a:moveTo>
                    <a:pt x="930552" y="1073900"/>
                  </a:moveTo>
                  <a:lnTo>
                    <a:pt x="942577" y="1065294"/>
                  </a:lnTo>
                </a:path>
                <a:path w="1180464" h="1180465">
                  <a:moveTo>
                    <a:pt x="970461" y="1043273"/>
                  </a:moveTo>
                  <a:lnTo>
                    <a:pt x="978592" y="1036258"/>
                  </a:lnTo>
                </a:path>
                <a:path w="1180464" h="1180465">
                  <a:moveTo>
                    <a:pt x="1036255" y="978596"/>
                  </a:moveTo>
                  <a:lnTo>
                    <a:pt x="1043277" y="970457"/>
                  </a:lnTo>
                </a:path>
                <a:path w="1180464" h="1180465">
                  <a:moveTo>
                    <a:pt x="1065295" y="942577"/>
                  </a:moveTo>
                  <a:lnTo>
                    <a:pt x="1075003" y="928903"/>
                  </a:lnTo>
                </a:path>
                <a:path w="1180464" h="1180465">
                  <a:moveTo>
                    <a:pt x="1089759" y="906819"/>
                  </a:moveTo>
                  <a:lnTo>
                    <a:pt x="1097584" y="894252"/>
                  </a:lnTo>
                </a:path>
                <a:path w="1180464" h="1180465">
                  <a:moveTo>
                    <a:pt x="1114917" y="863241"/>
                  </a:moveTo>
                  <a:lnTo>
                    <a:pt x="1119748" y="853640"/>
                  </a:lnTo>
                </a:path>
                <a:path w="1180464" h="1180465">
                  <a:moveTo>
                    <a:pt x="1150952" y="778308"/>
                  </a:moveTo>
                  <a:lnTo>
                    <a:pt x="1154328" y="768091"/>
                  </a:lnTo>
                </a:path>
                <a:path w="1180464" h="1180465">
                  <a:moveTo>
                    <a:pt x="1163999" y="733914"/>
                  </a:moveTo>
                  <a:lnTo>
                    <a:pt x="1167738" y="717555"/>
                  </a:lnTo>
                </a:path>
                <a:path w="1180464" h="1180465">
                  <a:moveTo>
                    <a:pt x="1172912" y="691541"/>
                  </a:moveTo>
                  <a:lnTo>
                    <a:pt x="1175338" y="676911"/>
                  </a:lnTo>
                </a:path>
                <a:path w="1180464" h="1180465">
                  <a:moveTo>
                    <a:pt x="1179481" y="641646"/>
                  </a:moveTo>
                  <a:lnTo>
                    <a:pt x="1180274" y="630886"/>
                  </a:lnTo>
                </a:path>
                <a:path w="1180464" h="1180465">
                  <a:moveTo>
                    <a:pt x="1180274" y="549387"/>
                  </a:moveTo>
                  <a:lnTo>
                    <a:pt x="1179481" y="538627"/>
                  </a:lnTo>
                </a:path>
                <a:path w="1180464" h="1180465">
                  <a:moveTo>
                    <a:pt x="1175338" y="503362"/>
                  </a:moveTo>
                  <a:lnTo>
                    <a:pt x="1172531" y="486814"/>
                  </a:lnTo>
                </a:path>
                <a:path w="1180464" h="1180465">
                  <a:moveTo>
                    <a:pt x="1167358" y="460808"/>
                  </a:moveTo>
                  <a:lnTo>
                    <a:pt x="1163999" y="446359"/>
                  </a:lnTo>
                </a:path>
                <a:path w="1180464" h="1180465">
                  <a:moveTo>
                    <a:pt x="1154331" y="412192"/>
                  </a:moveTo>
                  <a:lnTo>
                    <a:pt x="1150947" y="401949"/>
                  </a:lnTo>
                </a:path>
                <a:path w="1180464" h="1180465">
                  <a:moveTo>
                    <a:pt x="1119758" y="326653"/>
                  </a:moveTo>
                  <a:lnTo>
                    <a:pt x="1114907" y="317014"/>
                  </a:lnTo>
                </a:path>
                <a:path w="1180464" h="1180465">
                  <a:moveTo>
                    <a:pt x="1097585" y="286021"/>
                  </a:moveTo>
                  <a:lnTo>
                    <a:pt x="1088655" y="271801"/>
                  </a:lnTo>
                </a:path>
                <a:path w="1180464" h="1180465">
                  <a:moveTo>
                    <a:pt x="1073935" y="249771"/>
                  </a:moveTo>
                  <a:lnTo>
                    <a:pt x="1065295" y="237695"/>
                  </a:lnTo>
                </a:path>
                <a:path w="1180464" h="1180465">
                  <a:moveTo>
                    <a:pt x="1043293" y="209834"/>
                  </a:moveTo>
                  <a:lnTo>
                    <a:pt x="1036237" y="201656"/>
                  </a:lnTo>
                </a:path>
                <a:path w="1180464" h="1180465">
                  <a:moveTo>
                    <a:pt x="978619" y="144037"/>
                  </a:moveTo>
                  <a:lnTo>
                    <a:pt x="970437" y="136979"/>
                  </a:lnTo>
                </a:path>
                <a:path w="1180464" h="1180465">
                  <a:moveTo>
                    <a:pt x="942578" y="114978"/>
                  </a:moveTo>
                  <a:lnTo>
                    <a:pt x="928880" y="105254"/>
                  </a:lnTo>
                </a:path>
                <a:path w="1180464" h="1180465">
                  <a:moveTo>
                    <a:pt x="906868" y="90545"/>
                  </a:moveTo>
                  <a:lnTo>
                    <a:pt x="894253" y="82688"/>
                  </a:lnTo>
                </a:path>
                <a:path w="1180464" h="1180465">
                  <a:moveTo>
                    <a:pt x="863268" y="65371"/>
                  </a:moveTo>
                  <a:lnTo>
                    <a:pt x="853608" y="60509"/>
                  </a:lnTo>
                </a:path>
                <a:path w="1180464" h="1180465">
                  <a:moveTo>
                    <a:pt x="778327" y="29327"/>
                  </a:moveTo>
                  <a:lnTo>
                    <a:pt x="768079" y="25941"/>
                  </a:lnTo>
                </a:path>
                <a:path w="1180464" h="1180465">
                  <a:moveTo>
                    <a:pt x="733915" y="16274"/>
                  </a:moveTo>
                  <a:lnTo>
                    <a:pt x="717552" y="12535"/>
                  </a:lnTo>
                </a:path>
                <a:path w="1180464" h="1180465">
                  <a:moveTo>
                    <a:pt x="691548" y="7362"/>
                  </a:moveTo>
                  <a:lnTo>
                    <a:pt x="676911" y="4936"/>
                  </a:lnTo>
                </a:path>
                <a:path w="1180464" h="1180465">
                  <a:moveTo>
                    <a:pt x="641645" y="792"/>
                  </a:moveTo>
                  <a:lnTo>
                    <a:pt x="630888" y="0"/>
                  </a:lnTo>
                </a:path>
              </a:pathLst>
            </a:custGeom>
            <a:ln w="1485900">
              <a:solidFill>
                <a:srgbClr val="0F6761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5" name="object 25"/>
          <p:cNvSpPr txBox="1">
            <a:spLocks noGrp="1"/>
          </p:cNvSpPr>
          <p:nvPr>
            <p:ph type="title"/>
          </p:nvPr>
        </p:nvSpPr>
        <p:spPr>
          <a:xfrm>
            <a:off x="1764497" y="3270781"/>
            <a:ext cx="4845685" cy="1296670"/>
          </a:xfrm>
          <a:prstGeom prst="rect"/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 sz="8300" spc="-434">
                <a:solidFill>
                  <a:srgbClr val="181818"/>
                </a:solidFill>
                <a:latin typeface="Arial"/>
                <a:cs typeface="Arial"/>
              </a:rPr>
              <a:t>Objectives</a:t>
            </a:r>
            <a:endParaRPr sz="8300">
              <a:latin typeface="Arial"/>
              <a:cs typeface="Arial"/>
            </a:endParaRPr>
          </a:p>
        </p:txBody>
      </p:sp>
      <p:sp>
        <p:nvSpPr>
          <p:cNvPr id="26" name="object 26" descr=""/>
          <p:cNvSpPr txBox="1"/>
          <p:nvPr/>
        </p:nvSpPr>
        <p:spPr>
          <a:xfrm>
            <a:off x="9333319" y="1833939"/>
            <a:ext cx="4156710" cy="1283970"/>
          </a:xfrm>
          <a:prstGeom prst="rect">
            <a:avLst/>
          </a:prstGeom>
        </p:spPr>
        <p:txBody>
          <a:bodyPr wrap="square" lIns="0" tIns="50165" rIns="0" bIns="0" rtlCol="0" vert="horz">
            <a:spAutoFit/>
          </a:bodyPr>
          <a:lstStyle/>
          <a:p>
            <a:pPr algn="just" marL="12700" marR="5080">
              <a:lnSpc>
                <a:spcPts val="3229"/>
              </a:lnSpc>
              <a:spcBef>
                <a:spcPts val="395"/>
              </a:spcBef>
            </a:pPr>
            <a:r>
              <a:rPr dirty="0" sz="2850" spc="-200">
                <a:solidFill>
                  <a:srgbClr val="231F20"/>
                </a:solidFill>
                <a:latin typeface="Lucida Sans Unicode"/>
                <a:cs typeface="Lucida Sans Unicode"/>
              </a:rPr>
              <a:t>Build</a:t>
            </a:r>
            <a:r>
              <a:rPr dirty="0" sz="2850" spc="-35">
                <a:solidFill>
                  <a:srgbClr val="231F20"/>
                </a:solidFill>
                <a:latin typeface="Lucida Sans Unicode"/>
                <a:cs typeface="Lucida Sans Unicode"/>
              </a:rPr>
              <a:t> </a:t>
            </a:r>
            <a:r>
              <a:rPr dirty="0" sz="2850" spc="-420">
                <a:solidFill>
                  <a:srgbClr val="231F20"/>
                </a:solidFill>
                <a:latin typeface="Lucida Sans Unicode"/>
                <a:cs typeface="Lucida Sans Unicode"/>
              </a:rPr>
              <a:t>an</a:t>
            </a:r>
            <a:r>
              <a:rPr dirty="0" sz="2850" spc="195">
                <a:solidFill>
                  <a:srgbClr val="231F20"/>
                </a:solidFill>
                <a:latin typeface="Lucida Sans Unicode"/>
                <a:cs typeface="Lucida Sans Unicode"/>
              </a:rPr>
              <a:t> </a:t>
            </a:r>
            <a:r>
              <a:rPr dirty="0" sz="2850" spc="-245">
                <a:solidFill>
                  <a:srgbClr val="231F20"/>
                </a:solidFill>
                <a:latin typeface="Lucida Sans Unicode"/>
                <a:cs typeface="Lucida Sans Unicode"/>
              </a:rPr>
              <a:t>intuitive</a:t>
            </a:r>
            <a:r>
              <a:rPr dirty="0" sz="2850" spc="90">
                <a:solidFill>
                  <a:srgbClr val="231F20"/>
                </a:solidFill>
                <a:latin typeface="Lucida Sans Unicode"/>
                <a:cs typeface="Lucida Sans Unicode"/>
              </a:rPr>
              <a:t> </a:t>
            </a:r>
            <a:r>
              <a:rPr dirty="0" sz="2850" spc="-315">
                <a:solidFill>
                  <a:srgbClr val="231F20"/>
                </a:solidFill>
                <a:latin typeface="Lucida Sans Unicode"/>
                <a:cs typeface="Lucida Sans Unicode"/>
              </a:rPr>
              <a:t>and</a:t>
            </a:r>
            <a:r>
              <a:rPr dirty="0" sz="2850" spc="90">
                <a:solidFill>
                  <a:srgbClr val="231F20"/>
                </a:solidFill>
                <a:latin typeface="Lucida Sans Unicode"/>
                <a:cs typeface="Lucida Sans Unicode"/>
              </a:rPr>
              <a:t> </a:t>
            </a:r>
            <a:r>
              <a:rPr dirty="0" sz="2850" spc="-10">
                <a:solidFill>
                  <a:srgbClr val="231F20"/>
                </a:solidFill>
                <a:latin typeface="Lucida Sans Unicode"/>
                <a:cs typeface="Lucida Sans Unicode"/>
              </a:rPr>
              <a:t>user</a:t>
            </a:r>
            <a:r>
              <a:rPr dirty="0" sz="2000" spc="-10">
                <a:solidFill>
                  <a:srgbClr val="231F20"/>
                </a:solidFill>
                <a:latin typeface="Ink Free"/>
                <a:cs typeface="Ink Free"/>
              </a:rPr>
              <a:t>- </a:t>
            </a:r>
            <a:r>
              <a:rPr dirty="0" sz="2850" spc="-210">
                <a:solidFill>
                  <a:srgbClr val="231F20"/>
                </a:solidFill>
                <a:latin typeface="Lucida Sans Unicode"/>
                <a:cs typeface="Lucida Sans Unicode"/>
              </a:rPr>
              <a:t>friendly</a:t>
            </a:r>
            <a:r>
              <a:rPr dirty="0" sz="2850" spc="25">
                <a:solidFill>
                  <a:srgbClr val="231F20"/>
                </a:solidFill>
                <a:latin typeface="Lucida Sans Unicode"/>
                <a:cs typeface="Lucida Sans Unicode"/>
              </a:rPr>
              <a:t> </a:t>
            </a:r>
            <a:r>
              <a:rPr dirty="0" sz="2850" spc="-229">
                <a:solidFill>
                  <a:srgbClr val="231F20"/>
                </a:solidFill>
                <a:latin typeface="Lucida Sans Unicode"/>
                <a:cs typeface="Lucida Sans Unicode"/>
              </a:rPr>
              <a:t>platform</a:t>
            </a:r>
            <a:r>
              <a:rPr dirty="0" sz="2850" spc="40">
                <a:solidFill>
                  <a:srgbClr val="231F20"/>
                </a:solidFill>
                <a:latin typeface="Lucida Sans Unicode"/>
                <a:cs typeface="Lucida Sans Unicode"/>
              </a:rPr>
              <a:t> </a:t>
            </a:r>
            <a:r>
              <a:rPr dirty="0" sz="2850" spc="-280">
                <a:solidFill>
                  <a:srgbClr val="231F20"/>
                </a:solidFill>
                <a:latin typeface="Lucida Sans Unicode"/>
                <a:cs typeface="Lucida Sans Unicode"/>
              </a:rPr>
              <a:t>for</a:t>
            </a:r>
            <a:r>
              <a:rPr dirty="0" sz="2850" spc="55">
                <a:solidFill>
                  <a:srgbClr val="231F20"/>
                </a:solidFill>
                <a:latin typeface="Lucida Sans Unicode"/>
                <a:cs typeface="Lucida Sans Unicode"/>
              </a:rPr>
              <a:t> </a:t>
            </a:r>
            <a:r>
              <a:rPr dirty="0" sz="2850" spc="-140">
                <a:solidFill>
                  <a:srgbClr val="231F20"/>
                </a:solidFill>
                <a:latin typeface="Lucida Sans Unicode"/>
                <a:cs typeface="Lucida Sans Unicode"/>
              </a:rPr>
              <a:t>public </a:t>
            </a:r>
            <a:r>
              <a:rPr dirty="0" sz="2850" spc="-10">
                <a:solidFill>
                  <a:srgbClr val="231F20"/>
                </a:solidFill>
                <a:latin typeface="Lucida Sans Unicode"/>
                <a:cs typeface="Lucida Sans Unicode"/>
              </a:rPr>
              <a:t>safety</a:t>
            </a:r>
            <a:endParaRPr sz="2850">
              <a:latin typeface="Lucida Sans Unicode"/>
              <a:cs typeface="Lucida Sans Unicode"/>
            </a:endParaRPr>
          </a:p>
        </p:txBody>
      </p:sp>
      <p:sp>
        <p:nvSpPr>
          <p:cNvPr id="27" name="object 27" descr=""/>
          <p:cNvSpPr txBox="1"/>
          <p:nvPr/>
        </p:nvSpPr>
        <p:spPr>
          <a:xfrm>
            <a:off x="9131300" y="4461322"/>
            <a:ext cx="4973320" cy="909319"/>
          </a:xfrm>
          <a:prstGeom prst="rect">
            <a:avLst/>
          </a:prstGeom>
        </p:spPr>
        <p:txBody>
          <a:bodyPr wrap="square" lIns="0" tIns="79375" rIns="0" bIns="0" rtlCol="0" vert="horz">
            <a:spAutoFit/>
          </a:bodyPr>
          <a:lstStyle/>
          <a:p>
            <a:pPr marL="12700" marR="5080">
              <a:lnSpc>
                <a:spcPts val="3229"/>
              </a:lnSpc>
              <a:spcBef>
                <a:spcPts val="625"/>
              </a:spcBef>
            </a:pPr>
            <a:r>
              <a:rPr dirty="0" sz="3100" spc="-235">
                <a:latin typeface="Lucida Sans Unicode"/>
                <a:cs typeface="Lucida Sans Unicode"/>
              </a:rPr>
              <a:t>Enable</a:t>
            </a:r>
            <a:r>
              <a:rPr dirty="0" sz="3100" spc="-265">
                <a:latin typeface="Lucida Sans Unicode"/>
                <a:cs typeface="Lucida Sans Unicode"/>
              </a:rPr>
              <a:t> </a:t>
            </a:r>
            <a:r>
              <a:rPr dirty="0" sz="3100" spc="-260">
                <a:latin typeface="Lucida Sans Unicode"/>
                <a:cs typeface="Lucida Sans Unicode"/>
              </a:rPr>
              <a:t>seamless risk</a:t>
            </a:r>
            <a:r>
              <a:rPr dirty="0" sz="3100" spc="-265">
                <a:latin typeface="Lucida Sans Unicode"/>
                <a:cs typeface="Lucida Sans Unicode"/>
              </a:rPr>
              <a:t> </a:t>
            </a:r>
            <a:r>
              <a:rPr dirty="0" sz="3100" spc="-210">
                <a:latin typeface="Lucida Sans Unicode"/>
                <a:cs typeface="Lucida Sans Unicode"/>
              </a:rPr>
              <a:t>reporting </a:t>
            </a:r>
            <a:r>
              <a:rPr dirty="0" sz="3100" spc="-260">
                <a:latin typeface="Lucida Sans Unicode"/>
                <a:cs typeface="Lucida Sans Unicode"/>
              </a:rPr>
              <a:t>and</a:t>
            </a:r>
            <a:r>
              <a:rPr dirty="0" sz="3100" spc="-265">
                <a:latin typeface="Lucida Sans Unicode"/>
                <a:cs typeface="Lucida Sans Unicode"/>
              </a:rPr>
              <a:t> </a:t>
            </a:r>
            <a:r>
              <a:rPr dirty="0" sz="3100" spc="-200">
                <a:latin typeface="Lucida Sans Unicode"/>
                <a:cs typeface="Lucida Sans Unicode"/>
              </a:rPr>
              <a:t>alert</a:t>
            </a:r>
            <a:r>
              <a:rPr dirty="0" sz="3100" spc="-260">
                <a:latin typeface="Lucida Sans Unicode"/>
                <a:cs typeface="Lucida Sans Unicode"/>
              </a:rPr>
              <a:t> </a:t>
            </a:r>
            <a:r>
              <a:rPr dirty="0" sz="3100" spc="-85">
                <a:latin typeface="Lucida Sans Unicode"/>
                <a:cs typeface="Lucida Sans Unicode"/>
              </a:rPr>
              <a:t>sharing</a:t>
            </a:r>
            <a:r>
              <a:rPr dirty="0" sz="2700" spc="-85">
                <a:latin typeface="Arial MT"/>
                <a:cs typeface="Arial MT"/>
              </a:rPr>
              <a:t>.</a:t>
            </a:r>
            <a:endParaRPr sz="2700">
              <a:latin typeface="Arial MT"/>
              <a:cs typeface="Arial MT"/>
            </a:endParaRPr>
          </a:p>
        </p:txBody>
      </p:sp>
      <p:pic>
        <p:nvPicPr>
          <p:cNvPr id="28" name="object 2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59578" y="378791"/>
            <a:ext cx="2314575" cy="2314574"/>
          </a:xfrm>
          <a:prstGeom prst="rect">
            <a:avLst/>
          </a:prstGeom>
        </p:spPr>
      </p:pic>
      <p:sp>
        <p:nvSpPr>
          <p:cNvPr id="29" name="object 29" descr=""/>
          <p:cNvSpPr txBox="1"/>
          <p:nvPr/>
        </p:nvSpPr>
        <p:spPr>
          <a:xfrm>
            <a:off x="9138660" y="7110173"/>
            <a:ext cx="4949190" cy="934085"/>
          </a:xfrm>
          <a:prstGeom prst="rect">
            <a:avLst/>
          </a:prstGeom>
        </p:spPr>
        <p:txBody>
          <a:bodyPr wrap="square" lIns="0" tIns="53975" rIns="0" bIns="0" rtlCol="0" vert="horz">
            <a:spAutoFit/>
          </a:bodyPr>
          <a:lstStyle/>
          <a:p>
            <a:pPr marL="153670" marR="5080" indent="-141605">
              <a:lnSpc>
                <a:spcPts val="3450"/>
              </a:lnSpc>
              <a:spcBef>
                <a:spcPts val="425"/>
              </a:spcBef>
            </a:pPr>
            <a:r>
              <a:rPr dirty="0" sz="3050" spc="-95">
                <a:latin typeface="Lucida Sans Unicode"/>
                <a:cs typeface="Lucida Sans Unicode"/>
              </a:rPr>
              <a:t>Use</a:t>
            </a:r>
            <a:r>
              <a:rPr dirty="0" sz="3050" spc="-195">
                <a:latin typeface="Lucida Sans Unicode"/>
                <a:cs typeface="Lucida Sans Unicode"/>
              </a:rPr>
              <a:t> </a:t>
            </a:r>
            <a:r>
              <a:rPr dirty="0" sz="3050" spc="-225">
                <a:latin typeface="Lucida Sans Unicode"/>
                <a:cs typeface="Lucida Sans Unicode"/>
              </a:rPr>
              <a:t>AI</a:t>
            </a:r>
            <a:r>
              <a:rPr dirty="0" sz="3050" spc="-185">
                <a:latin typeface="Lucida Sans Unicode"/>
                <a:cs typeface="Lucida Sans Unicode"/>
              </a:rPr>
              <a:t> </a:t>
            </a:r>
            <a:r>
              <a:rPr dirty="0" sz="3050" spc="-190">
                <a:latin typeface="Lucida Sans Unicode"/>
                <a:cs typeface="Lucida Sans Unicode"/>
              </a:rPr>
              <a:t>to</a:t>
            </a:r>
            <a:r>
              <a:rPr dirty="0" sz="3050" spc="-195">
                <a:latin typeface="Lucida Sans Unicode"/>
                <a:cs typeface="Lucida Sans Unicode"/>
              </a:rPr>
              <a:t> </a:t>
            </a:r>
            <a:r>
              <a:rPr dirty="0" sz="3050" spc="-170">
                <a:latin typeface="Lucida Sans Unicode"/>
                <a:cs typeface="Lucida Sans Unicode"/>
              </a:rPr>
              <a:t>validate</a:t>
            </a:r>
            <a:r>
              <a:rPr dirty="0" sz="3050" spc="-190">
                <a:latin typeface="Lucida Sans Unicode"/>
                <a:cs typeface="Lucida Sans Unicode"/>
              </a:rPr>
              <a:t> </a:t>
            </a:r>
            <a:r>
              <a:rPr dirty="0" sz="3050" spc="-175">
                <a:latin typeface="Lucida Sans Unicode"/>
                <a:cs typeface="Lucida Sans Unicode"/>
              </a:rPr>
              <a:t>reports</a:t>
            </a:r>
            <a:r>
              <a:rPr dirty="0" sz="3050" spc="-190">
                <a:latin typeface="Lucida Sans Unicode"/>
                <a:cs typeface="Lucida Sans Unicode"/>
              </a:rPr>
              <a:t> </a:t>
            </a:r>
            <a:r>
              <a:rPr dirty="0" sz="3050" spc="-160">
                <a:latin typeface="Lucida Sans Unicode"/>
                <a:cs typeface="Lucida Sans Unicode"/>
              </a:rPr>
              <a:t>and </a:t>
            </a:r>
            <a:r>
              <a:rPr dirty="0" sz="3050" spc="-114">
                <a:latin typeface="Lucida Sans Unicode"/>
                <a:cs typeface="Lucida Sans Unicode"/>
              </a:rPr>
              <a:t>detect</a:t>
            </a:r>
            <a:r>
              <a:rPr dirty="0" sz="3050" spc="-195">
                <a:latin typeface="Lucida Sans Unicode"/>
                <a:cs typeface="Lucida Sans Unicode"/>
              </a:rPr>
              <a:t> </a:t>
            </a:r>
            <a:r>
              <a:rPr dirty="0" sz="3050" spc="-190">
                <a:latin typeface="Lucida Sans Unicode"/>
                <a:cs typeface="Lucida Sans Unicode"/>
              </a:rPr>
              <a:t>fake</a:t>
            </a:r>
            <a:r>
              <a:rPr dirty="0" sz="3050" spc="-185">
                <a:latin typeface="Lucida Sans Unicode"/>
                <a:cs typeface="Lucida Sans Unicode"/>
              </a:rPr>
              <a:t> </a:t>
            </a:r>
            <a:r>
              <a:rPr dirty="0" sz="3050" spc="-195">
                <a:latin typeface="Lucida Sans Unicode"/>
                <a:cs typeface="Lucida Sans Unicode"/>
              </a:rPr>
              <a:t>names</a:t>
            </a:r>
            <a:r>
              <a:rPr dirty="0" sz="3050" spc="-190">
                <a:latin typeface="Lucida Sans Unicode"/>
                <a:cs typeface="Lucida Sans Unicode"/>
              </a:rPr>
              <a:t> </a:t>
            </a:r>
            <a:r>
              <a:rPr dirty="0" sz="3050" spc="-215">
                <a:latin typeface="Lucida Sans Unicode"/>
                <a:cs typeface="Lucida Sans Unicode"/>
              </a:rPr>
              <a:t>or</a:t>
            </a:r>
            <a:r>
              <a:rPr dirty="0" sz="3050" spc="-195">
                <a:latin typeface="Lucida Sans Unicode"/>
                <a:cs typeface="Lucida Sans Unicode"/>
              </a:rPr>
              <a:t> </a:t>
            </a:r>
            <a:r>
              <a:rPr dirty="0" sz="3050" spc="-10">
                <a:latin typeface="Lucida Sans Unicode"/>
                <a:cs typeface="Lucida Sans Unicode"/>
              </a:rPr>
              <a:t>spam.</a:t>
            </a:r>
            <a:endParaRPr sz="3050">
              <a:latin typeface="Lucida Sans Unicode"/>
              <a:cs typeface="Lucida Sans Unicod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3549027" y="9872737"/>
            <a:ext cx="32384" cy="414655"/>
          </a:xfrm>
          <a:custGeom>
            <a:avLst/>
            <a:gdLst/>
            <a:ahLst/>
            <a:cxnLst/>
            <a:rect l="l" t="t" r="r" b="b"/>
            <a:pathLst>
              <a:path w="32385" h="414654">
                <a:moveTo>
                  <a:pt x="0" y="414262"/>
                </a:moveTo>
                <a:lnTo>
                  <a:pt x="5933" y="374265"/>
                </a:lnTo>
                <a:lnTo>
                  <a:pt x="12901" y="319956"/>
                </a:lnTo>
                <a:lnTo>
                  <a:pt x="18843" y="265493"/>
                </a:lnTo>
                <a:lnTo>
                  <a:pt x="23641" y="210917"/>
                </a:lnTo>
                <a:lnTo>
                  <a:pt x="27401" y="156292"/>
                </a:lnTo>
                <a:lnTo>
                  <a:pt x="30087" y="101614"/>
                </a:lnTo>
                <a:lnTo>
                  <a:pt x="31699" y="46883"/>
                </a:lnTo>
                <a:lnTo>
                  <a:pt x="32159" y="0"/>
                </a:lnTo>
              </a:path>
            </a:pathLst>
          </a:custGeom>
          <a:ln w="1485899">
            <a:solidFill>
              <a:srgbClr val="0F6761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/>
          <p:nvPr/>
        </p:nvSpPr>
        <p:spPr>
          <a:xfrm>
            <a:off x="3684175" y="7005832"/>
            <a:ext cx="452755" cy="452755"/>
          </a:xfrm>
          <a:custGeom>
            <a:avLst/>
            <a:gdLst/>
            <a:ahLst/>
            <a:cxnLst/>
            <a:rect l="l" t="t" r="r" b="b"/>
            <a:pathLst>
              <a:path w="452754" h="452754">
                <a:moveTo>
                  <a:pt x="226235" y="452471"/>
                </a:moveTo>
                <a:lnTo>
                  <a:pt x="182099" y="448124"/>
                </a:lnTo>
                <a:lnTo>
                  <a:pt x="139659" y="435250"/>
                </a:lnTo>
                <a:lnTo>
                  <a:pt x="100545" y="414344"/>
                </a:lnTo>
                <a:lnTo>
                  <a:pt x="66262" y="386208"/>
                </a:lnTo>
                <a:lnTo>
                  <a:pt x="38127" y="351925"/>
                </a:lnTo>
                <a:lnTo>
                  <a:pt x="17221" y="312812"/>
                </a:lnTo>
                <a:lnTo>
                  <a:pt x="4347" y="270372"/>
                </a:lnTo>
                <a:lnTo>
                  <a:pt x="0" y="226235"/>
                </a:lnTo>
                <a:lnTo>
                  <a:pt x="271" y="215121"/>
                </a:lnTo>
                <a:lnTo>
                  <a:pt x="6781" y="171251"/>
                </a:lnTo>
                <a:lnTo>
                  <a:pt x="21725" y="129494"/>
                </a:lnTo>
                <a:lnTo>
                  <a:pt x="44528" y="91455"/>
                </a:lnTo>
                <a:lnTo>
                  <a:pt x="74314" y="58596"/>
                </a:lnTo>
                <a:lnTo>
                  <a:pt x="109938" y="32178"/>
                </a:lnTo>
                <a:lnTo>
                  <a:pt x="150031" y="13218"/>
                </a:lnTo>
                <a:lnTo>
                  <a:pt x="193053" y="2445"/>
                </a:lnTo>
                <a:lnTo>
                  <a:pt x="226235" y="0"/>
                </a:lnTo>
                <a:lnTo>
                  <a:pt x="237350" y="271"/>
                </a:lnTo>
                <a:lnTo>
                  <a:pt x="281220" y="6781"/>
                </a:lnTo>
                <a:lnTo>
                  <a:pt x="322977" y="21725"/>
                </a:lnTo>
                <a:lnTo>
                  <a:pt x="361016" y="44528"/>
                </a:lnTo>
                <a:lnTo>
                  <a:pt x="393875" y="74314"/>
                </a:lnTo>
                <a:lnTo>
                  <a:pt x="420293" y="109938"/>
                </a:lnTo>
                <a:lnTo>
                  <a:pt x="439252" y="150031"/>
                </a:lnTo>
                <a:lnTo>
                  <a:pt x="450026" y="193053"/>
                </a:lnTo>
                <a:lnTo>
                  <a:pt x="452471" y="226235"/>
                </a:lnTo>
                <a:lnTo>
                  <a:pt x="452200" y="237350"/>
                </a:lnTo>
                <a:lnTo>
                  <a:pt x="445690" y="281220"/>
                </a:lnTo>
                <a:lnTo>
                  <a:pt x="430746" y="322977"/>
                </a:lnTo>
                <a:lnTo>
                  <a:pt x="407943" y="361016"/>
                </a:lnTo>
                <a:lnTo>
                  <a:pt x="378157" y="393875"/>
                </a:lnTo>
                <a:lnTo>
                  <a:pt x="342533" y="420293"/>
                </a:lnTo>
                <a:lnTo>
                  <a:pt x="302440" y="439252"/>
                </a:lnTo>
                <a:lnTo>
                  <a:pt x="259418" y="450026"/>
                </a:lnTo>
                <a:lnTo>
                  <a:pt x="226235" y="452471"/>
                </a:lnTo>
                <a:close/>
              </a:path>
            </a:pathLst>
          </a:custGeom>
          <a:solidFill>
            <a:srgbClr val="0F6761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4" name="object 4" descr=""/>
          <p:cNvGrpSpPr/>
          <p:nvPr/>
        </p:nvGrpSpPr>
        <p:grpSpPr>
          <a:xfrm>
            <a:off x="14275300" y="-742950"/>
            <a:ext cx="4756150" cy="3954779"/>
            <a:chOff x="14275300" y="-742950"/>
            <a:chExt cx="4756150" cy="3954779"/>
          </a:xfrm>
        </p:grpSpPr>
        <p:sp>
          <p:nvSpPr>
            <p:cNvPr id="5" name="object 5" descr=""/>
            <p:cNvSpPr/>
            <p:nvPr/>
          </p:nvSpPr>
          <p:spPr>
            <a:xfrm>
              <a:off x="15018250" y="0"/>
              <a:ext cx="3270250" cy="2468880"/>
            </a:xfrm>
            <a:custGeom>
              <a:avLst/>
              <a:gdLst/>
              <a:ahLst/>
              <a:cxnLst/>
              <a:rect l="l" t="t" r="r" b="b"/>
              <a:pathLst>
                <a:path w="3270250" h="2468880">
                  <a:moveTo>
                    <a:pt x="2500725" y="2468310"/>
                  </a:moveTo>
                  <a:lnTo>
                    <a:pt x="2451601" y="2467828"/>
                  </a:lnTo>
                  <a:lnTo>
                    <a:pt x="2402525" y="2466383"/>
                  </a:lnTo>
                  <a:lnTo>
                    <a:pt x="2353496" y="2463975"/>
                  </a:lnTo>
                  <a:lnTo>
                    <a:pt x="2304514" y="2460602"/>
                  </a:lnTo>
                  <a:lnTo>
                    <a:pt x="2255580" y="2456267"/>
                  </a:lnTo>
                  <a:lnTo>
                    <a:pt x="2206740" y="2450972"/>
                  </a:lnTo>
                  <a:lnTo>
                    <a:pt x="2158041" y="2444724"/>
                  </a:lnTo>
                  <a:lnTo>
                    <a:pt x="2109484" y="2437521"/>
                  </a:lnTo>
                  <a:lnTo>
                    <a:pt x="2061069" y="2429364"/>
                  </a:lnTo>
                  <a:lnTo>
                    <a:pt x="2012795" y="2420253"/>
                  </a:lnTo>
                  <a:lnTo>
                    <a:pt x="1964709" y="2410197"/>
                  </a:lnTo>
                  <a:lnTo>
                    <a:pt x="1916857" y="2399205"/>
                  </a:lnTo>
                  <a:lnTo>
                    <a:pt x="1869240" y="2387277"/>
                  </a:lnTo>
                  <a:lnTo>
                    <a:pt x="1821857" y="2374414"/>
                  </a:lnTo>
                  <a:lnTo>
                    <a:pt x="1774709" y="2360615"/>
                  </a:lnTo>
                  <a:lnTo>
                    <a:pt x="1727841" y="2345895"/>
                  </a:lnTo>
                  <a:lnTo>
                    <a:pt x="1681297" y="2330266"/>
                  </a:lnTo>
                  <a:lnTo>
                    <a:pt x="1635078" y="2313728"/>
                  </a:lnTo>
                  <a:lnTo>
                    <a:pt x="1589185" y="2296283"/>
                  </a:lnTo>
                  <a:lnTo>
                    <a:pt x="1543616" y="2277929"/>
                  </a:lnTo>
                  <a:lnTo>
                    <a:pt x="1498416" y="2258685"/>
                  </a:lnTo>
                  <a:lnTo>
                    <a:pt x="1453628" y="2238569"/>
                  </a:lnTo>
                  <a:lnTo>
                    <a:pt x="1409253" y="2217581"/>
                  </a:lnTo>
                  <a:lnTo>
                    <a:pt x="1365290" y="2195721"/>
                  </a:lnTo>
                  <a:lnTo>
                    <a:pt x="1321740" y="2172989"/>
                  </a:lnTo>
                  <a:lnTo>
                    <a:pt x="1278644" y="2149408"/>
                  </a:lnTo>
                  <a:lnTo>
                    <a:pt x="1236043" y="2124998"/>
                  </a:lnTo>
                  <a:lnTo>
                    <a:pt x="1193939" y="2099762"/>
                  </a:lnTo>
                  <a:lnTo>
                    <a:pt x="1152331" y="2073698"/>
                  </a:lnTo>
                  <a:lnTo>
                    <a:pt x="1111218" y="2046807"/>
                  </a:lnTo>
                  <a:lnTo>
                    <a:pt x="1070641" y="2019115"/>
                  </a:lnTo>
                  <a:lnTo>
                    <a:pt x="1030638" y="1990648"/>
                  </a:lnTo>
                  <a:lnTo>
                    <a:pt x="991210" y="1961406"/>
                  </a:lnTo>
                  <a:lnTo>
                    <a:pt x="952357" y="1931389"/>
                  </a:lnTo>
                  <a:lnTo>
                    <a:pt x="914078" y="1900598"/>
                  </a:lnTo>
                  <a:lnTo>
                    <a:pt x="876410" y="1869062"/>
                  </a:lnTo>
                  <a:lnTo>
                    <a:pt x="839391" y="1836811"/>
                  </a:lnTo>
                  <a:lnTo>
                    <a:pt x="803019" y="1803845"/>
                  </a:lnTo>
                  <a:lnTo>
                    <a:pt x="767294" y="1770165"/>
                  </a:lnTo>
                  <a:lnTo>
                    <a:pt x="732218" y="1735770"/>
                  </a:lnTo>
                  <a:lnTo>
                    <a:pt x="697823" y="1700694"/>
                  </a:lnTo>
                  <a:lnTo>
                    <a:pt x="664143" y="1664970"/>
                  </a:lnTo>
                  <a:lnTo>
                    <a:pt x="631177" y="1628598"/>
                  </a:lnTo>
                  <a:lnTo>
                    <a:pt x="598926" y="1591578"/>
                  </a:lnTo>
                  <a:lnTo>
                    <a:pt x="567390" y="1553910"/>
                  </a:lnTo>
                  <a:lnTo>
                    <a:pt x="536599" y="1515632"/>
                  </a:lnTo>
                  <a:lnTo>
                    <a:pt x="506582" y="1476778"/>
                  </a:lnTo>
                  <a:lnTo>
                    <a:pt x="477340" y="1437350"/>
                  </a:lnTo>
                  <a:lnTo>
                    <a:pt x="448873" y="1397347"/>
                  </a:lnTo>
                  <a:lnTo>
                    <a:pt x="421181" y="1356769"/>
                  </a:lnTo>
                  <a:lnTo>
                    <a:pt x="394290" y="1315657"/>
                  </a:lnTo>
                  <a:lnTo>
                    <a:pt x="368226" y="1274049"/>
                  </a:lnTo>
                  <a:lnTo>
                    <a:pt x="342990" y="1231945"/>
                  </a:lnTo>
                  <a:lnTo>
                    <a:pt x="318581" y="1189344"/>
                  </a:lnTo>
                  <a:lnTo>
                    <a:pt x="294999" y="1146248"/>
                  </a:lnTo>
                  <a:lnTo>
                    <a:pt x="272267" y="1102698"/>
                  </a:lnTo>
                  <a:lnTo>
                    <a:pt x="250407" y="1058735"/>
                  </a:lnTo>
                  <a:lnTo>
                    <a:pt x="229419" y="1014360"/>
                  </a:lnTo>
                  <a:lnTo>
                    <a:pt x="209303" y="969572"/>
                  </a:lnTo>
                  <a:lnTo>
                    <a:pt x="190059" y="924372"/>
                  </a:lnTo>
                  <a:lnTo>
                    <a:pt x="171706" y="878803"/>
                  </a:lnTo>
                  <a:lnTo>
                    <a:pt x="154260" y="832910"/>
                  </a:lnTo>
                  <a:lnTo>
                    <a:pt x="137723" y="786691"/>
                  </a:lnTo>
                  <a:lnTo>
                    <a:pt x="122094" y="740147"/>
                  </a:lnTo>
                  <a:lnTo>
                    <a:pt x="107373" y="693279"/>
                  </a:lnTo>
                  <a:lnTo>
                    <a:pt x="93574" y="646130"/>
                  </a:lnTo>
                  <a:lnTo>
                    <a:pt x="80711" y="598748"/>
                  </a:lnTo>
                  <a:lnTo>
                    <a:pt x="68783" y="551130"/>
                  </a:lnTo>
                  <a:lnTo>
                    <a:pt x="57791" y="503279"/>
                  </a:lnTo>
                  <a:lnTo>
                    <a:pt x="47735" y="455193"/>
                  </a:lnTo>
                  <a:lnTo>
                    <a:pt x="38624" y="406919"/>
                  </a:lnTo>
                  <a:lnTo>
                    <a:pt x="30467" y="358504"/>
                  </a:lnTo>
                  <a:lnTo>
                    <a:pt x="23265" y="309947"/>
                  </a:lnTo>
                  <a:lnTo>
                    <a:pt x="17016" y="261249"/>
                  </a:lnTo>
                  <a:lnTo>
                    <a:pt x="11722" y="212409"/>
                  </a:lnTo>
                  <a:lnTo>
                    <a:pt x="7386" y="163474"/>
                  </a:lnTo>
                  <a:lnTo>
                    <a:pt x="4014" y="114492"/>
                  </a:lnTo>
                  <a:lnTo>
                    <a:pt x="1605" y="65463"/>
                  </a:lnTo>
                  <a:lnTo>
                    <a:pt x="160" y="16387"/>
                  </a:lnTo>
                  <a:lnTo>
                    <a:pt x="0" y="0"/>
                  </a:lnTo>
                  <a:lnTo>
                    <a:pt x="3269750" y="0"/>
                  </a:lnTo>
                  <a:lnTo>
                    <a:pt x="3269750" y="2347107"/>
                  </a:lnTo>
                  <a:lnTo>
                    <a:pt x="3226741" y="2360615"/>
                  </a:lnTo>
                  <a:lnTo>
                    <a:pt x="3179592" y="2374414"/>
                  </a:lnTo>
                  <a:lnTo>
                    <a:pt x="3132210" y="2387277"/>
                  </a:lnTo>
                  <a:lnTo>
                    <a:pt x="3084592" y="2399205"/>
                  </a:lnTo>
                  <a:lnTo>
                    <a:pt x="3036741" y="2410197"/>
                  </a:lnTo>
                  <a:lnTo>
                    <a:pt x="2988655" y="2420253"/>
                  </a:lnTo>
                  <a:lnTo>
                    <a:pt x="2940381" y="2429364"/>
                  </a:lnTo>
                  <a:lnTo>
                    <a:pt x="2891966" y="2437521"/>
                  </a:lnTo>
                  <a:lnTo>
                    <a:pt x="2843409" y="2444724"/>
                  </a:lnTo>
                  <a:lnTo>
                    <a:pt x="2794710" y="2450972"/>
                  </a:lnTo>
                  <a:lnTo>
                    <a:pt x="2745871" y="2456267"/>
                  </a:lnTo>
                  <a:lnTo>
                    <a:pt x="2696936" y="2460602"/>
                  </a:lnTo>
                  <a:lnTo>
                    <a:pt x="2647954" y="2463975"/>
                  </a:lnTo>
                  <a:lnTo>
                    <a:pt x="2598925" y="2466383"/>
                  </a:lnTo>
                  <a:lnTo>
                    <a:pt x="2549849" y="2467828"/>
                  </a:lnTo>
                  <a:lnTo>
                    <a:pt x="2500725" y="2468310"/>
                  </a:lnTo>
                  <a:close/>
                </a:path>
              </a:pathLst>
            </a:custGeom>
            <a:solidFill>
              <a:srgbClr val="0F6761">
                <a:alpha val="3293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15018250" y="0"/>
              <a:ext cx="3270250" cy="2468880"/>
            </a:xfrm>
            <a:custGeom>
              <a:avLst/>
              <a:gdLst/>
              <a:ahLst/>
              <a:cxnLst/>
              <a:rect l="l" t="t" r="r" b="b"/>
              <a:pathLst>
                <a:path w="3270250" h="2468880">
                  <a:moveTo>
                    <a:pt x="2249520" y="2455611"/>
                  </a:moveTo>
                  <a:lnTo>
                    <a:pt x="2304514" y="2460603"/>
                  </a:lnTo>
                  <a:lnTo>
                    <a:pt x="2353496" y="2463975"/>
                  </a:lnTo>
                  <a:lnTo>
                    <a:pt x="2402525" y="2466384"/>
                  </a:lnTo>
                  <a:lnTo>
                    <a:pt x="2451602" y="2467829"/>
                  </a:lnTo>
                  <a:lnTo>
                    <a:pt x="2500725" y="2468311"/>
                  </a:lnTo>
                  <a:lnTo>
                    <a:pt x="2549849" y="2467829"/>
                  </a:lnTo>
                  <a:lnTo>
                    <a:pt x="2598925" y="2466384"/>
                  </a:lnTo>
                  <a:lnTo>
                    <a:pt x="2647954" y="2463975"/>
                  </a:lnTo>
                  <a:lnTo>
                    <a:pt x="2696936" y="2460603"/>
                  </a:lnTo>
                  <a:lnTo>
                    <a:pt x="2745871" y="2456267"/>
                  </a:lnTo>
                  <a:lnTo>
                    <a:pt x="2751931" y="2455611"/>
                  </a:lnTo>
                </a:path>
                <a:path w="3270250" h="2468880">
                  <a:moveTo>
                    <a:pt x="2066091" y="2430211"/>
                  </a:moveTo>
                  <a:lnTo>
                    <a:pt x="2109484" y="2437522"/>
                  </a:lnTo>
                  <a:lnTo>
                    <a:pt x="2158041" y="2444724"/>
                  </a:lnTo>
                  <a:lnTo>
                    <a:pt x="2206740" y="2450973"/>
                  </a:lnTo>
                  <a:lnTo>
                    <a:pt x="2249520" y="2455611"/>
                  </a:lnTo>
                </a:path>
                <a:path w="3270250" h="2468880">
                  <a:moveTo>
                    <a:pt x="2751931" y="2455611"/>
                  </a:moveTo>
                  <a:lnTo>
                    <a:pt x="2794710" y="2450973"/>
                  </a:lnTo>
                  <a:lnTo>
                    <a:pt x="2843409" y="2444724"/>
                  </a:lnTo>
                  <a:lnTo>
                    <a:pt x="2891966" y="2437522"/>
                  </a:lnTo>
                  <a:lnTo>
                    <a:pt x="2935359" y="2430211"/>
                  </a:lnTo>
                </a:path>
                <a:path w="3270250" h="2468880">
                  <a:moveTo>
                    <a:pt x="0" y="0"/>
                  </a:moveTo>
                  <a:lnTo>
                    <a:pt x="151" y="16388"/>
                  </a:lnTo>
                  <a:lnTo>
                    <a:pt x="175" y="17210"/>
                  </a:lnTo>
                  <a:lnTo>
                    <a:pt x="1529" y="65466"/>
                  </a:lnTo>
                  <a:lnTo>
                    <a:pt x="1658" y="68008"/>
                  </a:lnTo>
                  <a:lnTo>
                    <a:pt x="4014" y="114493"/>
                  </a:lnTo>
                  <a:lnTo>
                    <a:pt x="7386" y="163475"/>
                  </a:lnTo>
                  <a:lnTo>
                    <a:pt x="11722" y="212409"/>
                  </a:lnTo>
                  <a:lnTo>
                    <a:pt x="17016" y="261249"/>
                  </a:lnTo>
                  <a:lnTo>
                    <a:pt x="23265" y="309948"/>
                  </a:lnTo>
                  <a:lnTo>
                    <a:pt x="30467" y="358504"/>
                  </a:lnTo>
                  <a:lnTo>
                    <a:pt x="38624" y="406920"/>
                  </a:lnTo>
                  <a:lnTo>
                    <a:pt x="47735" y="455194"/>
                  </a:lnTo>
                  <a:lnTo>
                    <a:pt x="57791" y="503280"/>
                  </a:lnTo>
                  <a:lnTo>
                    <a:pt x="68783" y="551131"/>
                  </a:lnTo>
                  <a:lnTo>
                    <a:pt x="80711" y="598748"/>
                  </a:lnTo>
                  <a:lnTo>
                    <a:pt x="93574" y="646131"/>
                  </a:lnTo>
                  <a:lnTo>
                    <a:pt x="107373" y="693279"/>
                  </a:lnTo>
                  <a:lnTo>
                    <a:pt x="122094" y="740148"/>
                  </a:lnTo>
                  <a:lnTo>
                    <a:pt x="137723" y="786692"/>
                  </a:lnTo>
                  <a:lnTo>
                    <a:pt x="154260" y="832910"/>
                  </a:lnTo>
                  <a:lnTo>
                    <a:pt x="171706" y="878804"/>
                  </a:lnTo>
                  <a:lnTo>
                    <a:pt x="190059" y="924373"/>
                  </a:lnTo>
                  <a:lnTo>
                    <a:pt x="209274" y="969587"/>
                  </a:lnTo>
                  <a:lnTo>
                    <a:pt x="229419" y="1014360"/>
                  </a:lnTo>
                  <a:lnTo>
                    <a:pt x="250407" y="1058735"/>
                  </a:lnTo>
                  <a:lnTo>
                    <a:pt x="272267" y="1102698"/>
                  </a:lnTo>
                  <a:lnTo>
                    <a:pt x="294999" y="1146249"/>
                  </a:lnTo>
                  <a:lnTo>
                    <a:pt x="318581" y="1189345"/>
                  </a:lnTo>
                  <a:lnTo>
                    <a:pt x="342990" y="1231945"/>
                  </a:lnTo>
                  <a:lnTo>
                    <a:pt x="368226" y="1274049"/>
                  </a:lnTo>
                  <a:lnTo>
                    <a:pt x="394290" y="1315658"/>
                  </a:lnTo>
                  <a:lnTo>
                    <a:pt x="421181" y="1356770"/>
                  </a:lnTo>
                  <a:lnTo>
                    <a:pt x="448873" y="1397348"/>
                  </a:lnTo>
                  <a:lnTo>
                    <a:pt x="477340" y="1437350"/>
                  </a:lnTo>
                  <a:lnTo>
                    <a:pt x="506582" y="1476779"/>
                  </a:lnTo>
                  <a:lnTo>
                    <a:pt x="536534" y="1515683"/>
                  </a:lnTo>
                  <a:lnTo>
                    <a:pt x="567390" y="1553911"/>
                  </a:lnTo>
                  <a:lnTo>
                    <a:pt x="598926" y="1591579"/>
                  </a:lnTo>
                  <a:lnTo>
                    <a:pt x="631177" y="1628598"/>
                  </a:lnTo>
                  <a:lnTo>
                    <a:pt x="664143" y="1664970"/>
                  </a:lnTo>
                  <a:lnTo>
                    <a:pt x="697823" y="1700694"/>
                  </a:lnTo>
                  <a:lnTo>
                    <a:pt x="732218" y="1735770"/>
                  </a:lnTo>
                  <a:lnTo>
                    <a:pt x="767294" y="1770166"/>
                  </a:lnTo>
                  <a:lnTo>
                    <a:pt x="803019" y="1803846"/>
                  </a:lnTo>
                  <a:lnTo>
                    <a:pt x="839391" y="1836812"/>
                  </a:lnTo>
                  <a:lnTo>
                    <a:pt x="876410" y="1869063"/>
                  </a:lnTo>
                  <a:lnTo>
                    <a:pt x="914078" y="1900599"/>
                  </a:lnTo>
                  <a:lnTo>
                    <a:pt x="952357" y="1931390"/>
                  </a:lnTo>
                  <a:lnTo>
                    <a:pt x="991210" y="1961407"/>
                  </a:lnTo>
                  <a:lnTo>
                    <a:pt x="1030638" y="1990648"/>
                  </a:lnTo>
                  <a:lnTo>
                    <a:pt x="1070641" y="2019115"/>
                  </a:lnTo>
                  <a:lnTo>
                    <a:pt x="1111218" y="2046807"/>
                  </a:lnTo>
                  <a:lnTo>
                    <a:pt x="1152331" y="2073699"/>
                  </a:lnTo>
                  <a:lnTo>
                    <a:pt x="1193981" y="2099693"/>
                  </a:lnTo>
                  <a:lnTo>
                    <a:pt x="1236013" y="2125050"/>
                  </a:lnTo>
                  <a:lnTo>
                    <a:pt x="1278644" y="2149408"/>
                  </a:lnTo>
                  <a:lnTo>
                    <a:pt x="1321740" y="2172990"/>
                  </a:lnTo>
                  <a:lnTo>
                    <a:pt x="1365290" y="2195722"/>
                  </a:lnTo>
                  <a:lnTo>
                    <a:pt x="1409253" y="2217582"/>
                  </a:lnTo>
                  <a:lnTo>
                    <a:pt x="1453628" y="2238570"/>
                  </a:lnTo>
                  <a:lnTo>
                    <a:pt x="1498416" y="2258685"/>
                  </a:lnTo>
                  <a:lnTo>
                    <a:pt x="1543616" y="2277929"/>
                  </a:lnTo>
                  <a:lnTo>
                    <a:pt x="1589185" y="2296283"/>
                  </a:lnTo>
                  <a:lnTo>
                    <a:pt x="1635078" y="2313729"/>
                  </a:lnTo>
                  <a:lnTo>
                    <a:pt x="1681297" y="2330266"/>
                  </a:lnTo>
                  <a:lnTo>
                    <a:pt x="1727841" y="2345895"/>
                  </a:lnTo>
                  <a:lnTo>
                    <a:pt x="1774710" y="2360616"/>
                  </a:lnTo>
                  <a:lnTo>
                    <a:pt x="1821858" y="2374415"/>
                  </a:lnTo>
                  <a:lnTo>
                    <a:pt x="1869241" y="2387278"/>
                  </a:lnTo>
                  <a:lnTo>
                    <a:pt x="1916858" y="2399206"/>
                  </a:lnTo>
                  <a:lnTo>
                    <a:pt x="1964709" y="2410197"/>
                  </a:lnTo>
                  <a:lnTo>
                    <a:pt x="2012795" y="2420253"/>
                  </a:lnTo>
                  <a:lnTo>
                    <a:pt x="2061069" y="2429364"/>
                  </a:lnTo>
                  <a:lnTo>
                    <a:pt x="2066091" y="2430211"/>
                  </a:lnTo>
                </a:path>
                <a:path w="3270250" h="2468880">
                  <a:moveTo>
                    <a:pt x="2935359" y="2430211"/>
                  </a:moveTo>
                  <a:lnTo>
                    <a:pt x="2988655" y="2420253"/>
                  </a:lnTo>
                  <a:lnTo>
                    <a:pt x="3036741" y="2410197"/>
                  </a:lnTo>
                  <a:lnTo>
                    <a:pt x="3084592" y="2399205"/>
                  </a:lnTo>
                  <a:lnTo>
                    <a:pt x="3132210" y="2387278"/>
                  </a:lnTo>
                  <a:lnTo>
                    <a:pt x="3179592" y="2374415"/>
                  </a:lnTo>
                  <a:lnTo>
                    <a:pt x="3226741" y="2360616"/>
                  </a:lnTo>
                  <a:lnTo>
                    <a:pt x="3269750" y="2347107"/>
                  </a:lnTo>
                </a:path>
              </a:pathLst>
            </a:custGeom>
            <a:ln w="1485900">
              <a:solidFill>
                <a:srgbClr val="0F6761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7" name="object 7" descr=""/>
          <p:cNvGrpSpPr/>
          <p:nvPr/>
        </p:nvGrpSpPr>
        <p:grpSpPr>
          <a:xfrm>
            <a:off x="4067955" y="7647374"/>
            <a:ext cx="2666365" cy="2666365"/>
            <a:chOff x="4067955" y="7647374"/>
            <a:chExt cx="2666365" cy="2666365"/>
          </a:xfrm>
        </p:grpSpPr>
        <p:sp>
          <p:nvSpPr>
            <p:cNvPr id="8" name="object 8" descr=""/>
            <p:cNvSpPr/>
            <p:nvPr/>
          </p:nvSpPr>
          <p:spPr>
            <a:xfrm>
              <a:off x="4809334" y="8388752"/>
              <a:ext cx="1183640" cy="1183640"/>
            </a:xfrm>
            <a:custGeom>
              <a:avLst/>
              <a:gdLst/>
              <a:ahLst/>
              <a:cxnLst/>
              <a:rect l="l" t="t" r="r" b="b"/>
              <a:pathLst>
                <a:path w="1183639" h="1183640">
                  <a:moveTo>
                    <a:pt x="591708" y="1183417"/>
                  </a:moveTo>
                  <a:lnTo>
                    <a:pt x="533710" y="1180574"/>
                  </a:lnTo>
                  <a:lnTo>
                    <a:pt x="476271" y="1172047"/>
                  </a:lnTo>
                  <a:lnTo>
                    <a:pt x="419942" y="1157944"/>
                  </a:lnTo>
                  <a:lnTo>
                    <a:pt x="365271" y="1138375"/>
                  </a:lnTo>
                  <a:lnTo>
                    <a:pt x="312775" y="1113554"/>
                  </a:lnTo>
                  <a:lnTo>
                    <a:pt x="262972" y="1083696"/>
                  </a:lnTo>
                  <a:lnTo>
                    <a:pt x="216328" y="1049110"/>
                  </a:lnTo>
                  <a:lnTo>
                    <a:pt x="173307" y="1010109"/>
                  </a:lnTo>
                  <a:lnTo>
                    <a:pt x="134306" y="967088"/>
                  </a:lnTo>
                  <a:lnTo>
                    <a:pt x="99720" y="920444"/>
                  </a:lnTo>
                  <a:lnTo>
                    <a:pt x="69862" y="870641"/>
                  </a:lnTo>
                  <a:lnTo>
                    <a:pt x="45041" y="818145"/>
                  </a:lnTo>
                  <a:lnTo>
                    <a:pt x="25472" y="763474"/>
                  </a:lnTo>
                  <a:lnTo>
                    <a:pt x="11369" y="707145"/>
                  </a:lnTo>
                  <a:lnTo>
                    <a:pt x="2842" y="649706"/>
                  </a:lnTo>
                  <a:lnTo>
                    <a:pt x="0" y="591708"/>
                  </a:lnTo>
                  <a:lnTo>
                    <a:pt x="710" y="562639"/>
                  </a:lnTo>
                  <a:lnTo>
                    <a:pt x="6395" y="504921"/>
                  </a:lnTo>
                  <a:lnTo>
                    <a:pt x="17737" y="447900"/>
                  </a:lnTo>
                  <a:lnTo>
                    <a:pt x="34573" y="392399"/>
                  </a:lnTo>
                  <a:lnTo>
                    <a:pt x="56821" y="338687"/>
                  </a:lnTo>
                  <a:lnTo>
                    <a:pt x="84161" y="287537"/>
                  </a:lnTo>
                  <a:lnTo>
                    <a:pt x="116461" y="239197"/>
                  </a:lnTo>
                  <a:lnTo>
                    <a:pt x="153254" y="194364"/>
                  </a:lnTo>
                  <a:lnTo>
                    <a:pt x="194364" y="153254"/>
                  </a:lnTo>
                  <a:lnTo>
                    <a:pt x="239197" y="116461"/>
                  </a:lnTo>
                  <a:lnTo>
                    <a:pt x="287537" y="84161"/>
                  </a:lnTo>
                  <a:lnTo>
                    <a:pt x="338687" y="56821"/>
                  </a:lnTo>
                  <a:lnTo>
                    <a:pt x="392399" y="34573"/>
                  </a:lnTo>
                  <a:lnTo>
                    <a:pt x="447900" y="17737"/>
                  </a:lnTo>
                  <a:lnTo>
                    <a:pt x="504921" y="6395"/>
                  </a:lnTo>
                  <a:lnTo>
                    <a:pt x="562639" y="710"/>
                  </a:lnTo>
                  <a:lnTo>
                    <a:pt x="591708" y="0"/>
                  </a:lnTo>
                  <a:lnTo>
                    <a:pt x="620777" y="710"/>
                  </a:lnTo>
                  <a:lnTo>
                    <a:pt x="678495" y="6395"/>
                  </a:lnTo>
                  <a:lnTo>
                    <a:pt x="735517" y="17737"/>
                  </a:lnTo>
                  <a:lnTo>
                    <a:pt x="791017" y="34573"/>
                  </a:lnTo>
                  <a:lnTo>
                    <a:pt x="844729" y="56821"/>
                  </a:lnTo>
                  <a:lnTo>
                    <a:pt x="895879" y="84161"/>
                  </a:lnTo>
                  <a:lnTo>
                    <a:pt x="944219" y="116461"/>
                  </a:lnTo>
                  <a:lnTo>
                    <a:pt x="989052" y="153254"/>
                  </a:lnTo>
                  <a:lnTo>
                    <a:pt x="1030162" y="194364"/>
                  </a:lnTo>
                  <a:lnTo>
                    <a:pt x="1066955" y="239197"/>
                  </a:lnTo>
                  <a:lnTo>
                    <a:pt x="1099255" y="287537"/>
                  </a:lnTo>
                  <a:lnTo>
                    <a:pt x="1126595" y="338687"/>
                  </a:lnTo>
                  <a:lnTo>
                    <a:pt x="1148843" y="392399"/>
                  </a:lnTo>
                  <a:lnTo>
                    <a:pt x="1165679" y="447900"/>
                  </a:lnTo>
                  <a:lnTo>
                    <a:pt x="1177021" y="504921"/>
                  </a:lnTo>
                  <a:lnTo>
                    <a:pt x="1182706" y="562639"/>
                  </a:lnTo>
                  <a:lnTo>
                    <a:pt x="1183417" y="591708"/>
                  </a:lnTo>
                  <a:lnTo>
                    <a:pt x="1182706" y="620777"/>
                  </a:lnTo>
                  <a:lnTo>
                    <a:pt x="1177021" y="678495"/>
                  </a:lnTo>
                  <a:lnTo>
                    <a:pt x="1165679" y="735517"/>
                  </a:lnTo>
                  <a:lnTo>
                    <a:pt x="1148843" y="791017"/>
                  </a:lnTo>
                  <a:lnTo>
                    <a:pt x="1126595" y="844729"/>
                  </a:lnTo>
                  <a:lnTo>
                    <a:pt x="1099255" y="895879"/>
                  </a:lnTo>
                  <a:lnTo>
                    <a:pt x="1066955" y="944219"/>
                  </a:lnTo>
                  <a:lnTo>
                    <a:pt x="1030162" y="989052"/>
                  </a:lnTo>
                  <a:lnTo>
                    <a:pt x="989052" y="1030162"/>
                  </a:lnTo>
                  <a:lnTo>
                    <a:pt x="944219" y="1066955"/>
                  </a:lnTo>
                  <a:lnTo>
                    <a:pt x="895879" y="1099255"/>
                  </a:lnTo>
                  <a:lnTo>
                    <a:pt x="844729" y="1126595"/>
                  </a:lnTo>
                  <a:lnTo>
                    <a:pt x="791017" y="1148843"/>
                  </a:lnTo>
                  <a:lnTo>
                    <a:pt x="735517" y="1165679"/>
                  </a:lnTo>
                  <a:lnTo>
                    <a:pt x="678495" y="1177021"/>
                  </a:lnTo>
                  <a:lnTo>
                    <a:pt x="620777" y="1182706"/>
                  </a:lnTo>
                  <a:lnTo>
                    <a:pt x="591708" y="1183417"/>
                  </a:lnTo>
                  <a:close/>
                </a:path>
              </a:pathLst>
            </a:custGeom>
            <a:solidFill>
              <a:srgbClr val="0F676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4810905" y="8390324"/>
              <a:ext cx="1180465" cy="1180465"/>
            </a:xfrm>
            <a:custGeom>
              <a:avLst/>
              <a:gdLst/>
              <a:ahLst/>
              <a:cxnLst/>
              <a:rect l="l" t="t" r="r" b="b"/>
              <a:pathLst>
                <a:path w="1180464" h="1180465">
                  <a:moveTo>
                    <a:pt x="549386" y="0"/>
                  </a:moveTo>
                  <a:lnTo>
                    <a:pt x="538628" y="792"/>
                  </a:lnTo>
                </a:path>
                <a:path w="1180464" h="1180465">
                  <a:moveTo>
                    <a:pt x="503363" y="4935"/>
                  </a:moveTo>
                  <a:lnTo>
                    <a:pt x="486812" y="7743"/>
                  </a:lnTo>
                </a:path>
                <a:path w="1180464" h="1180465">
                  <a:moveTo>
                    <a:pt x="460816" y="12914"/>
                  </a:moveTo>
                  <a:lnTo>
                    <a:pt x="446359" y="16274"/>
                  </a:lnTo>
                </a:path>
                <a:path w="1180464" h="1180465">
                  <a:moveTo>
                    <a:pt x="412198" y="25940"/>
                  </a:moveTo>
                  <a:lnTo>
                    <a:pt x="401941" y="29329"/>
                  </a:lnTo>
                </a:path>
                <a:path w="1180464" h="1180465">
                  <a:moveTo>
                    <a:pt x="326672" y="60506"/>
                  </a:moveTo>
                  <a:lnTo>
                    <a:pt x="316999" y="65374"/>
                  </a:lnTo>
                </a:path>
                <a:path w="1180464" h="1180465">
                  <a:moveTo>
                    <a:pt x="286021" y="82688"/>
                  </a:moveTo>
                  <a:lnTo>
                    <a:pt x="271790" y="91625"/>
                  </a:lnTo>
                </a:path>
                <a:path w="1180464" h="1180465">
                  <a:moveTo>
                    <a:pt x="249793" y="106323"/>
                  </a:moveTo>
                  <a:lnTo>
                    <a:pt x="237695" y="114978"/>
                  </a:lnTo>
                </a:path>
                <a:path w="1180464" h="1180465">
                  <a:moveTo>
                    <a:pt x="209842" y="136975"/>
                  </a:moveTo>
                  <a:lnTo>
                    <a:pt x="201649" y="144043"/>
                  </a:lnTo>
                </a:path>
                <a:path w="1180464" h="1180465">
                  <a:moveTo>
                    <a:pt x="144043" y="201649"/>
                  </a:moveTo>
                  <a:lnTo>
                    <a:pt x="136976" y="209841"/>
                  </a:lnTo>
                </a:path>
                <a:path w="1180464" h="1180465">
                  <a:moveTo>
                    <a:pt x="114978" y="237695"/>
                  </a:moveTo>
                  <a:lnTo>
                    <a:pt x="105251" y="251397"/>
                  </a:lnTo>
                </a:path>
                <a:path w="1180464" h="1180465">
                  <a:moveTo>
                    <a:pt x="90553" y="273395"/>
                  </a:moveTo>
                  <a:lnTo>
                    <a:pt x="82688" y="286020"/>
                  </a:lnTo>
                </a:path>
                <a:path w="1180464" h="1180465">
                  <a:moveTo>
                    <a:pt x="65376" y="316996"/>
                  </a:moveTo>
                  <a:lnTo>
                    <a:pt x="60503" y="326677"/>
                  </a:lnTo>
                </a:path>
                <a:path w="1180464" h="1180465">
                  <a:moveTo>
                    <a:pt x="29335" y="401924"/>
                  </a:moveTo>
                  <a:lnTo>
                    <a:pt x="25936" y="412212"/>
                  </a:lnTo>
                </a:path>
                <a:path w="1180464" h="1180465">
                  <a:moveTo>
                    <a:pt x="16274" y="446359"/>
                  </a:moveTo>
                  <a:lnTo>
                    <a:pt x="12532" y="462733"/>
                  </a:lnTo>
                </a:path>
                <a:path w="1180464" h="1180465">
                  <a:moveTo>
                    <a:pt x="7366" y="488705"/>
                  </a:moveTo>
                  <a:lnTo>
                    <a:pt x="4935" y="503362"/>
                  </a:lnTo>
                </a:path>
                <a:path w="1180464" h="1180465">
                  <a:moveTo>
                    <a:pt x="793" y="538622"/>
                  </a:moveTo>
                  <a:lnTo>
                    <a:pt x="0" y="549391"/>
                  </a:lnTo>
                </a:path>
                <a:path w="1180464" h="1180465">
                  <a:moveTo>
                    <a:pt x="0" y="630883"/>
                  </a:moveTo>
                  <a:lnTo>
                    <a:pt x="793" y="641650"/>
                  </a:lnTo>
                </a:path>
                <a:path w="1180464" h="1180465">
                  <a:moveTo>
                    <a:pt x="4936" y="676911"/>
                  </a:moveTo>
                  <a:lnTo>
                    <a:pt x="7744" y="693464"/>
                  </a:lnTo>
                </a:path>
                <a:path w="1180464" h="1180465">
                  <a:moveTo>
                    <a:pt x="12913" y="719454"/>
                  </a:moveTo>
                  <a:lnTo>
                    <a:pt x="16274" y="733914"/>
                  </a:lnTo>
                </a:path>
                <a:path w="1180464" h="1180465">
                  <a:moveTo>
                    <a:pt x="25941" y="768077"/>
                  </a:moveTo>
                  <a:lnTo>
                    <a:pt x="29327" y="778325"/>
                  </a:lnTo>
                </a:path>
                <a:path w="1180464" h="1180465">
                  <a:moveTo>
                    <a:pt x="60516" y="853620"/>
                  </a:moveTo>
                  <a:lnTo>
                    <a:pt x="65365" y="863256"/>
                  </a:lnTo>
                </a:path>
                <a:path w="1180464" h="1180465">
                  <a:moveTo>
                    <a:pt x="82689" y="894252"/>
                  </a:moveTo>
                  <a:lnTo>
                    <a:pt x="91613" y="908463"/>
                  </a:lnTo>
                </a:path>
                <a:path w="1180464" h="1180465">
                  <a:moveTo>
                    <a:pt x="106349" y="930517"/>
                  </a:moveTo>
                  <a:lnTo>
                    <a:pt x="114979" y="942577"/>
                  </a:lnTo>
                </a:path>
                <a:path w="1180464" h="1180465">
                  <a:moveTo>
                    <a:pt x="136989" y="970448"/>
                  </a:moveTo>
                  <a:lnTo>
                    <a:pt x="144026" y="978604"/>
                  </a:lnTo>
                </a:path>
                <a:path w="1180464" h="1180465">
                  <a:moveTo>
                    <a:pt x="201672" y="1036250"/>
                  </a:moveTo>
                  <a:lnTo>
                    <a:pt x="209820" y="1043279"/>
                  </a:lnTo>
                </a:path>
                <a:path w="1180464" h="1180465">
                  <a:moveTo>
                    <a:pt x="237696" y="1065294"/>
                  </a:moveTo>
                  <a:lnTo>
                    <a:pt x="251368" y="1075001"/>
                  </a:lnTo>
                </a:path>
                <a:path w="1180464" h="1180465">
                  <a:moveTo>
                    <a:pt x="273456" y="1089759"/>
                  </a:moveTo>
                  <a:lnTo>
                    <a:pt x="286022" y="1097584"/>
                  </a:lnTo>
                </a:path>
                <a:path w="1180464" h="1180465">
                  <a:moveTo>
                    <a:pt x="317036" y="1114918"/>
                  </a:moveTo>
                  <a:lnTo>
                    <a:pt x="326627" y="1119745"/>
                  </a:lnTo>
                </a:path>
                <a:path w="1180464" h="1180465">
                  <a:moveTo>
                    <a:pt x="401975" y="1150955"/>
                  </a:moveTo>
                  <a:lnTo>
                    <a:pt x="412171" y="1154324"/>
                  </a:lnTo>
                </a:path>
                <a:path w="1180464" h="1180465">
                  <a:moveTo>
                    <a:pt x="446359" y="1163998"/>
                  </a:moveTo>
                  <a:lnTo>
                    <a:pt x="462704" y="1167734"/>
                  </a:lnTo>
                </a:path>
                <a:path w="1180464" h="1180465">
                  <a:moveTo>
                    <a:pt x="488760" y="1172917"/>
                  </a:moveTo>
                  <a:lnTo>
                    <a:pt x="503363" y="1175337"/>
                  </a:lnTo>
                </a:path>
                <a:path w="1180464" h="1180465">
                  <a:moveTo>
                    <a:pt x="538643" y="1179482"/>
                  </a:moveTo>
                  <a:lnTo>
                    <a:pt x="549368" y="1180272"/>
                  </a:lnTo>
                </a:path>
                <a:path w="1180464" h="1180465">
                  <a:moveTo>
                    <a:pt x="630906" y="1180272"/>
                  </a:moveTo>
                  <a:lnTo>
                    <a:pt x="641629" y="1179482"/>
                  </a:lnTo>
                </a:path>
                <a:path w="1180464" h="1180465">
                  <a:moveTo>
                    <a:pt x="676911" y="1175337"/>
                  </a:moveTo>
                  <a:lnTo>
                    <a:pt x="693438" y="1172534"/>
                  </a:lnTo>
                </a:path>
                <a:path w="1180464" h="1180465">
                  <a:moveTo>
                    <a:pt x="719507" y="1167348"/>
                  </a:moveTo>
                  <a:lnTo>
                    <a:pt x="733914" y="1163998"/>
                  </a:lnTo>
                </a:path>
                <a:path w="1180464" h="1180465">
                  <a:moveTo>
                    <a:pt x="768108" y="1154322"/>
                  </a:moveTo>
                  <a:lnTo>
                    <a:pt x="778289" y="1150958"/>
                  </a:lnTo>
                </a:path>
                <a:path w="1180464" h="1180465">
                  <a:moveTo>
                    <a:pt x="853659" y="1119738"/>
                  </a:moveTo>
                  <a:lnTo>
                    <a:pt x="863227" y="1114923"/>
                  </a:lnTo>
                </a:path>
                <a:path w="1180464" h="1180465">
                  <a:moveTo>
                    <a:pt x="894252" y="1097583"/>
                  </a:moveTo>
                  <a:lnTo>
                    <a:pt x="908443" y="1088673"/>
                  </a:lnTo>
                </a:path>
                <a:path w="1180464" h="1180465">
                  <a:moveTo>
                    <a:pt x="930558" y="1073896"/>
                  </a:moveTo>
                  <a:lnTo>
                    <a:pt x="942577" y="1065294"/>
                  </a:lnTo>
                </a:path>
                <a:path w="1180464" h="1180465">
                  <a:moveTo>
                    <a:pt x="970465" y="1043270"/>
                  </a:moveTo>
                  <a:lnTo>
                    <a:pt x="978587" y="1036263"/>
                  </a:lnTo>
                </a:path>
                <a:path w="1180464" h="1180465">
                  <a:moveTo>
                    <a:pt x="1036260" y="978591"/>
                  </a:moveTo>
                  <a:lnTo>
                    <a:pt x="1043273" y="970462"/>
                  </a:lnTo>
                </a:path>
                <a:path w="1180464" h="1180465">
                  <a:moveTo>
                    <a:pt x="1065294" y="942577"/>
                  </a:moveTo>
                  <a:lnTo>
                    <a:pt x="1075000" y="928907"/>
                  </a:lnTo>
                </a:path>
                <a:path w="1180464" h="1180465">
                  <a:moveTo>
                    <a:pt x="1089764" y="906810"/>
                  </a:moveTo>
                  <a:lnTo>
                    <a:pt x="1097584" y="894252"/>
                  </a:lnTo>
                </a:path>
                <a:path w="1180464" h="1180465">
                  <a:moveTo>
                    <a:pt x="1114918" y="863237"/>
                  </a:moveTo>
                  <a:lnTo>
                    <a:pt x="1119746" y="853644"/>
                  </a:lnTo>
                </a:path>
                <a:path w="1180464" h="1180465">
                  <a:moveTo>
                    <a:pt x="1150953" y="778305"/>
                  </a:moveTo>
                  <a:lnTo>
                    <a:pt x="1154327" y="768094"/>
                  </a:lnTo>
                </a:path>
                <a:path w="1180464" h="1180465">
                  <a:moveTo>
                    <a:pt x="1163999" y="733914"/>
                  </a:moveTo>
                  <a:lnTo>
                    <a:pt x="1167737" y="717558"/>
                  </a:lnTo>
                </a:path>
                <a:path w="1180464" h="1180465">
                  <a:moveTo>
                    <a:pt x="1172913" y="691536"/>
                  </a:moveTo>
                  <a:lnTo>
                    <a:pt x="1175338" y="676911"/>
                  </a:lnTo>
                </a:path>
                <a:path w="1180464" h="1180465">
                  <a:moveTo>
                    <a:pt x="1179481" y="641645"/>
                  </a:moveTo>
                  <a:lnTo>
                    <a:pt x="1180274" y="630887"/>
                  </a:lnTo>
                </a:path>
                <a:path w="1180464" h="1180465">
                  <a:moveTo>
                    <a:pt x="1180274" y="549386"/>
                  </a:moveTo>
                  <a:lnTo>
                    <a:pt x="1179481" y="538629"/>
                  </a:lnTo>
                </a:path>
                <a:path w="1180464" h="1180465">
                  <a:moveTo>
                    <a:pt x="1175338" y="503362"/>
                  </a:moveTo>
                  <a:lnTo>
                    <a:pt x="1172532" y="486818"/>
                  </a:lnTo>
                </a:path>
                <a:path w="1180464" h="1180465">
                  <a:moveTo>
                    <a:pt x="1167356" y="460799"/>
                  </a:moveTo>
                  <a:lnTo>
                    <a:pt x="1163999" y="446359"/>
                  </a:lnTo>
                </a:path>
                <a:path w="1180464" h="1180465">
                  <a:moveTo>
                    <a:pt x="1154329" y="412185"/>
                  </a:moveTo>
                  <a:lnTo>
                    <a:pt x="1150950" y="401958"/>
                  </a:lnTo>
                </a:path>
                <a:path w="1180464" h="1180465">
                  <a:moveTo>
                    <a:pt x="1119754" y="326644"/>
                  </a:moveTo>
                  <a:lnTo>
                    <a:pt x="1114911" y="317021"/>
                  </a:lnTo>
                </a:path>
                <a:path w="1180464" h="1180465">
                  <a:moveTo>
                    <a:pt x="1097585" y="286021"/>
                  </a:moveTo>
                  <a:lnTo>
                    <a:pt x="1088659" y="271806"/>
                  </a:lnTo>
                </a:path>
                <a:path w="1180464" h="1180465">
                  <a:moveTo>
                    <a:pt x="1073928" y="249760"/>
                  </a:moveTo>
                  <a:lnTo>
                    <a:pt x="1065295" y="237696"/>
                  </a:lnTo>
                </a:path>
                <a:path w="1180464" h="1180465">
                  <a:moveTo>
                    <a:pt x="1043288" y="209829"/>
                  </a:moveTo>
                  <a:lnTo>
                    <a:pt x="1036242" y="201662"/>
                  </a:lnTo>
                </a:path>
                <a:path w="1180464" h="1180465">
                  <a:moveTo>
                    <a:pt x="978613" y="144033"/>
                  </a:moveTo>
                  <a:lnTo>
                    <a:pt x="970441" y="136982"/>
                  </a:lnTo>
                </a:path>
                <a:path w="1180464" h="1180465">
                  <a:moveTo>
                    <a:pt x="942578" y="114978"/>
                  </a:moveTo>
                  <a:lnTo>
                    <a:pt x="928884" y="105256"/>
                  </a:lnTo>
                </a:path>
                <a:path w="1180464" h="1180465">
                  <a:moveTo>
                    <a:pt x="906860" y="90541"/>
                  </a:moveTo>
                  <a:lnTo>
                    <a:pt x="894253" y="82688"/>
                  </a:lnTo>
                </a:path>
                <a:path w="1180464" h="1180465">
                  <a:moveTo>
                    <a:pt x="863265" y="65369"/>
                  </a:moveTo>
                  <a:lnTo>
                    <a:pt x="853612" y="60511"/>
                  </a:lnTo>
                </a:path>
                <a:path w="1180464" h="1180465">
                  <a:moveTo>
                    <a:pt x="778324" y="29326"/>
                  </a:moveTo>
                  <a:lnTo>
                    <a:pt x="768081" y="25942"/>
                  </a:lnTo>
                </a:path>
                <a:path w="1180464" h="1180465">
                  <a:moveTo>
                    <a:pt x="733915" y="16274"/>
                  </a:moveTo>
                  <a:lnTo>
                    <a:pt x="717552" y="12535"/>
                  </a:lnTo>
                </a:path>
                <a:path w="1180464" h="1180465">
                  <a:moveTo>
                    <a:pt x="691545" y="7362"/>
                  </a:moveTo>
                  <a:lnTo>
                    <a:pt x="676911" y="4936"/>
                  </a:lnTo>
                </a:path>
                <a:path w="1180464" h="1180465">
                  <a:moveTo>
                    <a:pt x="641645" y="792"/>
                  </a:moveTo>
                  <a:lnTo>
                    <a:pt x="630889" y="0"/>
                  </a:lnTo>
                </a:path>
              </a:pathLst>
            </a:custGeom>
            <a:ln w="1485900">
              <a:solidFill>
                <a:srgbClr val="0F6761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" name="object 10" descr=""/>
          <p:cNvSpPr txBox="1"/>
          <p:nvPr/>
        </p:nvSpPr>
        <p:spPr>
          <a:xfrm>
            <a:off x="1764497" y="3270781"/>
            <a:ext cx="4845685" cy="1296670"/>
          </a:xfrm>
          <a:prstGeom prst="rect">
            <a:avLst/>
          </a:prstGeom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 sz="8300" spc="-434" b="1">
                <a:solidFill>
                  <a:srgbClr val="181818"/>
                </a:solidFill>
                <a:latin typeface="Arial"/>
                <a:cs typeface="Arial"/>
              </a:rPr>
              <a:t>Objectives</a:t>
            </a:r>
            <a:endParaRPr sz="8300">
              <a:latin typeface="Arial"/>
              <a:cs typeface="Arial"/>
            </a:endParaRPr>
          </a:p>
        </p:txBody>
      </p:sp>
      <p:grpSp>
        <p:nvGrpSpPr>
          <p:cNvPr id="11" name="object 11" descr=""/>
          <p:cNvGrpSpPr/>
          <p:nvPr/>
        </p:nvGrpSpPr>
        <p:grpSpPr>
          <a:xfrm>
            <a:off x="8816771" y="1981019"/>
            <a:ext cx="5876290" cy="2272030"/>
            <a:chOff x="8816771" y="1981019"/>
            <a:chExt cx="5876290" cy="2272030"/>
          </a:xfrm>
        </p:grpSpPr>
        <p:sp>
          <p:nvSpPr>
            <p:cNvPr id="12" name="object 12" descr=""/>
            <p:cNvSpPr/>
            <p:nvPr/>
          </p:nvSpPr>
          <p:spPr>
            <a:xfrm>
              <a:off x="8921546" y="2085794"/>
              <a:ext cx="5666740" cy="2062480"/>
            </a:xfrm>
            <a:custGeom>
              <a:avLst/>
              <a:gdLst/>
              <a:ahLst/>
              <a:cxnLst/>
              <a:rect l="l" t="t" r="r" b="b"/>
              <a:pathLst>
                <a:path w="5666740" h="2062479">
                  <a:moveTo>
                    <a:pt x="5361916" y="2061936"/>
                  </a:moveTo>
                  <a:lnTo>
                    <a:pt x="304800" y="2061936"/>
                  </a:lnTo>
                  <a:lnTo>
                    <a:pt x="255359" y="2057946"/>
                  </a:lnTo>
                  <a:lnTo>
                    <a:pt x="208459" y="2046397"/>
                  </a:lnTo>
                  <a:lnTo>
                    <a:pt x="164726" y="2027914"/>
                  </a:lnTo>
                  <a:lnTo>
                    <a:pt x="124789" y="2003127"/>
                  </a:lnTo>
                  <a:lnTo>
                    <a:pt x="89273" y="1972662"/>
                  </a:lnTo>
                  <a:lnTo>
                    <a:pt x="58808" y="1937147"/>
                  </a:lnTo>
                  <a:lnTo>
                    <a:pt x="34021" y="1897209"/>
                  </a:lnTo>
                  <a:lnTo>
                    <a:pt x="15538" y="1853476"/>
                  </a:lnTo>
                  <a:lnTo>
                    <a:pt x="3989" y="1806576"/>
                  </a:lnTo>
                  <a:lnTo>
                    <a:pt x="0" y="1757135"/>
                  </a:lnTo>
                  <a:lnTo>
                    <a:pt x="0" y="304800"/>
                  </a:lnTo>
                  <a:lnTo>
                    <a:pt x="3989" y="255359"/>
                  </a:lnTo>
                  <a:lnTo>
                    <a:pt x="15538" y="208459"/>
                  </a:lnTo>
                  <a:lnTo>
                    <a:pt x="34021" y="164726"/>
                  </a:lnTo>
                  <a:lnTo>
                    <a:pt x="58808" y="124789"/>
                  </a:lnTo>
                  <a:lnTo>
                    <a:pt x="89273" y="89273"/>
                  </a:lnTo>
                  <a:lnTo>
                    <a:pt x="124789" y="58808"/>
                  </a:lnTo>
                  <a:lnTo>
                    <a:pt x="164726" y="34021"/>
                  </a:lnTo>
                  <a:lnTo>
                    <a:pt x="208459" y="15538"/>
                  </a:lnTo>
                  <a:lnTo>
                    <a:pt x="255359" y="3989"/>
                  </a:lnTo>
                  <a:lnTo>
                    <a:pt x="304800" y="0"/>
                  </a:lnTo>
                  <a:lnTo>
                    <a:pt x="5361916" y="0"/>
                  </a:lnTo>
                  <a:lnTo>
                    <a:pt x="5411357" y="3989"/>
                  </a:lnTo>
                  <a:lnTo>
                    <a:pt x="5458257" y="15538"/>
                  </a:lnTo>
                  <a:lnTo>
                    <a:pt x="5501990" y="34021"/>
                  </a:lnTo>
                  <a:lnTo>
                    <a:pt x="5541927" y="58808"/>
                  </a:lnTo>
                  <a:lnTo>
                    <a:pt x="5577442" y="89273"/>
                  </a:lnTo>
                  <a:lnTo>
                    <a:pt x="5607908" y="124789"/>
                  </a:lnTo>
                  <a:lnTo>
                    <a:pt x="5632695" y="164726"/>
                  </a:lnTo>
                  <a:lnTo>
                    <a:pt x="5651177" y="208459"/>
                  </a:lnTo>
                  <a:lnTo>
                    <a:pt x="5662727" y="255359"/>
                  </a:lnTo>
                  <a:lnTo>
                    <a:pt x="5666716" y="304800"/>
                  </a:lnTo>
                  <a:lnTo>
                    <a:pt x="5666716" y="1757135"/>
                  </a:lnTo>
                  <a:lnTo>
                    <a:pt x="5662727" y="1806576"/>
                  </a:lnTo>
                  <a:lnTo>
                    <a:pt x="5651177" y="1853476"/>
                  </a:lnTo>
                  <a:lnTo>
                    <a:pt x="5632695" y="1897209"/>
                  </a:lnTo>
                  <a:lnTo>
                    <a:pt x="5607908" y="1937147"/>
                  </a:lnTo>
                  <a:lnTo>
                    <a:pt x="5577442" y="1972662"/>
                  </a:lnTo>
                  <a:lnTo>
                    <a:pt x="5541927" y="2003127"/>
                  </a:lnTo>
                  <a:lnTo>
                    <a:pt x="5501990" y="2027914"/>
                  </a:lnTo>
                  <a:lnTo>
                    <a:pt x="5458257" y="2046397"/>
                  </a:lnTo>
                  <a:lnTo>
                    <a:pt x="5411357" y="2057946"/>
                  </a:lnTo>
                  <a:lnTo>
                    <a:pt x="5361916" y="206193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8921546" y="2085794"/>
              <a:ext cx="5666740" cy="2062480"/>
            </a:xfrm>
            <a:custGeom>
              <a:avLst/>
              <a:gdLst/>
              <a:ahLst/>
              <a:cxnLst/>
              <a:rect l="l" t="t" r="r" b="b"/>
              <a:pathLst>
                <a:path w="5666740" h="2062479">
                  <a:moveTo>
                    <a:pt x="304800" y="0"/>
                  </a:moveTo>
                  <a:lnTo>
                    <a:pt x="5361916" y="0"/>
                  </a:lnTo>
                  <a:lnTo>
                    <a:pt x="5411356" y="3989"/>
                  </a:lnTo>
                  <a:lnTo>
                    <a:pt x="5458257" y="15538"/>
                  </a:lnTo>
                  <a:lnTo>
                    <a:pt x="5501989" y="34021"/>
                  </a:lnTo>
                  <a:lnTo>
                    <a:pt x="5541927" y="58808"/>
                  </a:lnTo>
                  <a:lnTo>
                    <a:pt x="5577442" y="89273"/>
                  </a:lnTo>
                  <a:lnTo>
                    <a:pt x="5607908" y="124788"/>
                  </a:lnTo>
                  <a:lnTo>
                    <a:pt x="5632695" y="164726"/>
                  </a:lnTo>
                  <a:lnTo>
                    <a:pt x="5651177" y="208459"/>
                  </a:lnTo>
                  <a:lnTo>
                    <a:pt x="5662727" y="255359"/>
                  </a:lnTo>
                  <a:lnTo>
                    <a:pt x="5666716" y="304800"/>
                  </a:lnTo>
                  <a:lnTo>
                    <a:pt x="5666716" y="1757135"/>
                  </a:lnTo>
                  <a:lnTo>
                    <a:pt x="5662727" y="1806576"/>
                  </a:lnTo>
                  <a:lnTo>
                    <a:pt x="5651177" y="1853476"/>
                  </a:lnTo>
                  <a:lnTo>
                    <a:pt x="5632695" y="1897209"/>
                  </a:lnTo>
                  <a:lnTo>
                    <a:pt x="5607908" y="1937147"/>
                  </a:lnTo>
                  <a:lnTo>
                    <a:pt x="5577442" y="1972662"/>
                  </a:lnTo>
                  <a:lnTo>
                    <a:pt x="5541927" y="2003127"/>
                  </a:lnTo>
                  <a:lnTo>
                    <a:pt x="5501989" y="2027914"/>
                  </a:lnTo>
                  <a:lnTo>
                    <a:pt x="5458257" y="2046397"/>
                  </a:lnTo>
                  <a:lnTo>
                    <a:pt x="5411356" y="2057946"/>
                  </a:lnTo>
                  <a:lnTo>
                    <a:pt x="5361916" y="2061936"/>
                  </a:lnTo>
                  <a:lnTo>
                    <a:pt x="304800" y="2061936"/>
                  </a:lnTo>
                  <a:lnTo>
                    <a:pt x="255359" y="2057946"/>
                  </a:lnTo>
                  <a:lnTo>
                    <a:pt x="208459" y="2046397"/>
                  </a:lnTo>
                  <a:lnTo>
                    <a:pt x="164726" y="2027914"/>
                  </a:lnTo>
                  <a:lnTo>
                    <a:pt x="124789" y="2003127"/>
                  </a:lnTo>
                  <a:lnTo>
                    <a:pt x="89273" y="1972662"/>
                  </a:lnTo>
                  <a:lnTo>
                    <a:pt x="58808" y="1937146"/>
                  </a:lnTo>
                  <a:lnTo>
                    <a:pt x="34021" y="1897209"/>
                  </a:lnTo>
                  <a:lnTo>
                    <a:pt x="15538" y="1853476"/>
                  </a:lnTo>
                  <a:lnTo>
                    <a:pt x="3989" y="1806576"/>
                  </a:lnTo>
                  <a:lnTo>
                    <a:pt x="0" y="1757135"/>
                  </a:lnTo>
                  <a:lnTo>
                    <a:pt x="0" y="304800"/>
                  </a:lnTo>
                  <a:lnTo>
                    <a:pt x="3989" y="255359"/>
                  </a:lnTo>
                  <a:lnTo>
                    <a:pt x="15538" y="208459"/>
                  </a:lnTo>
                  <a:lnTo>
                    <a:pt x="34021" y="164726"/>
                  </a:lnTo>
                  <a:lnTo>
                    <a:pt x="58808" y="124789"/>
                  </a:lnTo>
                  <a:lnTo>
                    <a:pt x="89273" y="89273"/>
                  </a:lnTo>
                  <a:lnTo>
                    <a:pt x="124789" y="58808"/>
                  </a:lnTo>
                  <a:lnTo>
                    <a:pt x="164726" y="34021"/>
                  </a:lnTo>
                  <a:lnTo>
                    <a:pt x="208459" y="15538"/>
                  </a:lnTo>
                  <a:lnTo>
                    <a:pt x="255359" y="3989"/>
                  </a:lnTo>
                  <a:lnTo>
                    <a:pt x="304800" y="0"/>
                  </a:lnTo>
                </a:path>
              </a:pathLst>
            </a:custGeom>
            <a:ln w="209550">
              <a:solidFill>
                <a:srgbClr val="0F6761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 descr=""/>
          <p:cNvSpPr/>
          <p:nvPr/>
        </p:nvSpPr>
        <p:spPr>
          <a:xfrm>
            <a:off x="8921546" y="5327974"/>
            <a:ext cx="5666740" cy="2130425"/>
          </a:xfrm>
          <a:custGeom>
            <a:avLst/>
            <a:gdLst/>
            <a:ahLst/>
            <a:cxnLst/>
            <a:rect l="l" t="t" r="r" b="b"/>
            <a:pathLst>
              <a:path w="5666740" h="2130425">
                <a:moveTo>
                  <a:pt x="304800" y="0"/>
                </a:moveTo>
                <a:lnTo>
                  <a:pt x="5361916" y="0"/>
                </a:lnTo>
                <a:lnTo>
                  <a:pt x="5411356" y="3989"/>
                </a:lnTo>
                <a:lnTo>
                  <a:pt x="5458257" y="15538"/>
                </a:lnTo>
                <a:lnTo>
                  <a:pt x="5501989" y="34021"/>
                </a:lnTo>
                <a:lnTo>
                  <a:pt x="5541927" y="58808"/>
                </a:lnTo>
                <a:lnTo>
                  <a:pt x="5577442" y="89273"/>
                </a:lnTo>
                <a:lnTo>
                  <a:pt x="5607908" y="124788"/>
                </a:lnTo>
                <a:lnTo>
                  <a:pt x="5632695" y="164726"/>
                </a:lnTo>
                <a:lnTo>
                  <a:pt x="5651177" y="208459"/>
                </a:lnTo>
                <a:lnTo>
                  <a:pt x="5662727" y="255359"/>
                </a:lnTo>
                <a:lnTo>
                  <a:pt x="5666716" y="304800"/>
                </a:lnTo>
                <a:lnTo>
                  <a:pt x="5666716" y="1825530"/>
                </a:lnTo>
                <a:lnTo>
                  <a:pt x="5662727" y="1874970"/>
                </a:lnTo>
                <a:lnTo>
                  <a:pt x="5651177" y="1921870"/>
                </a:lnTo>
                <a:lnTo>
                  <a:pt x="5632695" y="1965603"/>
                </a:lnTo>
                <a:lnTo>
                  <a:pt x="5607908" y="2005541"/>
                </a:lnTo>
                <a:lnTo>
                  <a:pt x="5577442" y="2041056"/>
                </a:lnTo>
                <a:lnTo>
                  <a:pt x="5541927" y="2071521"/>
                </a:lnTo>
                <a:lnTo>
                  <a:pt x="5501989" y="2096309"/>
                </a:lnTo>
                <a:lnTo>
                  <a:pt x="5458257" y="2114791"/>
                </a:lnTo>
                <a:lnTo>
                  <a:pt x="5411356" y="2126341"/>
                </a:lnTo>
                <a:lnTo>
                  <a:pt x="5361916" y="2130330"/>
                </a:lnTo>
                <a:lnTo>
                  <a:pt x="304800" y="2130330"/>
                </a:lnTo>
                <a:lnTo>
                  <a:pt x="255359" y="2126341"/>
                </a:lnTo>
                <a:lnTo>
                  <a:pt x="208459" y="2114791"/>
                </a:lnTo>
                <a:lnTo>
                  <a:pt x="164726" y="2096309"/>
                </a:lnTo>
                <a:lnTo>
                  <a:pt x="124789" y="2071521"/>
                </a:lnTo>
                <a:lnTo>
                  <a:pt x="89273" y="2041056"/>
                </a:lnTo>
                <a:lnTo>
                  <a:pt x="58808" y="2005541"/>
                </a:lnTo>
                <a:lnTo>
                  <a:pt x="34021" y="1965603"/>
                </a:lnTo>
                <a:lnTo>
                  <a:pt x="15538" y="1921870"/>
                </a:lnTo>
                <a:lnTo>
                  <a:pt x="3989" y="1874970"/>
                </a:lnTo>
                <a:lnTo>
                  <a:pt x="0" y="1825530"/>
                </a:lnTo>
                <a:lnTo>
                  <a:pt x="0" y="304800"/>
                </a:lnTo>
                <a:lnTo>
                  <a:pt x="3989" y="255359"/>
                </a:lnTo>
                <a:lnTo>
                  <a:pt x="15538" y="208459"/>
                </a:lnTo>
                <a:lnTo>
                  <a:pt x="34021" y="164726"/>
                </a:lnTo>
                <a:lnTo>
                  <a:pt x="58808" y="124789"/>
                </a:lnTo>
                <a:lnTo>
                  <a:pt x="89273" y="89273"/>
                </a:lnTo>
                <a:lnTo>
                  <a:pt x="124789" y="58808"/>
                </a:lnTo>
                <a:lnTo>
                  <a:pt x="164726" y="34021"/>
                </a:lnTo>
                <a:lnTo>
                  <a:pt x="208459" y="15538"/>
                </a:lnTo>
                <a:lnTo>
                  <a:pt x="255359" y="3989"/>
                </a:lnTo>
                <a:lnTo>
                  <a:pt x="304800" y="0"/>
                </a:lnTo>
              </a:path>
            </a:pathLst>
          </a:custGeom>
          <a:ln w="209550">
            <a:solidFill>
              <a:srgbClr val="0F6761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 txBox="1"/>
          <p:nvPr/>
        </p:nvSpPr>
        <p:spPr>
          <a:xfrm>
            <a:off x="9163717" y="2613601"/>
            <a:ext cx="4964430" cy="909319"/>
          </a:xfrm>
          <a:prstGeom prst="rect">
            <a:avLst/>
          </a:prstGeom>
        </p:spPr>
        <p:txBody>
          <a:bodyPr wrap="square" lIns="0" tIns="79375" rIns="0" bIns="0" rtlCol="0" vert="horz">
            <a:spAutoFit/>
          </a:bodyPr>
          <a:lstStyle/>
          <a:p>
            <a:pPr marL="12700" marR="5080">
              <a:lnSpc>
                <a:spcPts val="3229"/>
              </a:lnSpc>
              <a:spcBef>
                <a:spcPts val="625"/>
              </a:spcBef>
            </a:pPr>
            <a:r>
              <a:rPr dirty="0" sz="3100" spc="-254">
                <a:latin typeface="Lucida Sans Unicode"/>
                <a:cs typeface="Lucida Sans Unicode"/>
              </a:rPr>
              <a:t>Enhance</a:t>
            </a:r>
            <a:r>
              <a:rPr dirty="0" sz="3100" spc="-260">
                <a:latin typeface="Lucida Sans Unicode"/>
                <a:cs typeface="Lucida Sans Unicode"/>
              </a:rPr>
              <a:t> </a:t>
            </a:r>
            <a:r>
              <a:rPr dirty="0" sz="3100" spc="-225">
                <a:latin typeface="Lucida Sans Unicode"/>
                <a:cs typeface="Lucida Sans Unicode"/>
              </a:rPr>
              <a:t>trust</a:t>
            </a:r>
            <a:r>
              <a:rPr dirty="0" sz="3100" spc="-254">
                <a:latin typeface="Lucida Sans Unicode"/>
                <a:cs typeface="Lucida Sans Unicode"/>
              </a:rPr>
              <a:t> </a:t>
            </a:r>
            <a:r>
              <a:rPr dirty="0" sz="3100" spc="-300">
                <a:latin typeface="Lucida Sans Unicode"/>
                <a:cs typeface="Lucida Sans Unicode"/>
              </a:rPr>
              <a:t>by</a:t>
            </a:r>
            <a:r>
              <a:rPr dirty="0" sz="3100" spc="-254">
                <a:latin typeface="Lucida Sans Unicode"/>
                <a:cs typeface="Lucida Sans Unicode"/>
              </a:rPr>
              <a:t> </a:t>
            </a:r>
            <a:r>
              <a:rPr dirty="0" sz="3100" spc="-280">
                <a:latin typeface="Lucida Sans Unicode"/>
                <a:cs typeface="Lucida Sans Unicode"/>
              </a:rPr>
              <a:t>combining</a:t>
            </a:r>
            <a:r>
              <a:rPr dirty="0" sz="3100" spc="-254">
                <a:latin typeface="Lucida Sans Unicode"/>
                <a:cs typeface="Lucida Sans Unicode"/>
              </a:rPr>
              <a:t> </a:t>
            </a:r>
            <a:r>
              <a:rPr dirty="0" sz="3100" spc="-50">
                <a:latin typeface="Lucida Sans Unicode"/>
                <a:cs typeface="Lucida Sans Unicode"/>
              </a:rPr>
              <a:t>AI </a:t>
            </a:r>
            <a:r>
              <a:rPr dirty="0" sz="3100" spc="-260">
                <a:latin typeface="Lucida Sans Unicode"/>
                <a:cs typeface="Lucida Sans Unicode"/>
              </a:rPr>
              <a:t>scoring</a:t>
            </a:r>
            <a:r>
              <a:rPr dirty="0" sz="3100" spc="-254">
                <a:latin typeface="Lucida Sans Unicode"/>
                <a:cs typeface="Lucida Sans Unicode"/>
              </a:rPr>
              <a:t> </a:t>
            </a:r>
            <a:r>
              <a:rPr dirty="0" sz="3100" spc="-240">
                <a:latin typeface="Lucida Sans Unicode"/>
                <a:cs typeface="Lucida Sans Unicode"/>
              </a:rPr>
              <a:t>with</a:t>
            </a:r>
            <a:r>
              <a:rPr dirty="0" sz="3100" spc="-250">
                <a:latin typeface="Lucida Sans Unicode"/>
                <a:cs typeface="Lucida Sans Unicode"/>
              </a:rPr>
              <a:t> </a:t>
            </a:r>
            <a:r>
              <a:rPr dirty="0" sz="3100" spc="-240">
                <a:latin typeface="Lucida Sans Unicode"/>
                <a:cs typeface="Lucida Sans Unicode"/>
              </a:rPr>
              <a:t>user</a:t>
            </a:r>
            <a:r>
              <a:rPr dirty="0" sz="3100" spc="-250">
                <a:latin typeface="Lucida Sans Unicode"/>
                <a:cs typeface="Lucida Sans Unicode"/>
              </a:rPr>
              <a:t> </a:t>
            </a:r>
            <a:r>
              <a:rPr dirty="0" sz="3100" spc="-114">
                <a:latin typeface="Lucida Sans Unicode"/>
                <a:cs typeface="Lucida Sans Unicode"/>
              </a:rPr>
              <a:t>feedback</a:t>
            </a:r>
            <a:r>
              <a:rPr dirty="0" sz="2700" spc="-114">
                <a:latin typeface="Arial MT"/>
                <a:cs typeface="Arial MT"/>
              </a:rPr>
              <a:t>.</a:t>
            </a:r>
            <a:endParaRPr sz="2700">
              <a:latin typeface="Arial MT"/>
              <a:cs typeface="Arial MT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9163717" y="5753325"/>
            <a:ext cx="5109210" cy="909319"/>
          </a:xfrm>
          <a:prstGeom prst="rect">
            <a:avLst/>
          </a:prstGeom>
        </p:spPr>
        <p:txBody>
          <a:bodyPr wrap="square" lIns="0" tIns="79375" rIns="0" bIns="0" rtlCol="0" vert="horz">
            <a:spAutoFit/>
          </a:bodyPr>
          <a:lstStyle/>
          <a:p>
            <a:pPr marL="12700" marR="5080">
              <a:lnSpc>
                <a:spcPts val="3229"/>
              </a:lnSpc>
              <a:spcBef>
                <a:spcPts val="625"/>
              </a:spcBef>
            </a:pPr>
            <a:r>
              <a:rPr dirty="0" sz="3100" spc="-250">
                <a:latin typeface="Lucida Sans Unicode"/>
                <a:cs typeface="Lucida Sans Unicode"/>
              </a:rPr>
              <a:t>Ensure</a:t>
            </a:r>
            <a:r>
              <a:rPr dirty="0" sz="3100" spc="-245">
                <a:latin typeface="Lucida Sans Unicode"/>
                <a:cs typeface="Lucida Sans Unicode"/>
              </a:rPr>
              <a:t> timely</a:t>
            </a:r>
            <a:r>
              <a:rPr dirty="0" sz="3100" spc="-240">
                <a:latin typeface="Lucida Sans Unicode"/>
                <a:cs typeface="Lucida Sans Unicode"/>
              </a:rPr>
              <a:t> </a:t>
            </a:r>
            <a:r>
              <a:rPr dirty="0" sz="3100" spc="-260">
                <a:latin typeface="Lucida Sans Unicode"/>
                <a:cs typeface="Lucida Sans Unicode"/>
              </a:rPr>
              <a:t>and</a:t>
            </a:r>
            <a:r>
              <a:rPr dirty="0" sz="3100" spc="-245">
                <a:latin typeface="Lucida Sans Unicode"/>
                <a:cs typeface="Lucida Sans Unicode"/>
              </a:rPr>
              <a:t> </a:t>
            </a:r>
            <a:r>
              <a:rPr dirty="0" sz="3100" spc="-100">
                <a:latin typeface="Lucida Sans Unicode"/>
                <a:cs typeface="Lucida Sans Unicode"/>
              </a:rPr>
              <a:t>accurate </a:t>
            </a:r>
            <a:r>
              <a:rPr dirty="0" sz="3100" spc="-229">
                <a:latin typeface="Lucida Sans Unicode"/>
                <a:cs typeface="Lucida Sans Unicode"/>
              </a:rPr>
              <a:t>delivery</a:t>
            </a:r>
            <a:r>
              <a:rPr dirty="0" sz="3100" spc="-240">
                <a:latin typeface="Lucida Sans Unicode"/>
                <a:cs typeface="Lucida Sans Unicode"/>
              </a:rPr>
              <a:t> </a:t>
            </a:r>
            <a:r>
              <a:rPr dirty="0" sz="3100" spc="-254">
                <a:latin typeface="Lucida Sans Unicode"/>
                <a:cs typeface="Lucida Sans Unicode"/>
              </a:rPr>
              <a:t>of</a:t>
            </a:r>
            <a:r>
              <a:rPr dirty="0" sz="3100" spc="-235">
                <a:latin typeface="Lucida Sans Unicode"/>
                <a:cs typeface="Lucida Sans Unicode"/>
              </a:rPr>
              <a:t> </a:t>
            </a:r>
            <a:r>
              <a:rPr dirty="0" sz="3100" spc="-220">
                <a:latin typeface="Lucida Sans Unicode"/>
                <a:cs typeface="Lucida Sans Unicode"/>
              </a:rPr>
              <a:t>verified</a:t>
            </a:r>
            <a:r>
              <a:rPr dirty="0" sz="3100" spc="-235">
                <a:latin typeface="Lucida Sans Unicode"/>
                <a:cs typeface="Lucida Sans Unicode"/>
              </a:rPr>
              <a:t> </a:t>
            </a:r>
            <a:r>
              <a:rPr dirty="0" sz="3100" spc="-210">
                <a:latin typeface="Lucida Sans Unicode"/>
                <a:cs typeface="Lucida Sans Unicode"/>
              </a:rPr>
              <a:t>information</a:t>
            </a:r>
            <a:r>
              <a:rPr dirty="0" sz="2700" spc="-210">
                <a:latin typeface="Arial MT"/>
                <a:cs typeface="Arial MT"/>
              </a:rPr>
              <a:t>.</a:t>
            </a:r>
            <a:endParaRPr sz="2700">
              <a:latin typeface="Arial MT"/>
              <a:cs typeface="Arial MT"/>
            </a:endParaRPr>
          </a:p>
        </p:txBody>
      </p:sp>
      <p:pic>
        <p:nvPicPr>
          <p:cNvPr id="17" name="object 1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9578" y="378791"/>
            <a:ext cx="2314575" cy="2314574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10287000"/>
                </a:moveTo>
                <a:lnTo>
                  <a:pt x="0" y="10287000"/>
                </a:lnTo>
                <a:lnTo>
                  <a:pt x="0" y="0"/>
                </a:lnTo>
                <a:lnTo>
                  <a:pt x="18288000" y="0"/>
                </a:lnTo>
                <a:lnTo>
                  <a:pt x="18288000" y="10287000"/>
                </a:lnTo>
                <a:close/>
              </a:path>
            </a:pathLst>
          </a:custGeom>
          <a:solidFill>
            <a:srgbClr val="035C61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 descr=""/>
          <p:cNvGrpSpPr/>
          <p:nvPr/>
        </p:nvGrpSpPr>
        <p:grpSpPr>
          <a:xfrm>
            <a:off x="4789359" y="3282157"/>
            <a:ext cx="8709660" cy="3219450"/>
            <a:chOff x="4789359" y="3282157"/>
            <a:chExt cx="8709660" cy="3219450"/>
          </a:xfrm>
        </p:grpSpPr>
        <p:sp>
          <p:nvSpPr>
            <p:cNvPr id="4" name="object 4" descr=""/>
            <p:cNvSpPr/>
            <p:nvPr/>
          </p:nvSpPr>
          <p:spPr>
            <a:xfrm>
              <a:off x="4856034" y="3348831"/>
              <a:ext cx="8576310" cy="3086100"/>
            </a:xfrm>
            <a:custGeom>
              <a:avLst/>
              <a:gdLst/>
              <a:ahLst/>
              <a:cxnLst/>
              <a:rect l="l" t="t" r="r" b="b"/>
              <a:pathLst>
                <a:path w="8576310" h="3086100">
                  <a:moveTo>
                    <a:pt x="8185406" y="3086100"/>
                  </a:moveTo>
                  <a:lnTo>
                    <a:pt x="390524" y="3086100"/>
                  </a:lnTo>
                  <a:lnTo>
                    <a:pt x="339192" y="3082713"/>
                  </a:lnTo>
                  <a:lnTo>
                    <a:pt x="289174" y="3072720"/>
                  </a:lnTo>
                  <a:lnTo>
                    <a:pt x="241077" y="3056373"/>
                  </a:lnTo>
                  <a:lnTo>
                    <a:pt x="195508" y="3033922"/>
                  </a:lnTo>
                  <a:lnTo>
                    <a:pt x="153074" y="3005620"/>
                  </a:lnTo>
                  <a:lnTo>
                    <a:pt x="114382" y="2971717"/>
                  </a:lnTo>
                  <a:lnTo>
                    <a:pt x="80479" y="2933025"/>
                  </a:lnTo>
                  <a:lnTo>
                    <a:pt x="52177" y="2890591"/>
                  </a:lnTo>
                  <a:lnTo>
                    <a:pt x="29726" y="2845022"/>
                  </a:lnTo>
                  <a:lnTo>
                    <a:pt x="13379" y="2796925"/>
                  </a:lnTo>
                  <a:lnTo>
                    <a:pt x="3386" y="2746907"/>
                  </a:lnTo>
                  <a:lnTo>
                    <a:pt x="0" y="2695574"/>
                  </a:lnTo>
                  <a:lnTo>
                    <a:pt x="0" y="390524"/>
                  </a:lnTo>
                  <a:lnTo>
                    <a:pt x="3386" y="339192"/>
                  </a:lnTo>
                  <a:lnTo>
                    <a:pt x="13379" y="289174"/>
                  </a:lnTo>
                  <a:lnTo>
                    <a:pt x="29726" y="241077"/>
                  </a:lnTo>
                  <a:lnTo>
                    <a:pt x="52177" y="195508"/>
                  </a:lnTo>
                  <a:lnTo>
                    <a:pt x="80479" y="153074"/>
                  </a:lnTo>
                  <a:lnTo>
                    <a:pt x="114382" y="114382"/>
                  </a:lnTo>
                  <a:lnTo>
                    <a:pt x="153074" y="80479"/>
                  </a:lnTo>
                  <a:lnTo>
                    <a:pt x="195508" y="52177"/>
                  </a:lnTo>
                  <a:lnTo>
                    <a:pt x="241077" y="29726"/>
                  </a:lnTo>
                  <a:lnTo>
                    <a:pt x="289174" y="13379"/>
                  </a:lnTo>
                  <a:lnTo>
                    <a:pt x="339192" y="3386"/>
                  </a:lnTo>
                  <a:lnTo>
                    <a:pt x="390524" y="0"/>
                  </a:lnTo>
                  <a:lnTo>
                    <a:pt x="8185406" y="0"/>
                  </a:lnTo>
                  <a:lnTo>
                    <a:pt x="8236738" y="3386"/>
                  </a:lnTo>
                  <a:lnTo>
                    <a:pt x="8286756" y="13379"/>
                  </a:lnTo>
                  <a:lnTo>
                    <a:pt x="8334853" y="29726"/>
                  </a:lnTo>
                  <a:lnTo>
                    <a:pt x="8380423" y="52177"/>
                  </a:lnTo>
                  <a:lnTo>
                    <a:pt x="8422857" y="80479"/>
                  </a:lnTo>
                  <a:lnTo>
                    <a:pt x="8461549" y="114382"/>
                  </a:lnTo>
                  <a:lnTo>
                    <a:pt x="8495451" y="153074"/>
                  </a:lnTo>
                  <a:lnTo>
                    <a:pt x="8523754" y="195508"/>
                  </a:lnTo>
                  <a:lnTo>
                    <a:pt x="8546204" y="241077"/>
                  </a:lnTo>
                  <a:lnTo>
                    <a:pt x="8562551" y="289174"/>
                  </a:lnTo>
                  <a:lnTo>
                    <a:pt x="8572544" y="339192"/>
                  </a:lnTo>
                  <a:lnTo>
                    <a:pt x="8575931" y="390524"/>
                  </a:lnTo>
                  <a:lnTo>
                    <a:pt x="8575931" y="2695574"/>
                  </a:lnTo>
                  <a:lnTo>
                    <a:pt x="8572544" y="2746907"/>
                  </a:lnTo>
                  <a:lnTo>
                    <a:pt x="8562551" y="2796925"/>
                  </a:lnTo>
                  <a:lnTo>
                    <a:pt x="8546204" y="2845022"/>
                  </a:lnTo>
                  <a:lnTo>
                    <a:pt x="8523754" y="2890591"/>
                  </a:lnTo>
                  <a:lnTo>
                    <a:pt x="8495451" y="2933025"/>
                  </a:lnTo>
                  <a:lnTo>
                    <a:pt x="8461549" y="2971717"/>
                  </a:lnTo>
                  <a:lnTo>
                    <a:pt x="8422857" y="3005620"/>
                  </a:lnTo>
                  <a:lnTo>
                    <a:pt x="8380423" y="3033922"/>
                  </a:lnTo>
                  <a:lnTo>
                    <a:pt x="8334853" y="3056373"/>
                  </a:lnTo>
                  <a:lnTo>
                    <a:pt x="8286756" y="3072720"/>
                  </a:lnTo>
                  <a:lnTo>
                    <a:pt x="8236738" y="3082713"/>
                  </a:lnTo>
                  <a:lnTo>
                    <a:pt x="8185406" y="3086100"/>
                  </a:lnTo>
                  <a:close/>
                </a:path>
              </a:pathLst>
            </a:custGeom>
            <a:solidFill>
              <a:srgbClr val="0F676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4856034" y="3348832"/>
              <a:ext cx="8576310" cy="3086100"/>
            </a:xfrm>
            <a:custGeom>
              <a:avLst/>
              <a:gdLst/>
              <a:ahLst/>
              <a:cxnLst/>
              <a:rect l="l" t="t" r="r" b="b"/>
              <a:pathLst>
                <a:path w="8576310" h="3086100">
                  <a:moveTo>
                    <a:pt x="390524" y="0"/>
                  </a:moveTo>
                  <a:lnTo>
                    <a:pt x="8185405" y="0"/>
                  </a:lnTo>
                  <a:lnTo>
                    <a:pt x="8236738" y="3386"/>
                  </a:lnTo>
                  <a:lnTo>
                    <a:pt x="8286756" y="13379"/>
                  </a:lnTo>
                  <a:lnTo>
                    <a:pt x="8334853" y="29726"/>
                  </a:lnTo>
                  <a:lnTo>
                    <a:pt x="8380422" y="52177"/>
                  </a:lnTo>
                  <a:lnTo>
                    <a:pt x="8422857" y="80479"/>
                  </a:lnTo>
                  <a:lnTo>
                    <a:pt x="8461549" y="114382"/>
                  </a:lnTo>
                  <a:lnTo>
                    <a:pt x="8495451" y="153074"/>
                  </a:lnTo>
                  <a:lnTo>
                    <a:pt x="8523753" y="195508"/>
                  </a:lnTo>
                  <a:lnTo>
                    <a:pt x="8546204" y="241077"/>
                  </a:lnTo>
                  <a:lnTo>
                    <a:pt x="8562551" y="289174"/>
                  </a:lnTo>
                  <a:lnTo>
                    <a:pt x="8572544" y="339192"/>
                  </a:lnTo>
                  <a:lnTo>
                    <a:pt x="8575931" y="390524"/>
                  </a:lnTo>
                  <a:lnTo>
                    <a:pt x="8575931" y="2695574"/>
                  </a:lnTo>
                  <a:lnTo>
                    <a:pt x="8572544" y="2746907"/>
                  </a:lnTo>
                  <a:lnTo>
                    <a:pt x="8562551" y="2796925"/>
                  </a:lnTo>
                  <a:lnTo>
                    <a:pt x="8546204" y="2845022"/>
                  </a:lnTo>
                  <a:lnTo>
                    <a:pt x="8523753" y="2890591"/>
                  </a:lnTo>
                  <a:lnTo>
                    <a:pt x="8495451" y="2933025"/>
                  </a:lnTo>
                  <a:lnTo>
                    <a:pt x="8461549" y="2971717"/>
                  </a:lnTo>
                  <a:lnTo>
                    <a:pt x="8422857" y="3005620"/>
                  </a:lnTo>
                  <a:lnTo>
                    <a:pt x="8380422" y="3033922"/>
                  </a:lnTo>
                  <a:lnTo>
                    <a:pt x="8334853" y="3056373"/>
                  </a:lnTo>
                  <a:lnTo>
                    <a:pt x="8286756" y="3072720"/>
                  </a:lnTo>
                  <a:lnTo>
                    <a:pt x="8236738" y="3082713"/>
                  </a:lnTo>
                  <a:lnTo>
                    <a:pt x="8185405" y="3086099"/>
                  </a:lnTo>
                  <a:lnTo>
                    <a:pt x="390524" y="3086099"/>
                  </a:lnTo>
                  <a:lnTo>
                    <a:pt x="339192" y="3082713"/>
                  </a:lnTo>
                  <a:lnTo>
                    <a:pt x="289174" y="3072720"/>
                  </a:lnTo>
                  <a:lnTo>
                    <a:pt x="241077" y="3056372"/>
                  </a:lnTo>
                  <a:lnTo>
                    <a:pt x="195508" y="3033922"/>
                  </a:lnTo>
                  <a:lnTo>
                    <a:pt x="153074" y="3005620"/>
                  </a:lnTo>
                  <a:lnTo>
                    <a:pt x="114382" y="2971717"/>
                  </a:lnTo>
                  <a:lnTo>
                    <a:pt x="80479" y="2933025"/>
                  </a:lnTo>
                  <a:lnTo>
                    <a:pt x="52177" y="2890591"/>
                  </a:lnTo>
                  <a:lnTo>
                    <a:pt x="29726" y="2845022"/>
                  </a:lnTo>
                  <a:lnTo>
                    <a:pt x="13379" y="2796925"/>
                  </a:lnTo>
                  <a:lnTo>
                    <a:pt x="3386" y="2746907"/>
                  </a:lnTo>
                  <a:lnTo>
                    <a:pt x="0" y="2695574"/>
                  </a:lnTo>
                  <a:lnTo>
                    <a:pt x="0" y="390524"/>
                  </a:lnTo>
                  <a:lnTo>
                    <a:pt x="3386" y="339192"/>
                  </a:lnTo>
                  <a:lnTo>
                    <a:pt x="13379" y="289174"/>
                  </a:lnTo>
                  <a:lnTo>
                    <a:pt x="29726" y="241077"/>
                  </a:lnTo>
                  <a:lnTo>
                    <a:pt x="52177" y="195508"/>
                  </a:lnTo>
                  <a:lnTo>
                    <a:pt x="80479" y="153074"/>
                  </a:lnTo>
                  <a:lnTo>
                    <a:pt x="114382" y="114382"/>
                  </a:lnTo>
                  <a:lnTo>
                    <a:pt x="153074" y="80479"/>
                  </a:lnTo>
                  <a:lnTo>
                    <a:pt x="195508" y="52177"/>
                  </a:lnTo>
                  <a:lnTo>
                    <a:pt x="241077" y="29726"/>
                  </a:lnTo>
                  <a:lnTo>
                    <a:pt x="289174" y="13379"/>
                  </a:lnTo>
                  <a:lnTo>
                    <a:pt x="339192" y="3386"/>
                  </a:lnTo>
                  <a:lnTo>
                    <a:pt x="390524" y="0"/>
                  </a:lnTo>
                </a:path>
              </a:pathLst>
            </a:custGeom>
            <a:ln w="1333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6492686" y="3661147"/>
            <a:ext cx="5302885" cy="2106930"/>
          </a:xfrm>
          <a:prstGeom prst="rect"/>
        </p:spPr>
        <p:txBody>
          <a:bodyPr wrap="square" lIns="0" tIns="8255" rIns="0" bIns="0" rtlCol="0" vert="horz">
            <a:spAutoFit/>
          </a:bodyPr>
          <a:lstStyle/>
          <a:p>
            <a:pPr marL="967105" marR="5080" indent="-955040">
              <a:lnSpc>
                <a:spcPct val="100600"/>
              </a:lnSpc>
              <a:spcBef>
                <a:spcPts val="65"/>
              </a:spcBef>
            </a:pPr>
            <a:r>
              <a:rPr dirty="0" sz="6800" spc="-355">
                <a:solidFill>
                  <a:srgbClr val="FFFFFF"/>
                </a:solidFill>
                <a:latin typeface="Arial"/>
                <a:cs typeface="Arial"/>
              </a:rPr>
              <a:t>Requirements </a:t>
            </a:r>
            <a:r>
              <a:rPr dirty="0" sz="6800" spc="-415">
                <a:solidFill>
                  <a:srgbClr val="FFFFFF"/>
                </a:solidFill>
                <a:latin typeface="Arial"/>
                <a:cs typeface="Arial"/>
              </a:rPr>
              <a:t>Analysis</a:t>
            </a:r>
            <a:endParaRPr sz="6800">
              <a:latin typeface="Arial"/>
              <a:cs typeface="Arial"/>
            </a:endParaRPr>
          </a:p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25311"/>
            <a:ext cx="2714624" cy="271462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14994294" y="3689667"/>
            <a:ext cx="3293110" cy="6582409"/>
          </a:xfrm>
          <a:custGeom>
            <a:avLst/>
            <a:gdLst/>
            <a:ahLst/>
            <a:cxnLst/>
            <a:rect l="l" t="t" r="r" b="b"/>
            <a:pathLst>
              <a:path w="3293109" h="6582409">
                <a:moveTo>
                  <a:pt x="1241463" y="1646516"/>
                </a:moveTo>
                <a:lnTo>
                  <a:pt x="1239456" y="1605661"/>
                </a:lnTo>
                <a:lnTo>
                  <a:pt x="1233462" y="1565186"/>
                </a:lnTo>
                <a:lnTo>
                  <a:pt x="1223518" y="1525498"/>
                </a:lnTo>
                <a:lnTo>
                  <a:pt x="1209738" y="1486979"/>
                </a:lnTo>
                <a:lnTo>
                  <a:pt x="1192237" y="1449997"/>
                </a:lnTo>
                <a:lnTo>
                  <a:pt x="1171206" y="1414907"/>
                </a:lnTo>
                <a:lnTo>
                  <a:pt x="1146835" y="1382052"/>
                </a:lnTo>
                <a:lnTo>
                  <a:pt x="1119365" y="1351737"/>
                </a:lnTo>
                <a:lnTo>
                  <a:pt x="1089050" y="1324254"/>
                </a:lnTo>
                <a:lnTo>
                  <a:pt x="1056182" y="1299883"/>
                </a:lnTo>
                <a:lnTo>
                  <a:pt x="1021092" y="1278851"/>
                </a:lnTo>
                <a:lnTo>
                  <a:pt x="984110" y="1261364"/>
                </a:lnTo>
                <a:lnTo>
                  <a:pt x="945591" y="1247584"/>
                </a:lnTo>
                <a:lnTo>
                  <a:pt x="905903" y="1237640"/>
                </a:lnTo>
                <a:lnTo>
                  <a:pt x="865441" y="1231633"/>
                </a:lnTo>
                <a:lnTo>
                  <a:pt x="824572" y="1229626"/>
                </a:lnTo>
                <a:lnTo>
                  <a:pt x="804125" y="1230134"/>
                </a:lnTo>
                <a:lnTo>
                  <a:pt x="763409" y="1234147"/>
                </a:lnTo>
                <a:lnTo>
                  <a:pt x="723277" y="1242123"/>
                </a:lnTo>
                <a:lnTo>
                  <a:pt x="684136" y="1253998"/>
                </a:lnTo>
                <a:lnTo>
                  <a:pt x="646328" y="1269657"/>
                </a:lnTo>
                <a:lnTo>
                  <a:pt x="610247" y="1288935"/>
                </a:lnTo>
                <a:lnTo>
                  <a:pt x="576237" y="1311668"/>
                </a:lnTo>
                <a:lnTo>
                  <a:pt x="544614" y="1337627"/>
                </a:lnTo>
                <a:lnTo>
                  <a:pt x="515683" y="1366558"/>
                </a:lnTo>
                <a:lnTo>
                  <a:pt x="489724" y="1398181"/>
                </a:lnTo>
                <a:lnTo>
                  <a:pt x="466991" y="1432191"/>
                </a:lnTo>
                <a:lnTo>
                  <a:pt x="447713" y="1468272"/>
                </a:lnTo>
                <a:lnTo>
                  <a:pt x="432054" y="1506080"/>
                </a:lnTo>
                <a:lnTo>
                  <a:pt x="420179" y="1545221"/>
                </a:lnTo>
                <a:lnTo>
                  <a:pt x="412191" y="1585353"/>
                </a:lnTo>
                <a:lnTo>
                  <a:pt x="408190" y="1626069"/>
                </a:lnTo>
                <a:lnTo>
                  <a:pt x="407682" y="1646516"/>
                </a:lnTo>
                <a:lnTo>
                  <a:pt x="408190" y="1666976"/>
                </a:lnTo>
                <a:lnTo>
                  <a:pt x="412191" y="1707692"/>
                </a:lnTo>
                <a:lnTo>
                  <a:pt x="420179" y="1747812"/>
                </a:lnTo>
                <a:lnTo>
                  <a:pt x="432054" y="1786966"/>
                </a:lnTo>
                <a:lnTo>
                  <a:pt x="447713" y="1824761"/>
                </a:lnTo>
                <a:lnTo>
                  <a:pt x="466991" y="1860842"/>
                </a:lnTo>
                <a:lnTo>
                  <a:pt x="489724" y="1894865"/>
                </a:lnTo>
                <a:lnTo>
                  <a:pt x="515683" y="1926488"/>
                </a:lnTo>
                <a:lnTo>
                  <a:pt x="544614" y="1955419"/>
                </a:lnTo>
                <a:lnTo>
                  <a:pt x="576237" y="1981377"/>
                </a:lnTo>
                <a:lnTo>
                  <a:pt x="610247" y="2004098"/>
                </a:lnTo>
                <a:lnTo>
                  <a:pt x="646328" y="2023389"/>
                </a:lnTo>
                <a:lnTo>
                  <a:pt x="684136" y="2039048"/>
                </a:lnTo>
                <a:lnTo>
                  <a:pt x="723277" y="2050923"/>
                </a:lnTo>
                <a:lnTo>
                  <a:pt x="763409" y="2058898"/>
                </a:lnTo>
                <a:lnTo>
                  <a:pt x="804125" y="2062911"/>
                </a:lnTo>
                <a:lnTo>
                  <a:pt x="824572" y="2063407"/>
                </a:lnTo>
                <a:lnTo>
                  <a:pt x="845032" y="2062911"/>
                </a:lnTo>
                <a:lnTo>
                  <a:pt x="885748" y="2058898"/>
                </a:lnTo>
                <a:lnTo>
                  <a:pt x="925868" y="2050923"/>
                </a:lnTo>
                <a:lnTo>
                  <a:pt x="965022" y="2039048"/>
                </a:lnTo>
                <a:lnTo>
                  <a:pt x="1002817" y="2023389"/>
                </a:lnTo>
                <a:lnTo>
                  <a:pt x="1038898" y="2004098"/>
                </a:lnTo>
                <a:lnTo>
                  <a:pt x="1072921" y="1981377"/>
                </a:lnTo>
                <a:lnTo>
                  <a:pt x="1104544" y="1955419"/>
                </a:lnTo>
                <a:lnTo>
                  <a:pt x="1133475" y="1926488"/>
                </a:lnTo>
                <a:lnTo>
                  <a:pt x="1159421" y="1894865"/>
                </a:lnTo>
                <a:lnTo>
                  <a:pt x="1182154" y="1860842"/>
                </a:lnTo>
                <a:lnTo>
                  <a:pt x="1201445" y="1824761"/>
                </a:lnTo>
                <a:lnTo>
                  <a:pt x="1217104" y="1786966"/>
                </a:lnTo>
                <a:lnTo>
                  <a:pt x="1228979" y="1747812"/>
                </a:lnTo>
                <a:lnTo>
                  <a:pt x="1236954" y="1707692"/>
                </a:lnTo>
                <a:lnTo>
                  <a:pt x="1240967" y="1666976"/>
                </a:lnTo>
                <a:lnTo>
                  <a:pt x="1241463" y="1646516"/>
                </a:lnTo>
                <a:close/>
              </a:path>
              <a:path w="3293109" h="6582409">
                <a:moveTo>
                  <a:pt x="3293046" y="4934305"/>
                </a:moveTo>
                <a:lnTo>
                  <a:pt x="3292348" y="4885728"/>
                </a:lnTo>
                <a:lnTo>
                  <a:pt x="3290252" y="4837493"/>
                </a:lnTo>
                <a:lnTo>
                  <a:pt x="3286798" y="4789627"/>
                </a:lnTo>
                <a:lnTo>
                  <a:pt x="3281984" y="4742154"/>
                </a:lnTo>
                <a:lnTo>
                  <a:pt x="3275838" y="4695088"/>
                </a:lnTo>
                <a:lnTo>
                  <a:pt x="3268370" y="4648454"/>
                </a:lnTo>
                <a:lnTo>
                  <a:pt x="3259620" y="4602277"/>
                </a:lnTo>
                <a:lnTo>
                  <a:pt x="3249599" y="4556557"/>
                </a:lnTo>
                <a:lnTo>
                  <a:pt x="3238322" y="4511319"/>
                </a:lnTo>
                <a:lnTo>
                  <a:pt x="3225800" y="4466590"/>
                </a:lnTo>
                <a:lnTo>
                  <a:pt x="3212071" y="4422381"/>
                </a:lnTo>
                <a:lnTo>
                  <a:pt x="3197136" y="4378718"/>
                </a:lnTo>
                <a:lnTo>
                  <a:pt x="3181019" y="4335627"/>
                </a:lnTo>
                <a:lnTo>
                  <a:pt x="3163760" y="4293108"/>
                </a:lnTo>
                <a:lnTo>
                  <a:pt x="3145345" y="4251198"/>
                </a:lnTo>
                <a:lnTo>
                  <a:pt x="3125813" y="4209897"/>
                </a:lnTo>
                <a:lnTo>
                  <a:pt x="3105188" y="4169245"/>
                </a:lnTo>
                <a:lnTo>
                  <a:pt x="3083471" y="4129252"/>
                </a:lnTo>
                <a:lnTo>
                  <a:pt x="3060700" y="4089933"/>
                </a:lnTo>
                <a:lnTo>
                  <a:pt x="3036874" y="4051312"/>
                </a:lnTo>
                <a:lnTo>
                  <a:pt x="3012033" y="4013403"/>
                </a:lnTo>
                <a:lnTo>
                  <a:pt x="2986189" y="3976243"/>
                </a:lnTo>
                <a:lnTo>
                  <a:pt x="2959354" y="3939832"/>
                </a:lnTo>
                <a:lnTo>
                  <a:pt x="2931553" y="3904196"/>
                </a:lnTo>
                <a:lnTo>
                  <a:pt x="2902801" y="3869347"/>
                </a:lnTo>
                <a:lnTo>
                  <a:pt x="2873121" y="3835323"/>
                </a:lnTo>
                <a:lnTo>
                  <a:pt x="2842539" y="3802126"/>
                </a:lnTo>
                <a:lnTo>
                  <a:pt x="2811056" y="3769779"/>
                </a:lnTo>
                <a:lnTo>
                  <a:pt x="2778709" y="3738295"/>
                </a:lnTo>
                <a:lnTo>
                  <a:pt x="2745511" y="3707714"/>
                </a:lnTo>
                <a:lnTo>
                  <a:pt x="2711475" y="3678034"/>
                </a:lnTo>
                <a:lnTo>
                  <a:pt x="2676639" y="3649281"/>
                </a:lnTo>
                <a:lnTo>
                  <a:pt x="2641003" y="3621481"/>
                </a:lnTo>
                <a:lnTo>
                  <a:pt x="2604592" y="3594646"/>
                </a:lnTo>
                <a:lnTo>
                  <a:pt x="2567419" y="3568801"/>
                </a:lnTo>
                <a:lnTo>
                  <a:pt x="2529522" y="3543947"/>
                </a:lnTo>
                <a:lnTo>
                  <a:pt x="2490901" y="3520135"/>
                </a:lnTo>
                <a:lnTo>
                  <a:pt x="2451582" y="3497364"/>
                </a:lnTo>
                <a:lnTo>
                  <a:pt x="2411590" y="3475647"/>
                </a:lnTo>
                <a:lnTo>
                  <a:pt x="2370937" y="3455009"/>
                </a:lnTo>
                <a:lnTo>
                  <a:pt x="2329637" y="3435489"/>
                </a:lnTo>
                <a:lnTo>
                  <a:pt x="2287727" y="3417074"/>
                </a:lnTo>
                <a:lnTo>
                  <a:pt x="2245207" y="3399802"/>
                </a:lnTo>
                <a:lnTo>
                  <a:pt x="2202103" y="3383699"/>
                </a:lnTo>
                <a:lnTo>
                  <a:pt x="2158454" y="3368764"/>
                </a:lnTo>
                <a:lnTo>
                  <a:pt x="2114245" y="3355035"/>
                </a:lnTo>
                <a:lnTo>
                  <a:pt x="2069515" y="3342513"/>
                </a:lnTo>
                <a:lnTo>
                  <a:pt x="2024278" y="3331235"/>
                </a:lnTo>
                <a:lnTo>
                  <a:pt x="1978558" y="3321202"/>
                </a:lnTo>
                <a:lnTo>
                  <a:pt x="1932368" y="3312452"/>
                </a:lnTo>
                <a:lnTo>
                  <a:pt x="1885734" y="3304997"/>
                </a:lnTo>
                <a:lnTo>
                  <a:pt x="1838667" y="3298850"/>
                </a:lnTo>
                <a:lnTo>
                  <a:pt x="1791208" y="3294037"/>
                </a:lnTo>
                <a:lnTo>
                  <a:pt x="1743341" y="3290582"/>
                </a:lnTo>
                <a:lnTo>
                  <a:pt x="1695107" y="3288487"/>
                </a:lnTo>
                <a:lnTo>
                  <a:pt x="1646529" y="3287788"/>
                </a:lnTo>
                <a:lnTo>
                  <a:pt x="1598002" y="3288487"/>
                </a:lnTo>
                <a:lnTo>
                  <a:pt x="1549831" y="3290582"/>
                </a:lnTo>
                <a:lnTo>
                  <a:pt x="1502029" y="3294037"/>
                </a:lnTo>
                <a:lnTo>
                  <a:pt x="1454619" y="3298850"/>
                </a:lnTo>
                <a:lnTo>
                  <a:pt x="1407604" y="3304997"/>
                </a:lnTo>
                <a:lnTo>
                  <a:pt x="1361008" y="3312452"/>
                </a:lnTo>
                <a:lnTo>
                  <a:pt x="1314869" y="3321202"/>
                </a:lnTo>
                <a:lnTo>
                  <a:pt x="1269187" y="3331235"/>
                </a:lnTo>
                <a:lnTo>
                  <a:pt x="1223975" y="3342513"/>
                </a:lnTo>
                <a:lnTo>
                  <a:pt x="1179283" y="3355035"/>
                </a:lnTo>
                <a:lnTo>
                  <a:pt x="1135100" y="3368764"/>
                </a:lnTo>
                <a:lnTo>
                  <a:pt x="1091463" y="3383699"/>
                </a:lnTo>
                <a:lnTo>
                  <a:pt x="1048385" y="3399802"/>
                </a:lnTo>
                <a:lnTo>
                  <a:pt x="1005878" y="3417074"/>
                </a:lnTo>
                <a:lnTo>
                  <a:pt x="963968" y="3435489"/>
                </a:lnTo>
                <a:lnTo>
                  <a:pt x="922693" y="3455009"/>
                </a:lnTo>
                <a:lnTo>
                  <a:pt x="882040" y="3475647"/>
                </a:lnTo>
                <a:lnTo>
                  <a:pt x="842048" y="3497364"/>
                </a:lnTo>
                <a:lnTo>
                  <a:pt x="802728" y="3520135"/>
                </a:lnTo>
                <a:lnTo>
                  <a:pt x="764108" y="3543947"/>
                </a:lnTo>
                <a:lnTo>
                  <a:pt x="726198" y="3568801"/>
                </a:lnTo>
                <a:lnTo>
                  <a:pt x="689025" y="3594646"/>
                </a:lnTo>
                <a:lnTo>
                  <a:pt x="652614" y="3621481"/>
                </a:lnTo>
                <a:lnTo>
                  <a:pt x="616966" y="3649281"/>
                </a:lnTo>
                <a:lnTo>
                  <a:pt x="582104" y="3678034"/>
                </a:lnTo>
                <a:lnTo>
                  <a:pt x="548055" y="3707714"/>
                </a:lnTo>
                <a:lnTo>
                  <a:pt x="514845" y="3738295"/>
                </a:lnTo>
                <a:lnTo>
                  <a:pt x="482485" y="3769779"/>
                </a:lnTo>
                <a:lnTo>
                  <a:pt x="450989" y="3802126"/>
                </a:lnTo>
                <a:lnTo>
                  <a:pt x="420382" y="3835323"/>
                </a:lnTo>
                <a:lnTo>
                  <a:pt x="390677" y="3869347"/>
                </a:lnTo>
                <a:lnTo>
                  <a:pt x="361911" y="3904196"/>
                </a:lnTo>
                <a:lnTo>
                  <a:pt x="334086" y="3939832"/>
                </a:lnTo>
                <a:lnTo>
                  <a:pt x="307225" y="3976243"/>
                </a:lnTo>
                <a:lnTo>
                  <a:pt x="281355" y="4013403"/>
                </a:lnTo>
                <a:lnTo>
                  <a:pt x="256489" y="4051312"/>
                </a:lnTo>
                <a:lnTo>
                  <a:pt x="232651" y="4089933"/>
                </a:lnTo>
                <a:lnTo>
                  <a:pt x="209854" y="4129252"/>
                </a:lnTo>
                <a:lnTo>
                  <a:pt x="188112" y="4169245"/>
                </a:lnTo>
                <a:lnTo>
                  <a:pt x="167462" y="4209897"/>
                </a:lnTo>
                <a:lnTo>
                  <a:pt x="147904" y="4251198"/>
                </a:lnTo>
                <a:lnTo>
                  <a:pt x="129476" y="4293108"/>
                </a:lnTo>
                <a:lnTo>
                  <a:pt x="112191" y="4335627"/>
                </a:lnTo>
                <a:lnTo>
                  <a:pt x="96050" y="4378718"/>
                </a:lnTo>
                <a:lnTo>
                  <a:pt x="81102" y="4422381"/>
                </a:lnTo>
                <a:lnTo>
                  <a:pt x="67348" y="4466590"/>
                </a:lnTo>
                <a:lnTo>
                  <a:pt x="54813" y="4511319"/>
                </a:lnTo>
                <a:lnTo>
                  <a:pt x="43522" y="4556557"/>
                </a:lnTo>
                <a:lnTo>
                  <a:pt x="33477" y="4602277"/>
                </a:lnTo>
                <a:lnTo>
                  <a:pt x="24714" y="4648454"/>
                </a:lnTo>
                <a:lnTo>
                  <a:pt x="17246" y="4695088"/>
                </a:lnTo>
                <a:lnTo>
                  <a:pt x="11087" y="4742154"/>
                </a:lnTo>
                <a:lnTo>
                  <a:pt x="6261" y="4789627"/>
                </a:lnTo>
                <a:lnTo>
                  <a:pt x="2794" y="4837493"/>
                </a:lnTo>
                <a:lnTo>
                  <a:pt x="698" y="4885728"/>
                </a:lnTo>
                <a:lnTo>
                  <a:pt x="0" y="4934305"/>
                </a:lnTo>
                <a:lnTo>
                  <a:pt x="0" y="6582143"/>
                </a:lnTo>
                <a:lnTo>
                  <a:pt x="3293046" y="6582143"/>
                </a:lnTo>
                <a:lnTo>
                  <a:pt x="3293046" y="4934305"/>
                </a:lnTo>
                <a:close/>
              </a:path>
              <a:path w="3293109" h="6582409">
                <a:moveTo>
                  <a:pt x="3293046" y="0"/>
                </a:moveTo>
                <a:lnTo>
                  <a:pt x="3244532" y="698"/>
                </a:lnTo>
                <a:lnTo>
                  <a:pt x="3196361" y="2794"/>
                </a:lnTo>
                <a:lnTo>
                  <a:pt x="3148558" y="6248"/>
                </a:lnTo>
                <a:lnTo>
                  <a:pt x="3101136" y="11061"/>
                </a:lnTo>
                <a:lnTo>
                  <a:pt x="3054121" y="17208"/>
                </a:lnTo>
                <a:lnTo>
                  <a:pt x="3007537" y="24663"/>
                </a:lnTo>
                <a:lnTo>
                  <a:pt x="2961386" y="33413"/>
                </a:lnTo>
                <a:lnTo>
                  <a:pt x="2915704" y="43446"/>
                </a:lnTo>
                <a:lnTo>
                  <a:pt x="2870504" y="54724"/>
                </a:lnTo>
                <a:lnTo>
                  <a:pt x="2825800" y="67246"/>
                </a:lnTo>
                <a:lnTo>
                  <a:pt x="2781617" y="80975"/>
                </a:lnTo>
                <a:lnTo>
                  <a:pt x="2737980" y="95910"/>
                </a:lnTo>
                <a:lnTo>
                  <a:pt x="2694902" y="112026"/>
                </a:lnTo>
                <a:lnTo>
                  <a:pt x="2652407" y="129286"/>
                </a:lnTo>
                <a:lnTo>
                  <a:pt x="2610497" y="147701"/>
                </a:lnTo>
                <a:lnTo>
                  <a:pt x="2569210" y="167233"/>
                </a:lnTo>
                <a:lnTo>
                  <a:pt x="2528570" y="187858"/>
                </a:lnTo>
                <a:lnTo>
                  <a:pt x="2488577" y="209575"/>
                </a:lnTo>
                <a:lnTo>
                  <a:pt x="2449258" y="232346"/>
                </a:lnTo>
                <a:lnTo>
                  <a:pt x="2410637" y="256171"/>
                </a:lnTo>
                <a:lnTo>
                  <a:pt x="2372728" y="281012"/>
                </a:lnTo>
                <a:lnTo>
                  <a:pt x="2335555" y="306857"/>
                </a:lnTo>
                <a:lnTo>
                  <a:pt x="2299131" y="333692"/>
                </a:lnTo>
                <a:lnTo>
                  <a:pt x="2263483" y="361492"/>
                </a:lnTo>
                <a:lnTo>
                  <a:pt x="2228634" y="390245"/>
                </a:lnTo>
                <a:lnTo>
                  <a:pt x="2194585" y="419925"/>
                </a:lnTo>
                <a:lnTo>
                  <a:pt x="2161375" y="450507"/>
                </a:lnTo>
                <a:lnTo>
                  <a:pt x="2129002" y="481990"/>
                </a:lnTo>
                <a:lnTo>
                  <a:pt x="2097506" y="514337"/>
                </a:lnTo>
                <a:lnTo>
                  <a:pt x="2066899" y="547535"/>
                </a:lnTo>
                <a:lnTo>
                  <a:pt x="2037207" y="581558"/>
                </a:lnTo>
                <a:lnTo>
                  <a:pt x="2008441" y="616407"/>
                </a:lnTo>
                <a:lnTo>
                  <a:pt x="1980615" y="652043"/>
                </a:lnTo>
                <a:lnTo>
                  <a:pt x="1953755" y="688454"/>
                </a:lnTo>
                <a:lnTo>
                  <a:pt x="1927885" y="725627"/>
                </a:lnTo>
                <a:lnTo>
                  <a:pt x="1903018" y="763524"/>
                </a:lnTo>
                <a:lnTo>
                  <a:pt x="1879168" y="802144"/>
                </a:lnTo>
                <a:lnTo>
                  <a:pt x="1856371" y="841463"/>
                </a:lnTo>
                <a:lnTo>
                  <a:pt x="1834642" y="881456"/>
                </a:lnTo>
                <a:lnTo>
                  <a:pt x="1813979" y="922108"/>
                </a:lnTo>
                <a:lnTo>
                  <a:pt x="1794433" y="963409"/>
                </a:lnTo>
                <a:lnTo>
                  <a:pt x="1776006" y="1005319"/>
                </a:lnTo>
                <a:lnTo>
                  <a:pt x="1758708" y="1047838"/>
                </a:lnTo>
                <a:lnTo>
                  <a:pt x="1742579" y="1090930"/>
                </a:lnTo>
                <a:lnTo>
                  <a:pt x="1727631" y="1134592"/>
                </a:lnTo>
                <a:lnTo>
                  <a:pt x="1713877" y="1178801"/>
                </a:lnTo>
                <a:lnTo>
                  <a:pt x="1701342" y="1223530"/>
                </a:lnTo>
                <a:lnTo>
                  <a:pt x="1690039" y="1268768"/>
                </a:lnTo>
                <a:lnTo>
                  <a:pt x="1679994" y="1314488"/>
                </a:lnTo>
                <a:lnTo>
                  <a:pt x="1671231" y="1360678"/>
                </a:lnTo>
                <a:lnTo>
                  <a:pt x="1663763" y="1407312"/>
                </a:lnTo>
                <a:lnTo>
                  <a:pt x="1657604" y="1454365"/>
                </a:lnTo>
                <a:lnTo>
                  <a:pt x="1652790" y="1501838"/>
                </a:lnTo>
                <a:lnTo>
                  <a:pt x="1649323" y="1549704"/>
                </a:lnTo>
                <a:lnTo>
                  <a:pt x="1647228" y="1597939"/>
                </a:lnTo>
                <a:lnTo>
                  <a:pt x="1646529" y="1646516"/>
                </a:lnTo>
                <a:lnTo>
                  <a:pt x="1647228" y="1695107"/>
                </a:lnTo>
                <a:lnTo>
                  <a:pt x="1649323" y="1743341"/>
                </a:lnTo>
                <a:lnTo>
                  <a:pt x="1652790" y="1791195"/>
                </a:lnTo>
                <a:lnTo>
                  <a:pt x="1657604" y="1838667"/>
                </a:lnTo>
                <a:lnTo>
                  <a:pt x="1663763" y="1885734"/>
                </a:lnTo>
                <a:lnTo>
                  <a:pt x="1671231" y="1932368"/>
                </a:lnTo>
                <a:lnTo>
                  <a:pt x="1679994" y="1978558"/>
                </a:lnTo>
                <a:lnTo>
                  <a:pt x="1690039" y="2024278"/>
                </a:lnTo>
                <a:lnTo>
                  <a:pt x="1701342" y="2069515"/>
                </a:lnTo>
                <a:lnTo>
                  <a:pt x="1713877" y="2114245"/>
                </a:lnTo>
                <a:lnTo>
                  <a:pt x="1727631" y="2158454"/>
                </a:lnTo>
                <a:lnTo>
                  <a:pt x="1742579" y="2202116"/>
                </a:lnTo>
                <a:lnTo>
                  <a:pt x="1758708" y="2245220"/>
                </a:lnTo>
                <a:lnTo>
                  <a:pt x="1776006" y="2287740"/>
                </a:lnTo>
                <a:lnTo>
                  <a:pt x="1794433" y="2329662"/>
                </a:lnTo>
                <a:lnTo>
                  <a:pt x="1813979" y="2370963"/>
                </a:lnTo>
                <a:lnTo>
                  <a:pt x="1834642" y="2411628"/>
                </a:lnTo>
                <a:lnTo>
                  <a:pt x="1856371" y="2451620"/>
                </a:lnTo>
                <a:lnTo>
                  <a:pt x="1879168" y="2490952"/>
                </a:lnTo>
                <a:lnTo>
                  <a:pt x="1903018" y="2529573"/>
                </a:lnTo>
                <a:lnTo>
                  <a:pt x="1927885" y="2567495"/>
                </a:lnTo>
                <a:lnTo>
                  <a:pt x="1953755" y="2604668"/>
                </a:lnTo>
                <a:lnTo>
                  <a:pt x="1980615" y="2641092"/>
                </a:lnTo>
                <a:lnTo>
                  <a:pt x="2008441" y="2676741"/>
                </a:lnTo>
                <a:lnTo>
                  <a:pt x="2037207" y="2711602"/>
                </a:lnTo>
                <a:lnTo>
                  <a:pt x="2066899" y="2745638"/>
                </a:lnTo>
                <a:lnTo>
                  <a:pt x="2097506" y="2778861"/>
                </a:lnTo>
                <a:lnTo>
                  <a:pt x="2129002" y="2811221"/>
                </a:lnTo>
                <a:lnTo>
                  <a:pt x="2161375" y="2842717"/>
                </a:lnTo>
                <a:lnTo>
                  <a:pt x="2194585" y="2873324"/>
                </a:lnTo>
                <a:lnTo>
                  <a:pt x="2228634" y="2903016"/>
                </a:lnTo>
                <a:lnTo>
                  <a:pt x="2263483" y="2931795"/>
                </a:lnTo>
                <a:lnTo>
                  <a:pt x="2299131" y="2959620"/>
                </a:lnTo>
                <a:lnTo>
                  <a:pt x="2335555" y="2986481"/>
                </a:lnTo>
                <a:lnTo>
                  <a:pt x="2372728" y="3012351"/>
                </a:lnTo>
                <a:lnTo>
                  <a:pt x="2410637" y="3037230"/>
                </a:lnTo>
                <a:lnTo>
                  <a:pt x="2449258" y="3061068"/>
                </a:lnTo>
                <a:lnTo>
                  <a:pt x="2488577" y="3083877"/>
                </a:lnTo>
                <a:lnTo>
                  <a:pt x="2528570" y="3105632"/>
                </a:lnTo>
                <a:lnTo>
                  <a:pt x="2569210" y="3126295"/>
                </a:lnTo>
                <a:lnTo>
                  <a:pt x="2610497" y="3145866"/>
                </a:lnTo>
                <a:lnTo>
                  <a:pt x="2652407" y="3164306"/>
                </a:lnTo>
                <a:lnTo>
                  <a:pt x="2694902" y="3181616"/>
                </a:lnTo>
                <a:lnTo>
                  <a:pt x="2737980" y="3197771"/>
                </a:lnTo>
                <a:lnTo>
                  <a:pt x="2781617" y="3212744"/>
                </a:lnTo>
                <a:lnTo>
                  <a:pt x="2825800" y="3226524"/>
                </a:lnTo>
                <a:lnTo>
                  <a:pt x="2870504" y="3239097"/>
                </a:lnTo>
                <a:lnTo>
                  <a:pt x="2915704" y="3250425"/>
                </a:lnTo>
                <a:lnTo>
                  <a:pt x="2961386" y="3260509"/>
                </a:lnTo>
                <a:lnTo>
                  <a:pt x="3007537" y="3269310"/>
                </a:lnTo>
                <a:lnTo>
                  <a:pt x="3054121" y="3276828"/>
                </a:lnTo>
                <a:lnTo>
                  <a:pt x="3101136" y="3283026"/>
                </a:lnTo>
                <a:lnTo>
                  <a:pt x="3148558" y="3287903"/>
                </a:lnTo>
                <a:lnTo>
                  <a:pt x="3196361" y="3291433"/>
                </a:lnTo>
                <a:lnTo>
                  <a:pt x="3244532" y="3293592"/>
                </a:lnTo>
                <a:lnTo>
                  <a:pt x="3293046" y="3294354"/>
                </a:lnTo>
                <a:lnTo>
                  <a:pt x="3293046" y="0"/>
                </a:lnTo>
                <a:close/>
              </a:path>
            </a:pathLst>
          </a:custGeom>
          <a:solidFill>
            <a:srgbClr val="0F676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/>
          <p:nvPr/>
        </p:nvSpPr>
        <p:spPr>
          <a:xfrm>
            <a:off x="0" y="0"/>
            <a:ext cx="1494790" cy="1041400"/>
          </a:xfrm>
          <a:custGeom>
            <a:avLst/>
            <a:gdLst/>
            <a:ahLst/>
            <a:cxnLst/>
            <a:rect l="l" t="t" r="r" b="b"/>
            <a:pathLst>
              <a:path w="1494790" h="1041400">
                <a:moveTo>
                  <a:pt x="1494271" y="1041041"/>
                </a:moveTo>
                <a:lnTo>
                  <a:pt x="0" y="1041041"/>
                </a:lnTo>
                <a:lnTo>
                  <a:pt x="0" y="0"/>
                </a:lnTo>
                <a:lnTo>
                  <a:pt x="1123689" y="0"/>
                </a:lnTo>
                <a:lnTo>
                  <a:pt x="1132486" y="10665"/>
                </a:lnTo>
                <a:lnTo>
                  <a:pt x="1160310" y="46341"/>
                </a:lnTo>
                <a:lnTo>
                  <a:pt x="1187166" y="82790"/>
                </a:lnTo>
                <a:lnTo>
                  <a:pt x="1213036" y="119993"/>
                </a:lnTo>
                <a:lnTo>
                  <a:pt x="1237899" y="157930"/>
                </a:lnTo>
                <a:lnTo>
                  <a:pt x="1261738" y="196582"/>
                </a:lnTo>
                <a:lnTo>
                  <a:pt x="1284531" y="235930"/>
                </a:lnTo>
                <a:lnTo>
                  <a:pt x="1306262" y="275954"/>
                </a:lnTo>
                <a:lnTo>
                  <a:pt x="1326909" y="316634"/>
                </a:lnTo>
                <a:lnTo>
                  <a:pt x="1346453" y="357953"/>
                </a:lnTo>
                <a:lnTo>
                  <a:pt x="1364877" y="399889"/>
                </a:lnTo>
                <a:lnTo>
                  <a:pt x="1382159" y="442424"/>
                </a:lnTo>
                <a:lnTo>
                  <a:pt x="1398282" y="485538"/>
                </a:lnTo>
                <a:lnTo>
                  <a:pt x="1413226" y="529212"/>
                </a:lnTo>
                <a:lnTo>
                  <a:pt x="1426971" y="573427"/>
                </a:lnTo>
                <a:lnTo>
                  <a:pt x="1439498" y="618163"/>
                </a:lnTo>
                <a:lnTo>
                  <a:pt x="1450788" y="663401"/>
                </a:lnTo>
                <a:lnTo>
                  <a:pt x="1460822" y="709121"/>
                </a:lnTo>
                <a:lnTo>
                  <a:pt x="1469581" y="755304"/>
                </a:lnTo>
                <a:lnTo>
                  <a:pt x="1477045" y="801931"/>
                </a:lnTo>
                <a:lnTo>
                  <a:pt x="1483195" y="848982"/>
                </a:lnTo>
                <a:lnTo>
                  <a:pt x="1488012" y="896438"/>
                </a:lnTo>
                <a:lnTo>
                  <a:pt x="1491477" y="944279"/>
                </a:lnTo>
                <a:lnTo>
                  <a:pt x="1493569" y="992487"/>
                </a:lnTo>
                <a:lnTo>
                  <a:pt x="1494271" y="1041041"/>
                </a:lnTo>
                <a:close/>
              </a:path>
            </a:pathLst>
          </a:custGeom>
          <a:solidFill>
            <a:srgbClr val="0F676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/>
          <p:nvPr/>
        </p:nvSpPr>
        <p:spPr>
          <a:xfrm>
            <a:off x="0" y="1874234"/>
            <a:ext cx="665480" cy="1608455"/>
          </a:xfrm>
          <a:custGeom>
            <a:avLst/>
            <a:gdLst/>
            <a:ahLst/>
            <a:cxnLst/>
            <a:rect l="l" t="t" r="r" b="b"/>
            <a:pathLst>
              <a:path w="665480" h="1608454">
                <a:moveTo>
                  <a:pt x="0" y="1608205"/>
                </a:moveTo>
                <a:lnTo>
                  <a:pt x="0" y="0"/>
                </a:lnTo>
                <a:lnTo>
                  <a:pt x="25813" y="5346"/>
                </a:lnTo>
                <a:lnTo>
                  <a:pt x="84087" y="20705"/>
                </a:lnTo>
                <a:lnTo>
                  <a:pt x="141073" y="40310"/>
                </a:lnTo>
                <a:lnTo>
                  <a:pt x="196463" y="64054"/>
                </a:lnTo>
                <a:lnTo>
                  <a:pt x="249956" y="91808"/>
                </a:lnTo>
                <a:lnTo>
                  <a:pt x="301262" y="123422"/>
                </a:lnTo>
                <a:lnTo>
                  <a:pt x="350104" y="158725"/>
                </a:lnTo>
                <a:lnTo>
                  <a:pt x="396217" y="197524"/>
                </a:lnTo>
                <a:lnTo>
                  <a:pt x="439349" y="239612"/>
                </a:lnTo>
                <a:lnTo>
                  <a:pt x="479269" y="284758"/>
                </a:lnTo>
                <a:lnTo>
                  <a:pt x="515760" y="332718"/>
                </a:lnTo>
                <a:lnTo>
                  <a:pt x="548624" y="383233"/>
                </a:lnTo>
                <a:lnTo>
                  <a:pt x="577682" y="436029"/>
                </a:lnTo>
                <a:lnTo>
                  <a:pt x="602778" y="490820"/>
                </a:lnTo>
                <a:lnTo>
                  <a:pt x="623775" y="547308"/>
                </a:lnTo>
                <a:lnTo>
                  <a:pt x="640560" y="605187"/>
                </a:lnTo>
                <a:lnTo>
                  <a:pt x="653041" y="664145"/>
                </a:lnTo>
                <a:lnTo>
                  <a:pt x="661152" y="723861"/>
                </a:lnTo>
                <a:lnTo>
                  <a:pt x="664847" y="784012"/>
                </a:lnTo>
                <a:lnTo>
                  <a:pt x="665032" y="814150"/>
                </a:lnTo>
                <a:lnTo>
                  <a:pt x="664108" y="844272"/>
                </a:lnTo>
                <a:lnTo>
                  <a:pt x="658938" y="904314"/>
                </a:lnTo>
                <a:lnTo>
                  <a:pt x="649364" y="963812"/>
                </a:lnTo>
                <a:lnTo>
                  <a:pt x="635439" y="1022446"/>
                </a:lnTo>
                <a:lnTo>
                  <a:pt x="617239" y="1079897"/>
                </a:lnTo>
                <a:lnTo>
                  <a:pt x="594862" y="1135852"/>
                </a:lnTo>
                <a:lnTo>
                  <a:pt x="568429" y="1190011"/>
                </a:lnTo>
                <a:lnTo>
                  <a:pt x="538084" y="1242078"/>
                </a:lnTo>
                <a:lnTo>
                  <a:pt x="503990" y="1291771"/>
                </a:lnTo>
                <a:lnTo>
                  <a:pt x="466333" y="1338821"/>
                </a:lnTo>
                <a:lnTo>
                  <a:pt x="425317" y="1382974"/>
                </a:lnTo>
                <a:lnTo>
                  <a:pt x="381164" y="1423990"/>
                </a:lnTo>
                <a:lnTo>
                  <a:pt x="334114" y="1461647"/>
                </a:lnTo>
                <a:lnTo>
                  <a:pt x="284420" y="1495740"/>
                </a:lnTo>
                <a:lnTo>
                  <a:pt x="232354" y="1526086"/>
                </a:lnTo>
                <a:lnTo>
                  <a:pt x="178196" y="1552518"/>
                </a:lnTo>
                <a:lnTo>
                  <a:pt x="122240" y="1574896"/>
                </a:lnTo>
                <a:lnTo>
                  <a:pt x="64790" y="1593096"/>
                </a:lnTo>
                <a:lnTo>
                  <a:pt x="0" y="1608205"/>
                </a:lnTo>
                <a:close/>
              </a:path>
            </a:pathLst>
          </a:custGeom>
          <a:solidFill>
            <a:srgbClr val="0F676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872879" y="1667813"/>
            <a:ext cx="6087110" cy="630555"/>
          </a:xfrm>
          <a:prstGeom prst="rect"/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3950" spc="-85">
                <a:solidFill>
                  <a:srgbClr val="181818"/>
                </a:solidFill>
              </a:rPr>
              <a:t>Functional</a:t>
            </a:r>
            <a:r>
              <a:rPr dirty="0" sz="3950" spc="-215">
                <a:solidFill>
                  <a:srgbClr val="181818"/>
                </a:solidFill>
              </a:rPr>
              <a:t> </a:t>
            </a:r>
            <a:r>
              <a:rPr dirty="0" sz="3950" spc="-80">
                <a:solidFill>
                  <a:srgbClr val="181818"/>
                </a:solidFill>
              </a:rPr>
              <a:t>Requirements</a:t>
            </a:r>
            <a:endParaRPr sz="3950"/>
          </a:p>
        </p:txBody>
      </p:sp>
      <p:sp>
        <p:nvSpPr>
          <p:cNvPr id="6" name="object 6" descr=""/>
          <p:cNvSpPr txBox="1"/>
          <p:nvPr/>
        </p:nvSpPr>
        <p:spPr>
          <a:xfrm>
            <a:off x="2170532" y="2793984"/>
            <a:ext cx="5691505" cy="1748789"/>
          </a:xfrm>
          <a:prstGeom prst="rect">
            <a:avLst/>
          </a:prstGeom>
        </p:spPr>
        <p:txBody>
          <a:bodyPr wrap="square" lIns="0" tIns="2374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870"/>
              </a:spcBef>
            </a:pPr>
            <a:r>
              <a:rPr dirty="0" sz="2650" spc="-10" b="1">
                <a:solidFill>
                  <a:srgbClr val="0F6761"/>
                </a:solidFill>
                <a:latin typeface="Tahoma"/>
                <a:cs typeface="Tahoma"/>
              </a:rPr>
              <a:t>User</a:t>
            </a:r>
            <a:r>
              <a:rPr dirty="0" sz="2650" spc="-155" b="1">
                <a:solidFill>
                  <a:srgbClr val="0F6761"/>
                </a:solidFill>
                <a:latin typeface="Tahoma"/>
                <a:cs typeface="Tahoma"/>
              </a:rPr>
              <a:t> </a:t>
            </a:r>
            <a:r>
              <a:rPr dirty="0" sz="2650" spc="-85" b="1">
                <a:solidFill>
                  <a:srgbClr val="0F6761"/>
                </a:solidFill>
                <a:latin typeface="Tahoma"/>
                <a:cs typeface="Tahoma"/>
              </a:rPr>
              <a:t>Registration</a:t>
            </a:r>
            <a:r>
              <a:rPr dirty="0" sz="2650" spc="-155" b="1">
                <a:solidFill>
                  <a:srgbClr val="0F6761"/>
                </a:solidFill>
                <a:latin typeface="Tahoma"/>
                <a:cs typeface="Tahoma"/>
              </a:rPr>
              <a:t> </a:t>
            </a:r>
            <a:r>
              <a:rPr dirty="0" sz="2650" spc="-110" b="1">
                <a:solidFill>
                  <a:srgbClr val="0F6761"/>
                </a:solidFill>
                <a:latin typeface="Tahoma"/>
                <a:cs typeface="Tahoma"/>
              </a:rPr>
              <a:t>&amp;</a:t>
            </a:r>
            <a:r>
              <a:rPr dirty="0" sz="2650" spc="-155" b="1">
                <a:solidFill>
                  <a:srgbClr val="0F6761"/>
                </a:solidFill>
                <a:latin typeface="Tahoma"/>
                <a:cs typeface="Tahoma"/>
              </a:rPr>
              <a:t> </a:t>
            </a:r>
            <a:r>
              <a:rPr dirty="0" sz="2650" spc="-70" b="1">
                <a:solidFill>
                  <a:srgbClr val="0F6761"/>
                </a:solidFill>
                <a:latin typeface="Tahoma"/>
                <a:cs typeface="Tahoma"/>
              </a:rPr>
              <a:t>Trust</a:t>
            </a:r>
            <a:r>
              <a:rPr dirty="0" sz="2650" spc="-155" b="1">
                <a:solidFill>
                  <a:srgbClr val="0F6761"/>
                </a:solidFill>
                <a:latin typeface="Tahoma"/>
                <a:cs typeface="Tahoma"/>
              </a:rPr>
              <a:t> </a:t>
            </a:r>
            <a:r>
              <a:rPr dirty="0" sz="2650" spc="40" b="1">
                <a:solidFill>
                  <a:srgbClr val="0F6761"/>
                </a:solidFill>
                <a:latin typeface="Tahoma"/>
                <a:cs typeface="Tahoma"/>
              </a:rPr>
              <a:t>Score</a:t>
            </a:r>
            <a:endParaRPr sz="2650">
              <a:latin typeface="Tahoma"/>
              <a:cs typeface="Tahoma"/>
            </a:endParaRPr>
          </a:p>
          <a:p>
            <a:pPr marL="12700" marR="5080" indent="255270">
              <a:lnSpc>
                <a:spcPct val="125000"/>
              </a:lnSpc>
              <a:spcBef>
                <a:spcPts val="965"/>
              </a:spcBef>
              <a:tabLst>
                <a:tab pos="1336675" algn="l"/>
                <a:tab pos="2501900" algn="l"/>
                <a:tab pos="3744595" algn="l"/>
                <a:tab pos="4396105" algn="l"/>
              </a:tabLst>
            </a:pPr>
            <a:r>
              <a:rPr dirty="0" sz="2550" spc="-20">
                <a:solidFill>
                  <a:srgbClr val="333332"/>
                </a:solidFill>
                <a:latin typeface="Verdana"/>
                <a:cs typeface="Verdana"/>
              </a:rPr>
              <a:t>Trust</a:t>
            </a:r>
            <a:r>
              <a:rPr dirty="0" sz="2550">
                <a:solidFill>
                  <a:srgbClr val="333332"/>
                </a:solidFill>
                <a:latin typeface="Verdana"/>
                <a:cs typeface="Verdana"/>
              </a:rPr>
              <a:t>	</a:t>
            </a:r>
            <a:r>
              <a:rPr dirty="0" sz="2550" spc="45">
                <a:solidFill>
                  <a:srgbClr val="333332"/>
                </a:solidFill>
                <a:latin typeface="Verdana"/>
                <a:cs typeface="Verdana"/>
              </a:rPr>
              <a:t>score</a:t>
            </a:r>
            <a:r>
              <a:rPr dirty="0" sz="2550">
                <a:solidFill>
                  <a:srgbClr val="333332"/>
                </a:solidFill>
                <a:latin typeface="Verdana"/>
                <a:cs typeface="Verdana"/>
              </a:rPr>
              <a:t>	</a:t>
            </a:r>
            <a:r>
              <a:rPr dirty="0" sz="2550" spc="-10">
                <a:solidFill>
                  <a:srgbClr val="333332"/>
                </a:solidFill>
                <a:latin typeface="Verdana"/>
                <a:cs typeface="Verdana"/>
              </a:rPr>
              <a:t>based</a:t>
            </a:r>
            <a:r>
              <a:rPr dirty="0" sz="2550">
                <a:solidFill>
                  <a:srgbClr val="333332"/>
                </a:solidFill>
                <a:latin typeface="Verdana"/>
                <a:cs typeface="Verdana"/>
              </a:rPr>
              <a:t>	</a:t>
            </a:r>
            <a:r>
              <a:rPr dirty="0" sz="2550" spc="-25">
                <a:solidFill>
                  <a:srgbClr val="333332"/>
                </a:solidFill>
                <a:latin typeface="Verdana"/>
                <a:cs typeface="Verdana"/>
              </a:rPr>
              <a:t>on</a:t>
            </a:r>
            <a:r>
              <a:rPr dirty="0" sz="2550">
                <a:solidFill>
                  <a:srgbClr val="333332"/>
                </a:solidFill>
                <a:latin typeface="Verdana"/>
                <a:cs typeface="Verdana"/>
              </a:rPr>
              <a:t>	</a:t>
            </a:r>
            <a:r>
              <a:rPr dirty="0" sz="2550" spc="-10">
                <a:solidFill>
                  <a:srgbClr val="333332"/>
                </a:solidFill>
                <a:latin typeface="Verdana"/>
                <a:cs typeface="Verdana"/>
              </a:rPr>
              <a:t>account </a:t>
            </a:r>
            <a:r>
              <a:rPr dirty="0" sz="2550" spc="-85">
                <a:solidFill>
                  <a:srgbClr val="333332"/>
                </a:solidFill>
                <a:latin typeface="Verdana"/>
                <a:cs typeface="Verdana"/>
              </a:rPr>
              <a:t>behavior,</a:t>
            </a:r>
            <a:r>
              <a:rPr dirty="0" sz="2550" spc="-165">
                <a:solidFill>
                  <a:srgbClr val="333332"/>
                </a:solidFill>
                <a:latin typeface="Verdana"/>
                <a:cs typeface="Verdana"/>
              </a:rPr>
              <a:t> </a:t>
            </a:r>
            <a:r>
              <a:rPr dirty="0" sz="2550" spc="-70">
                <a:solidFill>
                  <a:srgbClr val="333332"/>
                </a:solidFill>
                <a:latin typeface="Verdana"/>
                <a:cs typeface="Verdana"/>
              </a:rPr>
              <a:t>and</a:t>
            </a:r>
            <a:r>
              <a:rPr dirty="0" sz="2550" spc="-160">
                <a:solidFill>
                  <a:srgbClr val="333332"/>
                </a:solidFill>
                <a:latin typeface="Verdana"/>
                <a:cs typeface="Verdana"/>
              </a:rPr>
              <a:t> </a:t>
            </a:r>
            <a:r>
              <a:rPr dirty="0" sz="2550" spc="-10">
                <a:solidFill>
                  <a:srgbClr val="333332"/>
                </a:solidFill>
                <a:latin typeface="Verdana"/>
                <a:cs typeface="Verdana"/>
              </a:rPr>
              <a:t>verification.</a:t>
            </a:r>
            <a:endParaRPr sz="2550">
              <a:latin typeface="Verdana"/>
              <a:cs typeface="Verdana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8091865" y="3640440"/>
            <a:ext cx="713740" cy="416559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2550" spc="-35">
                <a:solidFill>
                  <a:srgbClr val="333332"/>
                </a:solidFill>
                <a:latin typeface="Verdana"/>
                <a:cs typeface="Verdana"/>
              </a:rPr>
              <a:t>age,</a:t>
            </a:r>
            <a:endParaRPr sz="2550">
              <a:latin typeface="Verdana"/>
              <a:cs typeface="Verdana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2170532" y="5270711"/>
            <a:ext cx="3778250" cy="4305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650" spc="-65" b="1">
                <a:solidFill>
                  <a:srgbClr val="0F6761"/>
                </a:solidFill>
                <a:latin typeface="Tahoma"/>
                <a:cs typeface="Tahoma"/>
              </a:rPr>
              <a:t>Risk</a:t>
            </a:r>
            <a:r>
              <a:rPr dirty="0" sz="2650" spc="-150" b="1">
                <a:solidFill>
                  <a:srgbClr val="0F6761"/>
                </a:solidFill>
                <a:latin typeface="Tahoma"/>
                <a:cs typeface="Tahoma"/>
              </a:rPr>
              <a:t> </a:t>
            </a:r>
            <a:r>
              <a:rPr dirty="0" sz="2650" spc="-85" b="1">
                <a:solidFill>
                  <a:srgbClr val="0F6761"/>
                </a:solidFill>
                <a:latin typeface="Tahoma"/>
                <a:cs typeface="Tahoma"/>
              </a:rPr>
              <a:t>Reporting</a:t>
            </a:r>
            <a:r>
              <a:rPr dirty="0" sz="2650" spc="-150" b="1">
                <a:solidFill>
                  <a:srgbClr val="0F6761"/>
                </a:solidFill>
                <a:latin typeface="Tahoma"/>
                <a:cs typeface="Tahoma"/>
              </a:rPr>
              <a:t> </a:t>
            </a:r>
            <a:r>
              <a:rPr dirty="0" sz="2650" spc="-110" b="1">
                <a:solidFill>
                  <a:srgbClr val="0F6761"/>
                </a:solidFill>
                <a:latin typeface="Tahoma"/>
                <a:cs typeface="Tahoma"/>
              </a:rPr>
              <a:t>&amp;</a:t>
            </a:r>
            <a:r>
              <a:rPr dirty="0" sz="2650" spc="-150" b="1">
                <a:solidFill>
                  <a:srgbClr val="0F6761"/>
                </a:solidFill>
                <a:latin typeface="Tahoma"/>
                <a:cs typeface="Tahoma"/>
              </a:rPr>
              <a:t> </a:t>
            </a:r>
            <a:r>
              <a:rPr dirty="0" sz="2650" spc="-10" b="1">
                <a:solidFill>
                  <a:srgbClr val="0F6761"/>
                </a:solidFill>
                <a:latin typeface="Tahoma"/>
                <a:cs typeface="Tahoma"/>
              </a:rPr>
              <a:t>Alerts</a:t>
            </a:r>
            <a:endParaRPr sz="2650">
              <a:latin typeface="Tahoma"/>
              <a:cs typeface="Tahoma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2139200" y="6038056"/>
            <a:ext cx="6236970" cy="148272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just" marL="12700" marR="5080" indent="274955">
              <a:lnSpc>
                <a:spcPct val="125000"/>
              </a:lnSpc>
              <a:spcBef>
                <a:spcPts val="95"/>
              </a:spcBef>
            </a:pPr>
            <a:r>
              <a:rPr dirty="0" sz="2550" spc="-90">
                <a:solidFill>
                  <a:srgbClr val="333332"/>
                </a:solidFill>
                <a:latin typeface="Verdana"/>
                <a:cs typeface="Verdana"/>
              </a:rPr>
              <a:t>Incident</a:t>
            </a:r>
            <a:r>
              <a:rPr dirty="0" sz="2550" spc="-135">
                <a:solidFill>
                  <a:srgbClr val="333332"/>
                </a:solidFill>
                <a:latin typeface="Verdana"/>
                <a:cs typeface="Verdana"/>
              </a:rPr>
              <a:t> </a:t>
            </a:r>
            <a:r>
              <a:rPr dirty="0" sz="2550" spc="-20">
                <a:solidFill>
                  <a:srgbClr val="333332"/>
                </a:solidFill>
                <a:latin typeface="Verdana"/>
                <a:cs typeface="Verdana"/>
              </a:rPr>
              <a:t>reports</a:t>
            </a:r>
            <a:r>
              <a:rPr dirty="0" sz="2550" spc="-204">
                <a:solidFill>
                  <a:srgbClr val="333332"/>
                </a:solidFill>
                <a:latin typeface="Verdana"/>
                <a:cs typeface="Verdana"/>
              </a:rPr>
              <a:t> </a:t>
            </a:r>
            <a:r>
              <a:rPr dirty="0" sz="2550" spc="50">
                <a:solidFill>
                  <a:srgbClr val="333332"/>
                </a:solidFill>
                <a:latin typeface="Verdana"/>
                <a:cs typeface="Verdana"/>
              </a:rPr>
              <a:t>scored</a:t>
            </a:r>
            <a:r>
              <a:rPr dirty="0" sz="2550" spc="-200">
                <a:solidFill>
                  <a:srgbClr val="333332"/>
                </a:solidFill>
                <a:latin typeface="Verdana"/>
                <a:cs typeface="Verdana"/>
              </a:rPr>
              <a:t> </a:t>
            </a:r>
            <a:r>
              <a:rPr dirty="0" sz="2550" spc="-30">
                <a:solidFill>
                  <a:srgbClr val="333332"/>
                </a:solidFill>
                <a:latin typeface="Verdana"/>
                <a:cs typeface="Verdana"/>
              </a:rPr>
              <a:t>by</a:t>
            </a:r>
            <a:r>
              <a:rPr dirty="0" sz="2550" spc="-85">
                <a:solidFill>
                  <a:srgbClr val="333332"/>
                </a:solidFill>
                <a:latin typeface="Verdana"/>
                <a:cs typeface="Verdana"/>
              </a:rPr>
              <a:t> </a:t>
            </a:r>
            <a:r>
              <a:rPr dirty="0" sz="2550" spc="-420">
                <a:solidFill>
                  <a:srgbClr val="333332"/>
                </a:solidFill>
                <a:latin typeface="Verdana"/>
                <a:cs typeface="Verdana"/>
              </a:rPr>
              <a:t>AI;</a:t>
            </a:r>
            <a:r>
              <a:rPr dirty="0" sz="2550" spc="195">
                <a:solidFill>
                  <a:srgbClr val="333332"/>
                </a:solidFill>
                <a:latin typeface="Verdana"/>
                <a:cs typeface="Verdana"/>
              </a:rPr>
              <a:t> </a:t>
            </a:r>
            <a:r>
              <a:rPr dirty="0" sz="2550" spc="-20">
                <a:solidFill>
                  <a:srgbClr val="333332"/>
                </a:solidFill>
                <a:latin typeface="Verdana"/>
                <a:cs typeface="Verdana"/>
              </a:rPr>
              <a:t>verified </a:t>
            </a:r>
            <a:r>
              <a:rPr dirty="0" sz="2550">
                <a:solidFill>
                  <a:srgbClr val="333332"/>
                </a:solidFill>
                <a:latin typeface="Verdana"/>
                <a:cs typeface="Verdana"/>
              </a:rPr>
              <a:t>ones  trigger</a:t>
            </a:r>
            <a:r>
              <a:rPr dirty="0" sz="2550" spc="10">
                <a:solidFill>
                  <a:srgbClr val="333332"/>
                </a:solidFill>
                <a:latin typeface="Verdana"/>
                <a:cs typeface="Verdana"/>
              </a:rPr>
              <a:t>  </a:t>
            </a:r>
            <a:r>
              <a:rPr dirty="0" sz="2550" spc="-95">
                <a:solidFill>
                  <a:srgbClr val="333332"/>
                </a:solidFill>
                <a:latin typeface="Verdana"/>
                <a:cs typeface="Verdana"/>
              </a:rPr>
              <a:t>real-</a:t>
            </a:r>
            <a:r>
              <a:rPr dirty="0" sz="2550">
                <a:solidFill>
                  <a:srgbClr val="333332"/>
                </a:solidFill>
                <a:latin typeface="Verdana"/>
                <a:cs typeface="Verdana"/>
              </a:rPr>
              <a:t>time,</a:t>
            </a:r>
            <a:r>
              <a:rPr dirty="0" sz="2550" spc="15">
                <a:solidFill>
                  <a:srgbClr val="333332"/>
                </a:solidFill>
                <a:latin typeface="Verdana"/>
                <a:cs typeface="Verdana"/>
              </a:rPr>
              <a:t>  </a:t>
            </a:r>
            <a:r>
              <a:rPr dirty="0" sz="2550" spc="-40">
                <a:solidFill>
                  <a:srgbClr val="333332"/>
                </a:solidFill>
                <a:latin typeface="Verdana"/>
                <a:cs typeface="Verdana"/>
              </a:rPr>
              <a:t>geo-</a:t>
            </a:r>
            <a:r>
              <a:rPr dirty="0" sz="2550" spc="-10">
                <a:solidFill>
                  <a:srgbClr val="333332"/>
                </a:solidFill>
                <a:latin typeface="Verdana"/>
                <a:cs typeface="Verdana"/>
              </a:rPr>
              <a:t>targeted alerts.</a:t>
            </a:r>
            <a:endParaRPr sz="2550">
              <a:latin typeface="Verdana"/>
              <a:cs typeface="Verdana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9667665" y="2792684"/>
            <a:ext cx="6623050" cy="1745614"/>
          </a:xfrm>
          <a:prstGeom prst="rect">
            <a:avLst/>
          </a:prstGeom>
        </p:spPr>
        <p:txBody>
          <a:bodyPr wrap="square" lIns="0" tIns="23876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880"/>
              </a:spcBef>
            </a:pPr>
            <a:r>
              <a:rPr dirty="0" sz="2650" spc="-20" b="1">
                <a:solidFill>
                  <a:srgbClr val="0F6761"/>
                </a:solidFill>
                <a:latin typeface="Tahoma"/>
                <a:cs typeface="Tahoma"/>
              </a:rPr>
              <a:t>Fake</a:t>
            </a:r>
            <a:r>
              <a:rPr dirty="0" sz="2650" spc="-165" b="1">
                <a:solidFill>
                  <a:srgbClr val="0F6761"/>
                </a:solidFill>
                <a:latin typeface="Tahoma"/>
                <a:cs typeface="Tahoma"/>
              </a:rPr>
              <a:t> </a:t>
            </a:r>
            <a:r>
              <a:rPr dirty="0" sz="2650" spc="-20" b="1">
                <a:solidFill>
                  <a:srgbClr val="0F6761"/>
                </a:solidFill>
                <a:latin typeface="Tahoma"/>
                <a:cs typeface="Tahoma"/>
              </a:rPr>
              <a:t>News</a:t>
            </a:r>
            <a:r>
              <a:rPr dirty="0" sz="2650" spc="-160" b="1">
                <a:solidFill>
                  <a:srgbClr val="0F6761"/>
                </a:solidFill>
                <a:latin typeface="Tahoma"/>
                <a:cs typeface="Tahoma"/>
              </a:rPr>
              <a:t> </a:t>
            </a:r>
            <a:r>
              <a:rPr dirty="0" sz="2650" spc="-10" b="1">
                <a:solidFill>
                  <a:srgbClr val="0F6761"/>
                </a:solidFill>
                <a:latin typeface="Tahoma"/>
                <a:cs typeface="Tahoma"/>
              </a:rPr>
              <a:t>Detection</a:t>
            </a:r>
            <a:endParaRPr sz="2650">
              <a:latin typeface="Tahoma"/>
              <a:cs typeface="Tahoma"/>
            </a:endParaRPr>
          </a:p>
          <a:p>
            <a:pPr marL="12700" marR="5080" indent="476884">
              <a:lnSpc>
                <a:spcPct val="124300"/>
              </a:lnSpc>
              <a:spcBef>
                <a:spcPts val="975"/>
              </a:spcBef>
              <a:tabLst>
                <a:tab pos="1831339" algn="l"/>
                <a:tab pos="2543810" algn="l"/>
                <a:tab pos="3705860" algn="l"/>
                <a:tab pos="5396865" algn="l"/>
              </a:tabLst>
            </a:pPr>
            <a:r>
              <a:rPr dirty="0" sz="2550" spc="-20">
                <a:solidFill>
                  <a:srgbClr val="333332"/>
                </a:solidFill>
                <a:latin typeface="Verdana"/>
                <a:cs typeface="Verdana"/>
              </a:rPr>
              <a:t>spam</a:t>
            </a:r>
            <a:r>
              <a:rPr dirty="0" sz="2550">
                <a:solidFill>
                  <a:srgbClr val="333332"/>
                </a:solidFill>
                <a:latin typeface="Verdana"/>
                <a:cs typeface="Verdana"/>
              </a:rPr>
              <a:t>	</a:t>
            </a:r>
            <a:r>
              <a:rPr dirty="0" sz="2550" spc="-50">
                <a:solidFill>
                  <a:srgbClr val="333332"/>
                </a:solidFill>
                <a:latin typeface="Verdana"/>
                <a:cs typeface="Verdana"/>
              </a:rPr>
              <a:t>&amp;</a:t>
            </a:r>
            <a:r>
              <a:rPr dirty="0" sz="2550">
                <a:solidFill>
                  <a:srgbClr val="333332"/>
                </a:solidFill>
                <a:latin typeface="Verdana"/>
                <a:cs typeface="Verdana"/>
              </a:rPr>
              <a:t>	</a:t>
            </a:r>
            <a:r>
              <a:rPr dirty="0" sz="2550" spc="-20">
                <a:solidFill>
                  <a:srgbClr val="333332"/>
                </a:solidFill>
                <a:latin typeface="Verdana"/>
                <a:cs typeface="Verdana"/>
              </a:rPr>
              <a:t>fake</a:t>
            </a:r>
            <a:r>
              <a:rPr dirty="0" sz="2550">
                <a:solidFill>
                  <a:srgbClr val="333332"/>
                </a:solidFill>
                <a:latin typeface="Verdana"/>
                <a:cs typeface="Verdana"/>
              </a:rPr>
              <a:t>	</a:t>
            </a:r>
            <a:r>
              <a:rPr dirty="0" sz="2550" spc="-10">
                <a:solidFill>
                  <a:srgbClr val="333332"/>
                </a:solidFill>
                <a:latin typeface="Verdana"/>
                <a:cs typeface="Verdana"/>
              </a:rPr>
              <a:t>content</a:t>
            </a:r>
            <a:r>
              <a:rPr dirty="0" sz="2550">
                <a:solidFill>
                  <a:srgbClr val="333332"/>
                </a:solidFill>
                <a:latin typeface="Verdana"/>
                <a:cs typeface="Verdana"/>
              </a:rPr>
              <a:t>	</a:t>
            </a:r>
            <a:r>
              <a:rPr dirty="0" sz="2550" spc="-10">
                <a:solidFill>
                  <a:srgbClr val="333332"/>
                </a:solidFill>
                <a:latin typeface="Verdana"/>
                <a:cs typeface="Verdana"/>
              </a:rPr>
              <a:t>flagged </a:t>
            </a:r>
            <a:r>
              <a:rPr dirty="0" sz="2550" spc="-90">
                <a:solidFill>
                  <a:srgbClr val="333332"/>
                </a:solidFill>
                <a:latin typeface="Verdana"/>
                <a:cs typeface="Verdana"/>
              </a:rPr>
              <a:t>automatically;</a:t>
            </a:r>
            <a:r>
              <a:rPr dirty="0" sz="2550" spc="-150">
                <a:solidFill>
                  <a:srgbClr val="333332"/>
                </a:solidFill>
                <a:latin typeface="Verdana"/>
                <a:cs typeface="Verdana"/>
              </a:rPr>
              <a:t> </a:t>
            </a:r>
            <a:r>
              <a:rPr dirty="0" sz="2550" spc="-70">
                <a:solidFill>
                  <a:srgbClr val="333332"/>
                </a:solidFill>
                <a:latin typeface="Verdana"/>
                <a:cs typeface="Verdana"/>
              </a:rPr>
              <a:t>dynamic</a:t>
            </a:r>
            <a:r>
              <a:rPr dirty="0" sz="2550" spc="-145">
                <a:solidFill>
                  <a:srgbClr val="333332"/>
                </a:solidFill>
                <a:latin typeface="Verdana"/>
                <a:cs typeface="Verdana"/>
              </a:rPr>
              <a:t> </a:t>
            </a:r>
            <a:r>
              <a:rPr dirty="0" sz="2550" spc="-45">
                <a:solidFill>
                  <a:srgbClr val="333332"/>
                </a:solidFill>
                <a:latin typeface="Verdana"/>
                <a:cs typeface="Verdana"/>
              </a:rPr>
              <a:t>credibility</a:t>
            </a:r>
            <a:r>
              <a:rPr dirty="0" sz="2550" spc="-145">
                <a:solidFill>
                  <a:srgbClr val="333332"/>
                </a:solidFill>
                <a:latin typeface="Verdana"/>
                <a:cs typeface="Verdana"/>
              </a:rPr>
              <a:t> </a:t>
            </a:r>
            <a:r>
              <a:rPr dirty="0" sz="2550" spc="-10">
                <a:solidFill>
                  <a:srgbClr val="333332"/>
                </a:solidFill>
                <a:latin typeface="Verdana"/>
                <a:cs typeface="Verdana"/>
              </a:rPr>
              <a:t>scoring.</a:t>
            </a:r>
            <a:endParaRPr sz="2550">
              <a:latin typeface="Verdana"/>
              <a:cs typeface="Verdana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9667665" y="5270711"/>
            <a:ext cx="2674620" cy="4305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650" spc="-75" b="1">
                <a:solidFill>
                  <a:srgbClr val="0F6761"/>
                </a:solidFill>
                <a:latin typeface="Tahoma"/>
                <a:cs typeface="Tahoma"/>
              </a:rPr>
              <a:t>Name</a:t>
            </a:r>
            <a:r>
              <a:rPr dirty="0" sz="2650" spc="-155" b="1">
                <a:solidFill>
                  <a:srgbClr val="0F6761"/>
                </a:solidFill>
                <a:latin typeface="Tahoma"/>
                <a:cs typeface="Tahoma"/>
              </a:rPr>
              <a:t> </a:t>
            </a:r>
            <a:r>
              <a:rPr dirty="0" sz="2650" spc="-65" b="1">
                <a:solidFill>
                  <a:srgbClr val="0F6761"/>
                </a:solidFill>
                <a:latin typeface="Tahoma"/>
                <a:cs typeface="Tahoma"/>
              </a:rPr>
              <a:t>Validation</a:t>
            </a:r>
            <a:endParaRPr sz="2650">
              <a:latin typeface="Tahoma"/>
              <a:cs typeface="Tahoma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9532470" y="6038666"/>
            <a:ext cx="6623050" cy="99250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24300"/>
              </a:lnSpc>
              <a:spcBef>
                <a:spcPts val="100"/>
              </a:spcBef>
            </a:pPr>
            <a:r>
              <a:rPr dirty="0" sz="2550" spc="-215">
                <a:solidFill>
                  <a:srgbClr val="333332"/>
                </a:solidFill>
                <a:latin typeface="Verdana"/>
                <a:cs typeface="Verdana"/>
              </a:rPr>
              <a:t>AI</a:t>
            </a:r>
            <a:r>
              <a:rPr dirty="0" sz="2550" spc="-35">
                <a:solidFill>
                  <a:srgbClr val="333332"/>
                </a:solidFill>
                <a:latin typeface="Verdana"/>
                <a:cs typeface="Verdana"/>
              </a:rPr>
              <a:t> </a:t>
            </a:r>
            <a:r>
              <a:rPr dirty="0" sz="2550" spc="-10">
                <a:solidFill>
                  <a:srgbClr val="333332"/>
                </a:solidFill>
                <a:latin typeface="Verdana"/>
                <a:cs typeface="Verdana"/>
              </a:rPr>
              <a:t>filters</a:t>
            </a:r>
            <a:r>
              <a:rPr dirty="0" sz="2550" spc="-155">
                <a:solidFill>
                  <a:srgbClr val="333332"/>
                </a:solidFill>
                <a:latin typeface="Verdana"/>
                <a:cs typeface="Verdana"/>
              </a:rPr>
              <a:t> </a:t>
            </a:r>
            <a:r>
              <a:rPr dirty="0" sz="2550">
                <a:solidFill>
                  <a:srgbClr val="333332"/>
                </a:solidFill>
                <a:latin typeface="Verdana"/>
                <a:cs typeface="Verdana"/>
              </a:rPr>
              <a:t>suspicious</a:t>
            </a:r>
            <a:r>
              <a:rPr dirty="0" sz="2550" spc="-75">
                <a:solidFill>
                  <a:srgbClr val="333332"/>
                </a:solidFill>
                <a:latin typeface="Verdana"/>
                <a:cs typeface="Verdana"/>
              </a:rPr>
              <a:t> </a:t>
            </a:r>
            <a:r>
              <a:rPr dirty="0" sz="2550" spc="-114">
                <a:solidFill>
                  <a:srgbClr val="333332"/>
                </a:solidFill>
                <a:latin typeface="Verdana"/>
                <a:cs typeface="Verdana"/>
              </a:rPr>
              <a:t>names;</a:t>
            </a:r>
            <a:r>
              <a:rPr dirty="0" sz="2550" spc="-70">
                <a:solidFill>
                  <a:srgbClr val="333332"/>
                </a:solidFill>
                <a:latin typeface="Verdana"/>
                <a:cs typeface="Verdana"/>
              </a:rPr>
              <a:t> </a:t>
            </a:r>
            <a:r>
              <a:rPr dirty="0" sz="2550" spc="-270">
                <a:solidFill>
                  <a:srgbClr val="333332"/>
                </a:solidFill>
                <a:latin typeface="Verdana"/>
                <a:cs typeface="Verdana"/>
              </a:rPr>
              <a:t>ID</a:t>
            </a:r>
            <a:r>
              <a:rPr dirty="0" sz="2550" spc="-35">
                <a:solidFill>
                  <a:srgbClr val="333332"/>
                </a:solidFill>
                <a:latin typeface="Verdana"/>
                <a:cs typeface="Verdana"/>
              </a:rPr>
              <a:t> </a:t>
            </a:r>
            <a:r>
              <a:rPr dirty="0" sz="2550" spc="-45">
                <a:solidFill>
                  <a:srgbClr val="333332"/>
                </a:solidFill>
                <a:latin typeface="Verdana"/>
                <a:cs typeface="Verdana"/>
              </a:rPr>
              <a:t>verification </a:t>
            </a:r>
            <a:r>
              <a:rPr dirty="0" sz="2550" spc="-55">
                <a:solidFill>
                  <a:srgbClr val="333332"/>
                </a:solidFill>
                <a:latin typeface="Verdana"/>
                <a:cs typeface="Verdana"/>
              </a:rPr>
              <a:t>required</a:t>
            </a:r>
            <a:r>
              <a:rPr dirty="0" sz="2550" spc="-170">
                <a:solidFill>
                  <a:srgbClr val="333332"/>
                </a:solidFill>
                <a:latin typeface="Verdana"/>
                <a:cs typeface="Verdana"/>
              </a:rPr>
              <a:t> </a:t>
            </a:r>
            <a:r>
              <a:rPr dirty="0" sz="2550" spc="-65">
                <a:solidFill>
                  <a:srgbClr val="333332"/>
                </a:solidFill>
                <a:latin typeface="Verdana"/>
                <a:cs typeface="Verdana"/>
              </a:rPr>
              <a:t>when</a:t>
            </a:r>
            <a:r>
              <a:rPr dirty="0" sz="2550" spc="-165">
                <a:solidFill>
                  <a:srgbClr val="333332"/>
                </a:solidFill>
                <a:latin typeface="Verdana"/>
                <a:cs typeface="Verdana"/>
              </a:rPr>
              <a:t> </a:t>
            </a:r>
            <a:r>
              <a:rPr dirty="0" sz="2550" spc="-10">
                <a:solidFill>
                  <a:srgbClr val="333332"/>
                </a:solidFill>
                <a:latin typeface="Verdana"/>
                <a:cs typeface="Verdana"/>
              </a:rPr>
              <a:t>needed.</a:t>
            </a:r>
            <a:endParaRPr sz="255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14994294" y="3689552"/>
            <a:ext cx="3295650" cy="6582409"/>
          </a:xfrm>
          <a:custGeom>
            <a:avLst/>
            <a:gdLst/>
            <a:ahLst/>
            <a:cxnLst/>
            <a:rect l="l" t="t" r="r" b="b"/>
            <a:pathLst>
              <a:path w="3295650" h="6582409">
                <a:moveTo>
                  <a:pt x="1242453" y="1646580"/>
                </a:moveTo>
                <a:lnTo>
                  <a:pt x="1239647" y="1597964"/>
                </a:lnTo>
                <a:lnTo>
                  <a:pt x="1231430" y="1550987"/>
                </a:lnTo>
                <a:lnTo>
                  <a:pt x="1218133" y="1505978"/>
                </a:lnTo>
                <a:lnTo>
                  <a:pt x="1200048" y="1463243"/>
                </a:lnTo>
                <a:lnTo>
                  <a:pt x="1177493" y="1423085"/>
                </a:lnTo>
                <a:lnTo>
                  <a:pt x="1150797" y="1385824"/>
                </a:lnTo>
                <a:lnTo>
                  <a:pt x="1120254" y="1351788"/>
                </a:lnTo>
                <a:lnTo>
                  <a:pt x="1086180" y="1321269"/>
                </a:lnTo>
                <a:lnTo>
                  <a:pt x="1048893" y="1294587"/>
                </a:lnTo>
                <a:lnTo>
                  <a:pt x="1008710" y="1272057"/>
                </a:lnTo>
                <a:lnTo>
                  <a:pt x="965936" y="1253985"/>
                </a:lnTo>
                <a:lnTo>
                  <a:pt x="920889" y="1240688"/>
                </a:lnTo>
                <a:lnTo>
                  <a:pt x="873887" y="1232484"/>
                </a:lnTo>
                <a:lnTo>
                  <a:pt x="825233" y="1229677"/>
                </a:lnTo>
                <a:lnTo>
                  <a:pt x="776566" y="1232484"/>
                </a:lnTo>
                <a:lnTo>
                  <a:pt x="729564" y="1240688"/>
                </a:lnTo>
                <a:lnTo>
                  <a:pt x="684517" y="1253985"/>
                </a:lnTo>
                <a:lnTo>
                  <a:pt x="641743" y="1272057"/>
                </a:lnTo>
                <a:lnTo>
                  <a:pt x="601560" y="1294587"/>
                </a:lnTo>
                <a:lnTo>
                  <a:pt x="564273" y="1321269"/>
                </a:lnTo>
                <a:lnTo>
                  <a:pt x="530212" y="1351788"/>
                </a:lnTo>
                <a:lnTo>
                  <a:pt x="499668" y="1385824"/>
                </a:lnTo>
                <a:lnTo>
                  <a:pt x="472960" y="1423085"/>
                </a:lnTo>
                <a:lnTo>
                  <a:pt x="450418" y="1463243"/>
                </a:lnTo>
                <a:lnTo>
                  <a:pt x="432333" y="1505978"/>
                </a:lnTo>
                <a:lnTo>
                  <a:pt x="419023" y="1550987"/>
                </a:lnTo>
                <a:lnTo>
                  <a:pt x="410819" y="1597964"/>
                </a:lnTo>
                <a:lnTo>
                  <a:pt x="408012" y="1646580"/>
                </a:lnTo>
                <a:lnTo>
                  <a:pt x="410819" y="1695196"/>
                </a:lnTo>
                <a:lnTo>
                  <a:pt x="419023" y="1742173"/>
                </a:lnTo>
                <a:lnTo>
                  <a:pt x="432333" y="1787182"/>
                </a:lnTo>
                <a:lnTo>
                  <a:pt x="450418" y="1829930"/>
                </a:lnTo>
                <a:lnTo>
                  <a:pt x="472960" y="1870075"/>
                </a:lnTo>
                <a:lnTo>
                  <a:pt x="499668" y="1907336"/>
                </a:lnTo>
                <a:lnTo>
                  <a:pt x="530212" y="1941372"/>
                </a:lnTo>
                <a:lnTo>
                  <a:pt x="564273" y="1971890"/>
                </a:lnTo>
                <a:lnTo>
                  <a:pt x="601560" y="1998573"/>
                </a:lnTo>
                <a:lnTo>
                  <a:pt x="641743" y="2021116"/>
                </a:lnTo>
                <a:lnTo>
                  <a:pt x="684517" y="2039175"/>
                </a:lnTo>
                <a:lnTo>
                  <a:pt x="729564" y="2052472"/>
                </a:lnTo>
                <a:lnTo>
                  <a:pt x="776566" y="2060676"/>
                </a:lnTo>
                <a:lnTo>
                  <a:pt x="825233" y="2063483"/>
                </a:lnTo>
                <a:lnTo>
                  <a:pt x="873887" y="2060676"/>
                </a:lnTo>
                <a:lnTo>
                  <a:pt x="920889" y="2052472"/>
                </a:lnTo>
                <a:lnTo>
                  <a:pt x="965936" y="2039175"/>
                </a:lnTo>
                <a:lnTo>
                  <a:pt x="1008710" y="2021116"/>
                </a:lnTo>
                <a:lnTo>
                  <a:pt x="1048893" y="1998573"/>
                </a:lnTo>
                <a:lnTo>
                  <a:pt x="1086180" y="1971890"/>
                </a:lnTo>
                <a:lnTo>
                  <a:pt x="1120254" y="1941372"/>
                </a:lnTo>
                <a:lnTo>
                  <a:pt x="1150797" y="1907336"/>
                </a:lnTo>
                <a:lnTo>
                  <a:pt x="1177493" y="1870075"/>
                </a:lnTo>
                <a:lnTo>
                  <a:pt x="1200048" y="1829930"/>
                </a:lnTo>
                <a:lnTo>
                  <a:pt x="1218133" y="1787182"/>
                </a:lnTo>
                <a:lnTo>
                  <a:pt x="1231430" y="1742173"/>
                </a:lnTo>
                <a:lnTo>
                  <a:pt x="1239647" y="1695196"/>
                </a:lnTo>
                <a:lnTo>
                  <a:pt x="1242453" y="1646580"/>
                </a:lnTo>
                <a:close/>
              </a:path>
              <a:path w="3295650" h="6582409">
                <a:moveTo>
                  <a:pt x="3295650" y="4934470"/>
                </a:moveTo>
                <a:lnTo>
                  <a:pt x="3294951" y="4885893"/>
                </a:lnTo>
                <a:lnTo>
                  <a:pt x="3292856" y="4837658"/>
                </a:lnTo>
                <a:lnTo>
                  <a:pt x="3289389" y="4789792"/>
                </a:lnTo>
                <a:lnTo>
                  <a:pt x="3284575" y="4742319"/>
                </a:lnTo>
                <a:lnTo>
                  <a:pt x="3278428" y="4695253"/>
                </a:lnTo>
                <a:lnTo>
                  <a:pt x="3270961" y="4648619"/>
                </a:lnTo>
                <a:lnTo>
                  <a:pt x="3262198" y="4602429"/>
                </a:lnTo>
                <a:lnTo>
                  <a:pt x="3252165" y="4556709"/>
                </a:lnTo>
                <a:lnTo>
                  <a:pt x="3240875" y="4511472"/>
                </a:lnTo>
                <a:lnTo>
                  <a:pt x="3228352" y="4466742"/>
                </a:lnTo>
                <a:lnTo>
                  <a:pt x="3214611" y="4422533"/>
                </a:lnTo>
                <a:lnTo>
                  <a:pt x="3199663" y="4378871"/>
                </a:lnTo>
                <a:lnTo>
                  <a:pt x="3183534" y="4335767"/>
                </a:lnTo>
                <a:lnTo>
                  <a:pt x="3166262" y="4293260"/>
                </a:lnTo>
                <a:lnTo>
                  <a:pt x="3147834" y="4251337"/>
                </a:lnTo>
                <a:lnTo>
                  <a:pt x="3128289" y="4210037"/>
                </a:lnTo>
                <a:lnTo>
                  <a:pt x="3107639" y="4169384"/>
                </a:lnTo>
                <a:lnTo>
                  <a:pt x="3085909" y="4129392"/>
                </a:lnTo>
                <a:lnTo>
                  <a:pt x="3063113" y="4090073"/>
                </a:lnTo>
                <a:lnTo>
                  <a:pt x="3039275" y="4051452"/>
                </a:lnTo>
                <a:lnTo>
                  <a:pt x="3014421" y="4013543"/>
                </a:lnTo>
                <a:lnTo>
                  <a:pt x="2988551" y="3976382"/>
                </a:lnTo>
                <a:lnTo>
                  <a:pt x="2961690" y="3939971"/>
                </a:lnTo>
                <a:lnTo>
                  <a:pt x="2933865" y="3904323"/>
                </a:lnTo>
                <a:lnTo>
                  <a:pt x="2905099" y="3869486"/>
                </a:lnTo>
                <a:lnTo>
                  <a:pt x="2875394" y="3835450"/>
                </a:lnTo>
                <a:lnTo>
                  <a:pt x="2844787" y="3802253"/>
                </a:lnTo>
                <a:lnTo>
                  <a:pt x="2813278" y="3769906"/>
                </a:lnTo>
                <a:lnTo>
                  <a:pt x="2780906" y="3738422"/>
                </a:lnTo>
                <a:lnTo>
                  <a:pt x="2747683" y="3707841"/>
                </a:lnTo>
                <a:lnTo>
                  <a:pt x="2713621" y="3678161"/>
                </a:lnTo>
                <a:lnTo>
                  <a:pt x="2678760" y="3649408"/>
                </a:lnTo>
                <a:lnTo>
                  <a:pt x="2643086" y="3621608"/>
                </a:lnTo>
                <a:lnTo>
                  <a:pt x="2606649" y="3594773"/>
                </a:lnTo>
                <a:lnTo>
                  <a:pt x="2569451" y="3568916"/>
                </a:lnTo>
                <a:lnTo>
                  <a:pt x="2531516" y="3544074"/>
                </a:lnTo>
                <a:lnTo>
                  <a:pt x="2492870" y="3520262"/>
                </a:lnTo>
                <a:lnTo>
                  <a:pt x="2453525" y="3497478"/>
                </a:lnTo>
                <a:lnTo>
                  <a:pt x="2413495" y="3475761"/>
                </a:lnTo>
                <a:lnTo>
                  <a:pt x="2372804" y="3455136"/>
                </a:lnTo>
                <a:lnTo>
                  <a:pt x="2331478" y="3435604"/>
                </a:lnTo>
                <a:lnTo>
                  <a:pt x="2289530" y="3417189"/>
                </a:lnTo>
                <a:lnTo>
                  <a:pt x="2246985" y="3399929"/>
                </a:lnTo>
                <a:lnTo>
                  <a:pt x="2203856" y="3383813"/>
                </a:lnTo>
                <a:lnTo>
                  <a:pt x="2160155" y="3368878"/>
                </a:lnTo>
                <a:lnTo>
                  <a:pt x="2115921" y="3355149"/>
                </a:lnTo>
                <a:lnTo>
                  <a:pt x="2071154" y="3342627"/>
                </a:lnTo>
                <a:lnTo>
                  <a:pt x="2025878" y="3331349"/>
                </a:lnTo>
                <a:lnTo>
                  <a:pt x="1980120" y="3321316"/>
                </a:lnTo>
                <a:lnTo>
                  <a:pt x="1933905" y="3312566"/>
                </a:lnTo>
                <a:lnTo>
                  <a:pt x="1887232" y="3305111"/>
                </a:lnTo>
                <a:lnTo>
                  <a:pt x="1840128" y="3298964"/>
                </a:lnTo>
                <a:lnTo>
                  <a:pt x="1792617" y="3294151"/>
                </a:lnTo>
                <a:lnTo>
                  <a:pt x="1744713" y="3290697"/>
                </a:lnTo>
                <a:lnTo>
                  <a:pt x="1696453" y="3288601"/>
                </a:lnTo>
                <a:lnTo>
                  <a:pt x="1647825" y="3287903"/>
                </a:lnTo>
                <a:lnTo>
                  <a:pt x="1599272" y="3288601"/>
                </a:lnTo>
                <a:lnTo>
                  <a:pt x="1551063" y="3290697"/>
                </a:lnTo>
                <a:lnTo>
                  <a:pt x="1503222" y="3294151"/>
                </a:lnTo>
                <a:lnTo>
                  <a:pt x="1455762" y="3298964"/>
                </a:lnTo>
                <a:lnTo>
                  <a:pt x="1408709" y="3305111"/>
                </a:lnTo>
                <a:lnTo>
                  <a:pt x="1362087" y="3312566"/>
                </a:lnTo>
                <a:lnTo>
                  <a:pt x="1315910" y="3321316"/>
                </a:lnTo>
                <a:lnTo>
                  <a:pt x="1270190" y="3331349"/>
                </a:lnTo>
                <a:lnTo>
                  <a:pt x="1224953" y="3342627"/>
                </a:lnTo>
                <a:lnTo>
                  <a:pt x="1180211" y="3355149"/>
                </a:lnTo>
                <a:lnTo>
                  <a:pt x="1136002" y="3368878"/>
                </a:lnTo>
                <a:lnTo>
                  <a:pt x="1092327" y="3383813"/>
                </a:lnTo>
                <a:lnTo>
                  <a:pt x="1049210" y="3399929"/>
                </a:lnTo>
                <a:lnTo>
                  <a:pt x="1006678" y="3417189"/>
                </a:lnTo>
                <a:lnTo>
                  <a:pt x="964742" y="3435604"/>
                </a:lnTo>
                <a:lnTo>
                  <a:pt x="923417" y="3455136"/>
                </a:lnTo>
                <a:lnTo>
                  <a:pt x="882738" y="3475761"/>
                </a:lnTo>
                <a:lnTo>
                  <a:pt x="842708" y="3497478"/>
                </a:lnTo>
                <a:lnTo>
                  <a:pt x="803363" y="3520262"/>
                </a:lnTo>
                <a:lnTo>
                  <a:pt x="764717" y="3544074"/>
                </a:lnTo>
                <a:lnTo>
                  <a:pt x="726782" y="3568916"/>
                </a:lnTo>
                <a:lnTo>
                  <a:pt x="689571" y="3594773"/>
                </a:lnTo>
                <a:lnTo>
                  <a:pt x="653122" y="3621608"/>
                </a:lnTo>
                <a:lnTo>
                  <a:pt x="617448" y="3649408"/>
                </a:lnTo>
                <a:lnTo>
                  <a:pt x="582561" y="3678161"/>
                </a:lnTo>
                <a:lnTo>
                  <a:pt x="548500" y="3707841"/>
                </a:lnTo>
                <a:lnTo>
                  <a:pt x="515251" y="3738422"/>
                </a:lnTo>
                <a:lnTo>
                  <a:pt x="482866" y="3769906"/>
                </a:lnTo>
                <a:lnTo>
                  <a:pt x="451345" y="3802253"/>
                </a:lnTo>
                <a:lnTo>
                  <a:pt x="420712" y="3835450"/>
                </a:lnTo>
                <a:lnTo>
                  <a:pt x="390994" y="3869486"/>
                </a:lnTo>
                <a:lnTo>
                  <a:pt x="362204" y="3904323"/>
                </a:lnTo>
                <a:lnTo>
                  <a:pt x="334352" y="3939971"/>
                </a:lnTo>
                <a:lnTo>
                  <a:pt x="307479" y="3976382"/>
                </a:lnTo>
                <a:lnTo>
                  <a:pt x="281584" y="4013543"/>
                </a:lnTo>
                <a:lnTo>
                  <a:pt x="256692" y="4051452"/>
                </a:lnTo>
                <a:lnTo>
                  <a:pt x="232829" y="4090073"/>
                </a:lnTo>
                <a:lnTo>
                  <a:pt x="210019" y="4129392"/>
                </a:lnTo>
                <a:lnTo>
                  <a:pt x="188264" y="4169384"/>
                </a:lnTo>
                <a:lnTo>
                  <a:pt x="167589" y="4210037"/>
                </a:lnTo>
                <a:lnTo>
                  <a:pt x="148031" y="4251337"/>
                </a:lnTo>
                <a:lnTo>
                  <a:pt x="129578" y="4293260"/>
                </a:lnTo>
                <a:lnTo>
                  <a:pt x="112280" y="4335767"/>
                </a:lnTo>
                <a:lnTo>
                  <a:pt x="96126" y="4378871"/>
                </a:lnTo>
                <a:lnTo>
                  <a:pt x="81165" y="4422533"/>
                </a:lnTo>
                <a:lnTo>
                  <a:pt x="67398" y="4466742"/>
                </a:lnTo>
                <a:lnTo>
                  <a:pt x="54864" y="4511472"/>
                </a:lnTo>
                <a:lnTo>
                  <a:pt x="43548" y="4556709"/>
                </a:lnTo>
                <a:lnTo>
                  <a:pt x="33502" y="4602429"/>
                </a:lnTo>
                <a:lnTo>
                  <a:pt x="24726" y="4648619"/>
                </a:lnTo>
                <a:lnTo>
                  <a:pt x="17259" y="4695253"/>
                </a:lnTo>
                <a:lnTo>
                  <a:pt x="11099" y="4742319"/>
                </a:lnTo>
                <a:lnTo>
                  <a:pt x="6273" y="4789792"/>
                </a:lnTo>
                <a:lnTo>
                  <a:pt x="2806" y="4837658"/>
                </a:lnTo>
                <a:lnTo>
                  <a:pt x="698" y="4885893"/>
                </a:lnTo>
                <a:lnTo>
                  <a:pt x="0" y="4934470"/>
                </a:lnTo>
                <a:lnTo>
                  <a:pt x="0" y="6582372"/>
                </a:lnTo>
                <a:lnTo>
                  <a:pt x="3295650" y="6582372"/>
                </a:lnTo>
                <a:lnTo>
                  <a:pt x="3295650" y="4934470"/>
                </a:lnTo>
                <a:close/>
              </a:path>
              <a:path w="3295650" h="6582409">
                <a:moveTo>
                  <a:pt x="3295650" y="0"/>
                </a:moveTo>
                <a:lnTo>
                  <a:pt x="3247098" y="711"/>
                </a:lnTo>
                <a:lnTo>
                  <a:pt x="3198888" y="2794"/>
                </a:lnTo>
                <a:lnTo>
                  <a:pt x="3151047" y="6261"/>
                </a:lnTo>
                <a:lnTo>
                  <a:pt x="3103588" y="11074"/>
                </a:lnTo>
                <a:lnTo>
                  <a:pt x="3056547" y="17221"/>
                </a:lnTo>
                <a:lnTo>
                  <a:pt x="3009912" y="24676"/>
                </a:lnTo>
                <a:lnTo>
                  <a:pt x="2963735" y="33426"/>
                </a:lnTo>
                <a:lnTo>
                  <a:pt x="2918015" y="43459"/>
                </a:lnTo>
                <a:lnTo>
                  <a:pt x="2872778" y="54737"/>
                </a:lnTo>
                <a:lnTo>
                  <a:pt x="2828036" y="67259"/>
                </a:lnTo>
                <a:lnTo>
                  <a:pt x="2783827" y="80987"/>
                </a:lnTo>
                <a:lnTo>
                  <a:pt x="2740152" y="95923"/>
                </a:lnTo>
                <a:lnTo>
                  <a:pt x="2697035" y="112026"/>
                </a:lnTo>
                <a:lnTo>
                  <a:pt x="2654503" y="129298"/>
                </a:lnTo>
                <a:lnTo>
                  <a:pt x="2612567" y="147713"/>
                </a:lnTo>
                <a:lnTo>
                  <a:pt x="2571242" y="167233"/>
                </a:lnTo>
                <a:lnTo>
                  <a:pt x="2530564" y="187871"/>
                </a:lnTo>
                <a:lnTo>
                  <a:pt x="2490533" y="209588"/>
                </a:lnTo>
                <a:lnTo>
                  <a:pt x="2451189" y="232359"/>
                </a:lnTo>
                <a:lnTo>
                  <a:pt x="2412542" y="256184"/>
                </a:lnTo>
                <a:lnTo>
                  <a:pt x="2374608" y="281025"/>
                </a:lnTo>
                <a:lnTo>
                  <a:pt x="2337397" y="306870"/>
                </a:lnTo>
                <a:lnTo>
                  <a:pt x="2300948" y="333717"/>
                </a:lnTo>
                <a:lnTo>
                  <a:pt x="2265273" y="361518"/>
                </a:lnTo>
                <a:lnTo>
                  <a:pt x="2230386" y="390271"/>
                </a:lnTo>
                <a:lnTo>
                  <a:pt x="2196325" y="419938"/>
                </a:lnTo>
                <a:lnTo>
                  <a:pt x="2163076" y="450532"/>
                </a:lnTo>
                <a:lnTo>
                  <a:pt x="2130691" y="482003"/>
                </a:lnTo>
                <a:lnTo>
                  <a:pt x="2099170" y="514362"/>
                </a:lnTo>
                <a:lnTo>
                  <a:pt x="2068537" y="547560"/>
                </a:lnTo>
                <a:lnTo>
                  <a:pt x="2038819" y="581583"/>
                </a:lnTo>
                <a:lnTo>
                  <a:pt x="2010029" y="616432"/>
                </a:lnTo>
                <a:lnTo>
                  <a:pt x="1982177" y="652068"/>
                </a:lnTo>
                <a:lnTo>
                  <a:pt x="1955304" y="688479"/>
                </a:lnTo>
                <a:lnTo>
                  <a:pt x="1929409" y="725652"/>
                </a:lnTo>
                <a:lnTo>
                  <a:pt x="1904517" y="763562"/>
                </a:lnTo>
                <a:lnTo>
                  <a:pt x="1880654" y="802182"/>
                </a:lnTo>
                <a:lnTo>
                  <a:pt x="1857844" y="841489"/>
                </a:lnTo>
                <a:lnTo>
                  <a:pt x="1836089" y="881494"/>
                </a:lnTo>
                <a:lnTo>
                  <a:pt x="1815414" y="922147"/>
                </a:lnTo>
                <a:lnTo>
                  <a:pt x="1795856" y="963447"/>
                </a:lnTo>
                <a:lnTo>
                  <a:pt x="1777403" y="1005357"/>
                </a:lnTo>
                <a:lnTo>
                  <a:pt x="1760105" y="1047877"/>
                </a:lnTo>
                <a:lnTo>
                  <a:pt x="1743951" y="1090980"/>
                </a:lnTo>
                <a:lnTo>
                  <a:pt x="1728990" y="1134643"/>
                </a:lnTo>
                <a:lnTo>
                  <a:pt x="1715223" y="1178852"/>
                </a:lnTo>
                <a:lnTo>
                  <a:pt x="1702689" y="1223581"/>
                </a:lnTo>
                <a:lnTo>
                  <a:pt x="1691373" y="1268818"/>
                </a:lnTo>
                <a:lnTo>
                  <a:pt x="1681327" y="1314538"/>
                </a:lnTo>
                <a:lnTo>
                  <a:pt x="1672551" y="1360728"/>
                </a:lnTo>
                <a:lnTo>
                  <a:pt x="1665084" y="1407363"/>
                </a:lnTo>
                <a:lnTo>
                  <a:pt x="1658924" y="1454429"/>
                </a:lnTo>
                <a:lnTo>
                  <a:pt x="1654098" y="1501902"/>
                </a:lnTo>
                <a:lnTo>
                  <a:pt x="1650631" y="1549755"/>
                </a:lnTo>
                <a:lnTo>
                  <a:pt x="1648523" y="1597990"/>
                </a:lnTo>
                <a:lnTo>
                  <a:pt x="1647825" y="1646580"/>
                </a:lnTo>
                <a:lnTo>
                  <a:pt x="1648523" y="1695170"/>
                </a:lnTo>
                <a:lnTo>
                  <a:pt x="1650631" y="1743405"/>
                </a:lnTo>
                <a:lnTo>
                  <a:pt x="1654098" y="1791258"/>
                </a:lnTo>
                <a:lnTo>
                  <a:pt x="1658924" y="1838744"/>
                </a:lnTo>
                <a:lnTo>
                  <a:pt x="1665084" y="1885797"/>
                </a:lnTo>
                <a:lnTo>
                  <a:pt x="1672551" y="1932444"/>
                </a:lnTo>
                <a:lnTo>
                  <a:pt x="1681327" y="1978634"/>
                </a:lnTo>
                <a:lnTo>
                  <a:pt x="1691373" y="2024354"/>
                </a:lnTo>
                <a:lnTo>
                  <a:pt x="1702689" y="2069592"/>
                </a:lnTo>
                <a:lnTo>
                  <a:pt x="1715223" y="2114321"/>
                </a:lnTo>
                <a:lnTo>
                  <a:pt x="1728990" y="2158530"/>
                </a:lnTo>
                <a:lnTo>
                  <a:pt x="1743951" y="2202192"/>
                </a:lnTo>
                <a:lnTo>
                  <a:pt x="1760105" y="2245296"/>
                </a:lnTo>
                <a:lnTo>
                  <a:pt x="1777403" y="2287828"/>
                </a:lnTo>
                <a:lnTo>
                  <a:pt x="1795856" y="2329738"/>
                </a:lnTo>
                <a:lnTo>
                  <a:pt x="1815414" y="2371052"/>
                </a:lnTo>
                <a:lnTo>
                  <a:pt x="1836089" y="2411704"/>
                </a:lnTo>
                <a:lnTo>
                  <a:pt x="1857844" y="2451709"/>
                </a:lnTo>
                <a:lnTo>
                  <a:pt x="1880654" y="2491041"/>
                </a:lnTo>
                <a:lnTo>
                  <a:pt x="1904517" y="2529662"/>
                </a:lnTo>
                <a:lnTo>
                  <a:pt x="1929409" y="2567584"/>
                </a:lnTo>
                <a:lnTo>
                  <a:pt x="1955304" y="2604757"/>
                </a:lnTo>
                <a:lnTo>
                  <a:pt x="1982177" y="2641181"/>
                </a:lnTo>
                <a:lnTo>
                  <a:pt x="2010029" y="2676829"/>
                </a:lnTo>
                <a:lnTo>
                  <a:pt x="2038819" y="2711691"/>
                </a:lnTo>
                <a:lnTo>
                  <a:pt x="2068537" y="2745740"/>
                </a:lnTo>
                <a:lnTo>
                  <a:pt x="2099170" y="2778950"/>
                </a:lnTo>
                <a:lnTo>
                  <a:pt x="2130691" y="2811322"/>
                </a:lnTo>
                <a:lnTo>
                  <a:pt x="2163076" y="2842818"/>
                </a:lnTo>
                <a:lnTo>
                  <a:pt x="2196325" y="2873425"/>
                </a:lnTo>
                <a:lnTo>
                  <a:pt x="2230386" y="2903118"/>
                </a:lnTo>
                <a:lnTo>
                  <a:pt x="2265273" y="2931896"/>
                </a:lnTo>
                <a:lnTo>
                  <a:pt x="2300948" y="2959722"/>
                </a:lnTo>
                <a:lnTo>
                  <a:pt x="2337397" y="2986582"/>
                </a:lnTo>
                <a:lnTo>
                  <a:pt x="2374608" y="3012452"/>
                </a:lnTo>
                <a:lnTo>
                  <a:pt x="2412542" y="3037332"/>
                </a:lnTo>
                <a:lnTo>
                  <a:pt x="2451189" y="3061182"/>
                </a:lnTo>
                <a:lnTo>
                  <a:pt x="2490533" y="3083991"/>
                </a:lnTo>
                <a:lnTo>
                  <a:pt x="2530564" y="3105734"/>
                </a:lnTo>
                <a:lnTo>
                  <a:pt x="2571242" y="3126397"/>
                </a:lnTo>
                <a:lnTo>
                  <a:pt x="2612567" y="3145967"/>
                </a:lnTo>
                <a:lnTo>
                  <a:pt x="2654503" y="3164421"/>
                </a:lnTo>
                <a:lnTo>
                  <a:pt x="2697035" y="3181731"/>
                </a:lnTo>
                <a:lnTo>
                  <a:pt x="2740152" y="3197885"/>
                </a:lnTo>
                <a:lnTo>
                  <a:pt x="2783827" y="3212858"/>
                </a:lnTo>
                <a:lnTo>
                  <a:pt x="2828036" y="3226638"/>
                </a:lnTo>
                <a:lnTo>
                  <a:pt x="2872778" y="3239211"/>
                </a:lnTo>
                <a:lnTo>
                  <a:pt x="2918015" y="3250539"/>
                </a:lnTo>
                <a:lnTo>
                  <a:pt x="2963735" y="3260610"/>
                </a:lnTo>
                <a:lnTo>
                  <a:pt x="3009912" y="3269424"/>
                </a:lnTo>
                <a:lnTo>
                  <a:pt x="3056547" y="3276943"/>
                </a:lnTo>
                <a:lnTo>
                  <a:pt x="3103588" y="3283140"/>
                </a:lnTo>
                <a:lnTo>
                  <a:pt x="3151047" y="3288017"/>
                </a:lnTo>
                <a:lnTo>
                  <a:pt x="3198888" y="3291548"/>
                </a:lnTo>
                <a:lnTo>
                  <a:pt x="3247098" y="3293707"/>
                </a:lnTo>
                <a:lnTo>
                  <a:pt x="3295650" y="3294469"/>
                </a:lnTo>
                <a:lnTo>
                  <a:pt x="3295650" y="0"/>
                </a:lnTo>
                <a:close/>
              </a:path>
            </a:pathLst>
          </a:custGeom>
          <a:solidFill>
            <a:srgbClr val="0F676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/>
          <p:nvPr/>
        </p:nvSpPr>
        <p:spPr>
          <a:xfrm>
            <a:off x="0" y="0"/>
            <a:ext cx="1494790" cy="1043305"/>
          </a:xfrm>
          <a:custGeom>
            <a:avLst/>
            <a:gdLst/>
            <a:ahLst/>
            <a:cxnLst/>
            <a:rect l="l" t="t" r="r" b="b"/>
            <a:pathLst>
              <a:path w="1494790" h="1043305">
                <a:moveTo>
                  <a:pt x="1494271" y="1042818"/>
                </a:moveTo>
                <a:lnTo>
                  <a:pt x="0" y="1042818"/>
                </a:lnTo>
                <a:lnTo>
                  <a:pt x="0" y="0"/>
                </a:lnTo>
                <a:lnTo>
                  <a:pt x="1123181" y="0"/>
                </a:lnTo>
                <a:lnTo>
                  <a:pt x="1132487" y="11294"/>
                </a:lnTo>
                <a:lnTo>
                  <a:pt x="1160310" y="47010"/>
                </a:lnTo>
                <a:lnTo>
                  <a:pt x="1187167" y="83500"/>
                </a:lnTo>
                <a:lnTo>
                  <a:pt x="1213036" y="120744"/>
                </a:lnTo>
                <a:lnTo>
                  <a:pt x="1237900" y="158723"/>
                </a:lnTo>
                <a:lnTo>
                  <a:pt x="1261738" y="197419"/>
                </a:lnTo>
                <a:lnTo>
                  <a:pt x="1284532" y="236810"/>
                </a:lnTo>
                <a:lnTo>
                  <a:pt x="1306262" y="276879"/>
                </a:lnTo>
                <a:lnTo>
                  <a:pt x="1326909" y="317605"/>
                </a:lnTo>
                <a:lnTo>
                  <a:pt x="1346454" y="358969"/>
                </a:lnTo>
                <a:lnTo>
                  <a:pt x="1364877" y="400952"/>
                </a:lnTo>
                <a:lnTo>
                  <a:pt x="1382160" y="443534"/>
                </a:lnTo>
                <a:lnTo>
                  <a:pt x="1398283" y="486697"/>
                </a:lnTo>
                <a:lnTo>
                  <a:pt x="1413226" y="530419"/>
                </a:lnTo>
                <a:lnTo>
                  <a:pt x="1426971" y="574683"/>
                </a:lnTo>
                <a:lnTo>
                  <a:pt x="1439498" y="619469"/>
                </a:lnTo>
                <a:lnTo>
                  <a:pt x="1450789" y="664757"/>
                </a:lnTo>
                <a:lnTo>
                  <a:pt x="1460823" y="710528"/>
                </a:lnTo>
                <a:lnTo>
                  <a:pt x="1469582" y="756763"/>
                </a:lnTo>
                <a:lnTo>
                  <a:pt x="1477046" y="803442"/>
                </a:lnTo>
                <a:lnTo>
                  <a:pt x="1483196" y="850545"/>
                </a:lnTo>
                <a:lnTo>
                  <a:pt x="1488013" y="898054"/>
                </a:lnTo>
                <a:lnTo>
                  <a:pt x="1491477" y="945949"/>
                </a:lnTo>
                <a:lnTo>
                  <a:pt x="1493570" y="994210"/>
                </a:lnTo>
                <a:lnTo>
                  <a:pt x="1494271" y="1042818"/>
                </a:lnTo>
                <a:close/>
              </a:path>
            </a:pathLst>
          </a:custGeom>
          <a:solidFill>
            <a:srgbClr val="0F676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/>
          <p:nvPr/>
        </p:nvSpPr>
        <p:spPr>
          <a:xfrm>
            <a:off x="0" y="1877028"/>
            <a:ext cx="665480" cy="1610360"/>
          </a:xfrm>
          <a:custGeom>
            <a:avLst/>
            <a:gdLst/>
            <a:ahLst/>
            <a:cxnLst/>
            <a:rect l="l" t="t" r="r" b="b"/>
            <a:pathLst>
              <a:path w="665480" h="1610360">
                <a:moveTo>
                  <a:pt x="0" y="1609820"/>
                </a:moveTo>
                <a:lnTo>
                  <a:pt x="0" y="0"/>
                </a:lnTo>
                <a:lnTo>
                  <a:pt x="34155" y="6995"/>
                </a:lnTo>
                <a:lnTo>
                  <a:pt x="78868" y="18850"/>
                </a:lnTo>
                <a:lnTo>
                  <a:pt x="122543" y="33129"/>
                </a:lnTo>
                <a:lnTo>
                  <a:pt x="165101" y="49755"/>
                </a:lnTo>
                <a:lnTo>
                  <a:pt x="206467" y="68650"/>
                </a:lnTo>
                <a:lnTo>
                  <a:pt x="246564" y="89740"/>
                </a:lnTo>
                <a:lnTo>
                  <a:pt x="285314" y="112945"/>
                </a:lnTo>
                <a:lnTo>
                  <a:pt x="322641" y="138190"/>
                </a:lnTo>
                <a:lnTo>
                  <a:pt x="358469" y="165398"/>
                </a:lnTo>
                <a:lnTo>
                  <a:pt x="392720" y="194491"/>
                </a:lnTo>
                <a:lnTo>
                  <a:pt x="425318" y="225393"/>
                </a:lnTo>
                <a:lnTo>
                  <a:pt x="456186" y="258027"/>
                </a:lnTo>
                <a:lnTo>
                  <a:pt x="485247" y="292317"/>
                </a:lnTo>
                <a:lnTo>
                  <a:pt x="512424" y="328184"/>
                </a:lnTo>
                <a:lnTo>
                  <a:pt x="537641" y="365553"/>
                </a:lnTo>
                <a:lnTo>
                  <a:pt x="560820" y="404347"/>
                </a:lnTo>
                <a:lnTo>
                  <a:pt x="581886" y="444488"/>
                </a:lnTo>
                <a:lnTo>
                  <a:pt x="600761" y="485900"/>
                </a:lnTo>
                <a:lnTo>
                  <a:pt x="617368" y="528506"/>
                </a:lnTo>
                <a:lnTo>
                  <a:pt x="631631" y="572229"/>
                </a:lnTo>
                <a:lnTo>
                  <a:pt x="643473" y="616992"/>
                </a:lnTo>
                <a:lnTo>
                  <a:pt x="652817" y="662719"/>
                </a:lnTo>
                <a:lnTo>
                  <a:pt x="659587" y="709332"/>
                </a:lnTo>
                <a:lnTo>
                  <a:pt x="663705" y="756754"/>
                </a:lnTo>
                <a:lnTo>
                  <a:pt x="665094" y="804910"/>
                </a:lnTo>
                <a:lnTo>
                  <a:pt x="663705" y="853065"/>
                </a:lnTo>
                <a:lnTo>
                  <a:pt x="659587" y="900488"/>
                </a:lnTo>
                <a:lnTo>
                  <a:pt x="652817" y="947101"/>
                </a:lnTo>
                <a:lnTo>
                  <a:pt x="643473" y="992827"/>
                </a:lnTo>
                <a:lnTo>
                  <a:pt x="631631" y="1037590"/>
                </a:lnTo>
                <a:lnTo>
                  <a:pt x="617368" y="1081313"/>
                </a:lnTo>
                <a:lnTo>
                  <a:pt x="600761" y="1123919"/>
                </a:lnTo>
                <a:lnTo>
                  <a:pt x="581886" y="1165331"/>
                </a:lnTo>
                <a:lnTo>
                  <a:pt x="560820" y="1205472"/>
                </a:lnTo>
                <a:lnTo>
                  <a:pt x="537641" y="1244266"/>
                </a:lnTo>
                <a:lnTo>
                  <a:pt x="512424" y="1281635"/>
                </a:lnTo>
                <a:lnTo>
                  <a:pt x="485247" y="1317503"/>
                </a:lnTo>
                <a:lnTo>
                  <a:pt x="456186" y="1351792"/>
                </a:lnTo>
                <a:lnTo>
                  <a:pt x="425318" y="1384426"/>
                </a:lnTo>
                <a:lnTo>
                  <a:pt x="392720" y="1415328"/>
                </a:lnTo>
                <a:lnTo>
                  <a:pt x="358469" y="1444422"/>
                </a:lnTo>
                <a:lnTo>
                  <a:pt x="322641" y="1471629"/>
                </a:lnTo>
                <a:lnTo>
                  <a:pt x="285314" y="1496874"/>
                </a:lnTo>
                <a:lnTo>
                  <a:pt x="246564" y="1520080"/>
                </a:lnTo>
                <a:lnTo>
                  <a:pt x="206467" y="1541169"/>
                </a:lnTo>
                <a:lnTo>
                  <a:pt x="165101" y="1560065"/>
                </a:lnTo>
                <a:lnTo>
                  <a:pt x="122543" y="1576691"/>
                </a:lnTo>
                <a:lnTo>
                  <a:pt x="78868" y="1590969"/>
                </a:lnTo>
                <a:lnTo>
                  <a:pt x="34155" y="1602825"/>
                </a:lnTo>
                <a:lnTo>
                  <a:pt x="0" y="1609820"/>
                </a:lnTo>
                <a:close/>
              </a:path>
            </a:pathLst>
          </a:custGeom>
          <a:solidFill>
            <a:srgbClr val="0F676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872924" y="1595474"/>
            <a:ext cx="6087110" cy="717550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4500" spc="-285">
                <a:solidFill>
                  <a:srgbClr val="181818"/>
                </a:solidFill>
                <a:latin typeface="Arial"/>
                <a:cs typeface="Arial"/>
              </a:rPr>
              <a:t>Functional</a:t>
            </a:r>
            <a:r>
              <a:rPr dirty="0" sz="4500" spc="-325">
                <a:solidFill>
                  <a:srgbClr val="181818"/>
                </a:solidFill>
                <a:latin typeface="Arial"/>
                <a:cs typeface="Arial"/>
              </a:rPr>
              <a:t> </a:t>
            </a:r>
            <a:r>
              <a:rPr dirty="0" sz="4500" spc="-290">
                <a:solidFill>
                  <a:srgbClr val="181818"/>
                </a:solidFill>
                <a:latin typeface="Arial"/>
                <a:cs typeface="Arial"/>
              </a:rPr>
              <a:t>Requirements</a:t>
            </a:r>
            <a:endParaRPr sz="4500">
              <a:latin typeface="Arial"/>
              <a:cs typeface="Arial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2139200" y="2803220"/>
            <a:ext cx="6666230" cy="4241165"/>
          </a:xfrm>
          <a:prstGeom prst="rect">
            <a:avLst/>
          </a:prstGeom>
        </p:spPr>
        <p:txBody>
          <a:bodyPr wrap="square" lIns="0" tIns="184150" rIns="0" bIns="0" rtlCol="0" vert="horz">
            <a:spAutoFit/>
          </a:bodyPr>
          <a:lstStyle/>
          <a:p>
            <a:pPr marL="43815">
              <a:lnSpc>
                <a:spcPct val="100000"/>
              </a:lnSpc>
              <a:spcBef>
                <a:spcPts val="1450"/>
              </a:spcBef>
            </a:pPr>
            <a:r>
              <a:rPr dirty="0" sz="3000" spc="-85" b="1">
                <a:solidFill>
                  <a:srgbClr val="0F6761"/>
                </a:solidFill>
                <a:latin typeface="Arial"/>
                <a:cs typeface="Arial"/>
              </a:rPr>
              <a:t>Notifications</a:t>
            </a:r>
            <a:endParaRPr sz="3000">
              <a:latin typeface="Arial"/>
              <a:cs typeface="Arial"/>
            </a:endParaRPr>
          </a:p>
          <a:p>
            <a:pPr marL="43815" marR="5080">
              <a:lnSpc>
                <a:spcPct val="109900"/>
              </a:lnSpc>
              <a:spcBef>
                <a:spcPts val="965"/>
              </a:spcBef>
              <a:tabLst>
                <a:tab pos="1295400" algn="l"/>
                <a:tab pos="2300605" algn="l"/>
                <a:tab pos="3044190" algn="l"/>
                <a:tab pos="4956175" algn="l"/>
                <a:tab pos="6256655" algn="l"/>
              </a:tabLst>
            </a:pPr>
            <a:r>
              <a:rPr dirty="0" sz="2900" spc="-10">
                <a:solidFill>
                  <a:srgbClr val="333332"/>
                </a:solidFill>
                <a:latin typeface="Lucida Sans Unicode"/>
                <a:cs typeface="Lucida Sans Unicode"/>
              </a:rPr>
              <a:t>Alerts</a:t>
            </a:r>
            <a:r>
              <a:rPr dirty="0" sz="2900">
                <a:solidFill>
                  <a:srgbClr val="333332"/>
                </a:solidFill>
                <a:latin typeface="Lucida Sans Unicode"/>
                <a:cs typeface="Lucida Sans Unicode"/>
              </a:rPr>
              <a:t>	</a:t>
            </a:r>
            <a:r>
              <a:rPr dirty="0" sz="2900" spc="-20">
                <a:solidFill>
                  <a:srgbClr val="333332"/>
                </a:solidFill>
                <a:latin typeface="Lucida Sans Unicode"/>
                <a:cs typeface="Lucida Sans Unicode"/>
              </a:rPr>
              <a:t>sent</a:t>
            </a:r>
            <a:r>
              <a:rPr dirty="0" sz="2900">
                <a:solidFill>
                  <a:srgbClr val="333332"/>
                </a:solidFill>
                <a:latin typeface="Lucida Sans Unicode"/>
                <a:cs typeface="Lucida Sans Unicode"/>
              </a:rPr>
              <a:t>	</a:t>
            </a:r>
            <a:r>
              <a:rPr dirty="0" sz="2900" spc="-25">
                <a:solidFill>
                  <a:srgbClr val="333332"/>
                </a:solidFill>
                <a:latin typeface="Lucida Sans Unicode"/>
                <a:cs typeface="Lucida Sans Unicode"/>
              </a:rPr>
              <a:t>via</a:t>
            </a:r>
            <a:r>
              <a:rPr dirty="0" sz="2900">
                <a:solidFill>
                  <a:srgbClr val="333332"/>
                </a:solidFill>
                <a:latin typeface="Lucida Sans Unicode"/>
                <a:cs typeface="Lucida Sans Unicode"/>
              </a:rPr>
              <a:t>	</a:t>
            </a:r>
            <a:r>
              <a:rPr dirty="0" sz="2900" spc="-10">
                <a:solidFill>
                  <a:srgbClr val="333332"/>
                </a:solidFill>
                <a:latin typeface="Lucida Sans Unicode"/>
                <a:cs typeface="Lucida Sans Unicode"/>
              </a:rPr>
              <a:t>app</a:t>
            </a:r>
            <a:r>
              <a:rPr dirty="0" sz="2600" spc="-10">
                <a:solidFill>
                  <a:srgbClr val="333332"/>
                </a:solidFill>
                <a:latin typeface="Verdana"/>
                <a:cs typeface="Verdana"/>
              </a:rPr>
              <a:t>/</a:t>
            </a:r>
            <a:r>
              <a:rPr dirty="0" sz="2900" spc="-10">
                <a:solidFill>
                  <a:srgbClr val="333332"/>
                </a:solidFill>
                <a:latin typeface="Lucida Sans Unicode"/>
                <a:cs typeface="Lucida Sans Unicode"/>
              </a:rPr>
              <a:t>email</a:t>
            </a:r>
            <a:r>
              <a:rPr dirty="0" sz="2900">
                <a:solidFill>
                  <a:srgbClr val="333332"/>
                </a:solidFill>
                <a:latin typeface="Lucida Sans Unicode"/>
                <a:cs typeface="Lucida Sans Unicode"/>
              </a:rPr>
              <a:t>	</a:t>
            </a:r>
            <a:r>
              <a:rPr dirty="0" sz="2900" spc="-10">
                <a:solidFill>
                  <a:srgbClr val="333332"/>
                </a:solidFill>
                <a:latin typeface="Lucida Sans Unicode"/>
                <a:cs typeface="Lucida Sans Unicode"/>
              </a:rPr>
              <a:t>based</a:t>
            </a:r>
            <a:r>
              <a:rPr dirty="0" sz="2900">
                <a:solidFill>
                  <a:srgbClr val="333332"/>
                </a:solidFill>
                <a:latin typeface="Lucida Sans Unicode"/>
                <a:cs typeface="Lucida Sans Unicode"/>
              </a:rPr>
              <a:t>	</a:t>
            </a:r>
            <a:r>
              <a:rPr dirty="0" sz="2900" spc="-260">
                <a:solidFill>
                  <a:srgbClr val="333332"/>
                </a:solidFill>
                <a:latin typeface="Lucida Sans Unicode"/>
                <a:cs typeface="Lucida Sans Unicode"/>
              </a:rPr>
              <a:t>on </a:t>
            </a:r>
            <a:r>
              <a:rPr dirty="0" sz="2900" spc="-175">
                <a:solidFill>
                  <a:srgbClr val="333332"/>
                </a:solidFill>
                <a:latin typeface="Lucida Sans Unicode"/>
                <a:cs typeface="Lucida Sans Unicode"/>
              </a:rPr>
              <a:t>location, </a:t>
            </a:r>
            <a:r>
              <a:rPr dirty="0" sz="2900" spc="-220">
                <a:solidFill>
                  <a:srgbClr val="333332"/>
                </a:solidFill>
                <a:latin typeface="Lucida Sans Unicode"/>
                <a:cs typeface="Lucida Sans Unicode"/>
              </a:rPr>
              <a:t>risk,</a:t>
            </a:r>
            <a:r>
              <a:rPr dirty="0" sz="2900" spc="-170">
                <a:solidFill>
                  <a:srgbClr val="333332"/>
                </a:solidFill>
                <a:latin typeface="Lucida Sans Unicode"/>
                <a:cs typeface="Lucida Sans Unicode"/>
              </a:rPr>
              <a:t> </a:t>
            </a:r>
            <a:r>
              <a:rPr dirty="0" sz="2900" spc="-235">
                <a:solidFill>
                  <a:srgbClr val="333332"/>
                </a:solidFill>
                <a:latin typeface="Lucida Sans Unicode"/>
                <a:cs typeface="Lucida Sans Unicode"/>
              </a:rPr>
              <a:t>and</a:t>
            </a:r>
            <a:r>
              <a:rPr dirty="0" sz="2900" spc="-170">
                <a:solidFill>
                  <a:srgbClr val="333332"/>
                </a:solidFill>
                <a:latin typeface="Lucida Sans Unicode"/>
                <a:cs typeface="Lucida Sans Unicode"/>
              </a:rPr>
              <a:t> user </a:t>
            </a:r>
            <a:r>
              <a:rPr dirty="0" sz="2900" spc="-204">
                <a:solidFill>
                  <a:srgbClr val="333332"/>
                </a:solidFill>
                <a:latin typeface="Lucida Sans Unicode"/>
                <a:cs typeface="Lucida Sans Unicode"/>
              </a:rPr>
              <a:t>trust</a:t>
            </a:r>
            <a:r>
              <a:rPr dirty="0" sz="2900" spc="-175">
                <a:solidFill>
                  <a:srgbClr val="333332"/>
                </a:solidFill>
                <a:latin typeface="Lucida Sans Unicode"/>
                <a:cs typeface="Lucida Sans Unicode"/>
              </a:rPr>
              <a:t> </a:t>
            </a:r>
            <a:r>
              <a:rPr dirty="0" sz="2900" spc="-10">
                <a:solidFill>
                  <a:srgbClr val="333332"/>
                </a:solidFill>
                <a:latin typeface="Lucida Sans Unicode"/>
                <a:cs typeface="Lucida Sans Unicode"/>
              </a:rPr>
              <a:t>level.</a:t>
            </a:r>
            <a:endParaRPr sz="2900">
              <a:latin typeface="Lucida Sans Unicode"/>
              <a:cs typeface="Lucida Sans Unicode"/>
            </a:endParaRPr>
          </a:p>
          <a:p>
            <a:pPr>
              <a:lnSpc>
                <a:spcPct val="100000"/>
              </a:lnSpc>
              <a:spcBef>
                <a:spcPts val="1600"/>
              </a:spcBef>
            </a:pPr>
            <a:endParaRPr sz="2550">
              <a:latin typeface="Lucida Sans Unicode"/>
              <a:cs typeface="Lucida Sans Unicode"/>
            </a:endParaRPr>
          </a:p>
          <a:p>
            <a:pPr marL="43815">
              <a:lnSpc>
                <a:spcPct val="100000"/>
              </a:lnSpc>
            </a:pPr>
            <a:r>
              <a:rPr dirty="0" sz="3000" spc="-165" b="1">
                <a:solidFill>
                  <a:srgbClr val="0F6761"/>
                </a:solidFill>
                <a:latin typeface="Arial"/>
                <a:cs typeface="Arial"/>
              </a:rPr>
              <a:t>Data</a:t>
            </a:r>
            <a:r>
              <a:rPr dirty="0" sz="3000" spc="-200" b="1">
                <a:solidFill>
                  <a:srgbClr val="0F6761"/>
                </a:solidFill>
                <a:latin typeface="Arial"/>
                <a:cs typeface="Arial"/>
              </a:rPr>
              <a:t> </a:t>
            </a:r>
            <a:r>
              <a:rPr dirty="0" sz="3000" spc="-85" b="1">
                <a:solidFill>
                  <a:srgbClr val="0F6761"/>
                </a:solidFill>
                <a:latin typeface="Arial"/>
                <a:cs typeface="Arial"/>
              </a:rPr>
              <a:t>Analysis</a:t>
            </a:r>
            <a:endParaRPr sz="3000">
              <a:latin typeface="Arial"/>
              <a:cs typeface="Arial"/>
            </a:endParaRPr>
          </a:p>
          <a:p>
            <a:pPr marL="12700" marR="434340">
              <a:lnSpc>
                <a:spcPct val="109900"/>
              </a:lnSpc>
              <a:spcBef>
                <a:spcPts val="2855"/>
              </a:spcBef>
              <a:tabLst>
                <a:tab pos="974090" algn="l"/>
                <a:tab pos="2390140" algn="l"/>
                <a:tab pos="3674745" algn="l"/>
                <a:tab pos="5641340" algn="l"/>
              </a:tabLst>
            </a:pPr>
            <a:r>
              <a:rPr dirty="0" sz="2900" spc="-20">
                <a:solidFill>
                  <a:srgbClr val="333332"/>
                </a:solidFill>
                <a:latin typeface="Lucida Sans Unicode"/>
                <a:cs typeface="Lucida Sans Unicode"/>
              </a:rPr>
              <a:t>Risk</a:t>
            </a:r>
            <a:r>
              <a:rPr dirty="0" sz="2900">
                <a:solidFill>
                  <a:srgbClr val="333332"/>
                </a:solidFill>
                <a:latin typeface="Lucida Sans Unicode"/>
                <a:cs typeface="Lucida Sans Unicode"/>
              </a:rPr>
              <a:t>	</a:t>
            </a:r>
            <a:r>
              <a:rPr dirty="0" sz="2900" spc="-10">
                <a:solidFill>
                  <a:srgbClr val="333332"/>
                </a:solidFill>
                <a:latin typeface="Lucida Sans Unicode"/>
                <a:cs typeface="Lucida Sans Unicode"/>
              </a:rPr>
              <a:t>trends,</a:t>
            </a:r>
            <a:r>
              <a:rPr dirty="0" sz="2900">
                <a:solidFill>
                  <a:srgbClr val="333332"/>
                </a:solidFill>
                <a:latin typeface="Lucida Sans Unicode"/>
                <a:cs typeface="Lucida Sans Unicode"/>
              </a:rPr>
              <a:t>	</a:t>
            </a:r>
            <a:r>
              <a:rPr dirty="0" sz="2900" spc="-10">
                <a:solidFill>
                  <a:srgbClr val="333332"/>
                </a:solidFill>
                <a:latin typeface="Lucida Sans Unicode"/>
                <a:cs typeface="Lucida Sans Unicode"/>
              </a:rPr>
              <a:t>report</a:t>
            </a:r>
            <a:r>
              <a:rPr dirty="0" sz="2900">
                <a:solidFill>
                  <a:srgbClr val="333332"/>
                </a:solidFill>
                <a:latin typeface="Lucida Sans Unicode"/>
                <a:cs typeface="Lucida Sans Unicode"/>
              </a:rPr>
              <a:t>	</a:t>
            </a:r>
            <a:r>
              <a:rPr dirty="0" sz="2900" spc="-10">
                <a:solidFill>
                  <a:srgbClr val="333332"/>
                </a:solidFill>
                <a:latin typeface="Lucida Sans Unicode"/>
                <a:cs typeface="Lucida Sans Unicode"/>
              </a:rPr>
              <a:t>heatmaps,</a:t>
            </a:r>
            <a:r>
              <a:rPr dirty="0" sz="2900">
                <a:solidFill>
                  <a:srgbClr val="333332"/>
                </a:solidFill>
                <a:latin typeface="Lucida Sans Unicode"/>
                <a:cs typeface="Lucida Sans Unicode"/>
              </a:rPr>
              <a:t>	</a:t>
            </a:r>
            <a:r>
              <a:rPr dirty="0" sz="2900" spc="-225">
                <a:solidFill>
                  <a:srgbClr val="333332"/>
                </a:solidFill>
                <a:latin typeface="Lucida Sans Unicode"/>
                <a:cs typeface="Lucida Sans Unicode"/>
              </a:rPr>
              <a:t>and </a:t>
            </a:r>
            <a:r>
              <a:rPr dirty="0" sz="2900" spc="-195">
                <a:solidFill>
                  <a:srgbClr val="333332"/>
                </a:solidFill>
                <a:latin typeface="Lucida Sans Unicode"/>
                <a:cs typeface="Lucida Sans Unicode"/>
              </a:rPr>
              <a:t>behavior</a:t>
            </a:r>
            <a:r>
              <a:rPr dirty="0" sz="2900" spc="-170">
                <a:solidFill>
                  <a:srgbClr val="333332"/>
                </a:solidFill>
                <a:latin typeface="Lucida Sans Unicode"/>
                <a:cs typeface="Lucida Sans Unicode"/>
              </a:rPr>
              <a:t> </a:t>
            </a:r>
            <a:r>
              <a:rPr dirty="0" sz="2900" spc="-150">
                <a:solidFill>
                  <a:srgbClr val="333332"/>
                </a:solidFill>
                <a:latin typeface="Lucida Sans Unicode"/>
                <a:cs typeface="Lucida Sans Unicode"/>
              </a:rPr>
              <a:t>analytics</a:t>
            </a:r>
            <a:r>
              <a:rPr dirty="0" sz="2900" spc="-165">
                <a:solidFill>
                  <a:srgbClr val="333332"/>
                </a:solidFill>
                <a:latin typeface="Lucida Sans Unicode"/>
                <a:cs typeface="Lucida Sans Unicode"/>
              </a:rPr>
              <a:t> </a:t>
            </a:r>
            <a:r>
              <a:rPr dirty="0" sz="2900" spc="-200">
                <a:solidFill>
                  <a:srgbClr val="333332"/>
                </a:solidFill>
                <a:latin typeface="Lucida Sans Unicode"/>
                <a:cs typeface="Lucida Sans Unicode"/>
              </a:rPr>
              <a:t>for</a:t>
            </a:r>
            <a:r>
              <a:rPr dirty="0" sz="2900" spc="-170">
                <a:solidFill>
                  <a:srgbClr val="333332"/>
                </a:solidFill>
                <a:latin typeface="Lucida Sans Unicode"/>
                <a:cs typeface="Lucida Sans Unicode"/>
              </a:rPr>
              <a:t> </a:t>
            </a:r>
            <a:r>
              <a:rPr dirty="0" sz="2900" spc="-95">
                <a:solidFill>
                  <a:srgbClr val="333332"/>
                </a:solidFill>
                <a:latin typeface="Lucida Sans Unicode"/>
                <a:cs typeface="Lucida Sans Unicode"/>
              </a:rPr>
              <a:t>admins.</a:t>
            </a:r>
            <a:endParaRPr sz="2900">
              <a:latin typeface="Lucida Sans Unicode"/>
              <a:cs typeface="Lucida Sans Unicode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8993250" y="4191094"/>
            <a:ext cx="6623050" cy="1739900"/>
          </a:xfrm>
          <a:prstGeom prst="rect">
            <a:avLst/>
          </a:prstGeom>
        </p:spPr>
        <p:txBody>
          <a:bodyPr wrap="square" lIns="0" tIns="1822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35"/>
              </a:spcBef>
            </a:pPr>
            <a:r>
              <a:rPr dirty="0" sz="3000" spc="-185" b="1">
                <a:solidFill>
                  <a:srgbClr val="0F6761"/>
                </a:solidFill>
                <a:latin typeface="Arial"/>
                <a:cs typeface="Arial"/>
              </a:rPr>
              <a:t>Trust</a:t>
            </a:r>
            <a:r>
              <a:rPr dirty="0" sz="3000" spc="-204" b="1">
                <a:solidFill>
                  <a:srgbClr val="0F6761"/>
                </a:solidFill>
                <a:latin typeface="Arial"/>
                <a:cs typeface="Arial"/>
              </a:rPr>
              <a:t> </a:t>
            </a:r>
            <a:r>
              <a:rPr dirty="0" sz="3000" spc="-250" b="1">
                <a:solidFill>
                  <a:srgbClr val="0F6761"/>
                </a:solidFill>
                <a:latin typeface="Cambria"/>
                <a:cs typeface="Cambria"/>
              </a:rPr>
              <a:t>&amp;</a:t>
            </a:r>
            <a:r>
              <a:rPr dirty="0" sz="3000" spc="-30" b="1">
                <a:solidFill>
                  <a:srgbClr val="0F6761"/>
                </a:solidFill>
                <a:latin typeface="Cambria"/>
                <a:cs typeface="Cambria"/>
              </a:rPr>
              <a:t> </a:t>
            </a:r>
            <a:r>
              <a:rPr dirty="0" sz="3000" spc="-130" b="1">
                <a:solidFill>
                  <a:srgbClr val="0F6761"/>
                </a:solidFill>
                <a:latin typeface="Arial"/>
                <a:cs typeface="Arial"/>
              </a:rPr>
              <a:t>Safety</a:t>
            </a:r>
            <a:r>
              <a:rPr dirty="0" sz="3000" spc="-200" b="1">
                <a:solidFill>
                  <a:srgbClr val="0F6761"/>
                </a:solidFill>
                <a:latin typeface="Arial"/>
                <a:cs typeface="Arial"/>
              </a:rPr>
              <a:t> </a:t>
            </a:r>
            <a:r>
              <a:rPr dirty="0" sz="3000" spc="-10" b="1">
                <a:solidFill>
                  <a:srgbClr val="0F6761"/>
                </a:solidFill>
                <a:latin typeface="Arial"/>
                <a:cs typeface="Arial"/>
              </a:rPr>
              <a:t>System</a:t>
            </a:r>
            <a:endParaRPr sz="3000">
              <a:latin typeface="Arial"/>
              <a:cs typeface="Arial"/>
            </a:endParaRPr>
          </a:p>
          <a:p>
            <a:pPr marL="12700" marR="5080">
              <a:lnSpc>
                <a:spcPct val="109300"/>
              </a:lnSpc>
              <a:spcBef>
                <a:spcPts val="950"/>
              </a:spcBef>
              <a:tabLst>
                <a:tab pos="1760855" algn="l"/>
                <a:tab pos="2658110" algn="l"/>
                <a:tab pos="4356735" algn="l"/>
                <a:tab pos="6101080" algn="l"/>
              </a:tabLst>
            </a:pPr>
            <a:r>
              <a:rPr dirty="0" sz="2900" spc="-10">
                <a:solidFill>
                  <a:srgbClr val="333332"/>
                </a:solidFill>
                <a:latin typeface="Lucida Sans Unicode"/>
                <a:cs typeface="Lucida Sans Unicode"/>
              </a:rPr>
              <a:t>Accounts</a:t>
            </a:r>
            <a:r>
              <a:rPr dirty="0" sz="2900">
                <a:solidFill>
                  <a:srgbClr val="333332"/>
                </a:solidFill>
                <a:latin typeface="Lucida Sans Unicode"/>
                <a:cs typeface="Lucida Sans Unicode"/>
              </a:rPr>
              <a:t>	</a:t>
            </a:r>
            <a:r>
              <a:rPr dirty="0" sz="2900" spc="-20">
                <a:solidFill>
                  <a:srgbClr val="333332"/>
                </a:solidFill>
                <a:latin typeface="Lucida Sans Unicode"/>
                <a:cs typeface="Lucida Sans Unicode"/>
              </a:rPr>
              <a:t>with</a:t>
            </a:r>
            <a:r>
              <a:rPr dirty="0" sz="2900">
                <a:solidFill>
                  <a:srgbClr val="333332"/>
                </a:solidFill>
                <a:latin typeface="Lucida Sans Unicode"/>
                <a:cs typeface="Lucida Sans Unicode"/>
              </a:rPr>
              <a:t>	</a:t>
            </a:r>
            <a:r>
              <a:rPr dirty="0" sz="2900" spc="-10">
                <a:solidFill>
                  <a:srgbClr val="333332"/>
                </a:solidFill>
                <a:latin typeface="Lucida Sans Unicode"/>
                <a:cs typeface="Lucida Sans Unicode"/>
              </a:rPr>
              <a:t>repeated</a:t>
            </a:r>
            <a:r>
              <a:rPr dirty="0" sz="2900">
                <a:solidFill>
                  <a:srgbClr val="333332"/>
                </a:solidFill>
                <a:latin typeface="Lucida Sans Unicode"/>
                <a:cs typeface="Lucida Sans Unicode"/>
              </a:rPr>
              <a:t>	</a:t>
            </a:r>
            <a:r>
              <a:rPr dirty="0" sz="2900" spc="-10">
                <a:solidFill>
                  <a:srgbClr val="333332"/>
                </a:solidFill>
                <a:latin typeface="Lucida Sans Unicode"/>
                <a:cs typeface="Lucida Sans Unicode"/>
              </a:rPr>
              <a:t>violations</a:t>
            </a:r>
            <a:r>
              <a:rPr dirty="0" sz="2900">
                <a:solidFill>
                  <a:srgbClr val="333332"/>
                </a:solidFill>
                <a:latin typeface="Lucida Sans Unicode"/>
                <a:cs typeface="Lucida Sans Unicode"/>
              </a:rPr>
              <a:t>	</a:t>
            </a:r>
            <a:r>
              <a:rPr dirty="0" sz="2900" spc="-150">
                <a:solidFill>
                  <a:srgbClr val="333332"/>
                </a:solidFill>
                <a:latin typeface="Lucida Sans Unicode"/>
                <a:cs typeface="Lucida Sans Unicode"/>
              </a:rPr>
              <a:t>are </a:t>
            </a:r>
            <a:r>
              <a:rPr dirty="0" sz="2900" spc="-160">
                <a:solidFill>
                  <a:srgbClr val="333332"/>
                </a:solidFill>
                <a:latin typeface="Lucida Sans Unicode"/>
                <a:cs typeface="Lucida Sans Unicode"/>
              </a:rPr>
              <a:t>flagged</a:t>
            </a:r>
            <a:r>
              <a:rPr dirty="0" sz="2900" spc="-195">
                <a:solidFill>
                  <a:srgbClr val="333332"/>
                </a:solidFill>
                <a:latin typeface="Lucida Sans Unicode"/>
                <a:cs typeface="Lucida Sans Unicode"/>
              </a:rPr>
              <a:t> </a:t>
            </a:r>
            <a:r>
              <a:rPr dirty="0" sz="2900" spc="-220">
                <a:solidFill>
                  <a:srgbClr val="333332"/>
                </a:solidFill>
                <a:latin typeface="Lucida Sans Unicode"/>
                <a:cs typeface="Lucida Sans Unicode"/>
              </a:rPr>
              <a:t>or</a:t>
            </a:r>
            <a:r>
              <a:rPr dirty="0" sz="2900" spc="-190">
                <a:solidFill>
                  <a:srgbClr val="333332"/>
                </a:solidFill>
                <a:latin typeface="Lucida Sans Unicode"/>
                <a:cs typeface="Lucida Sans Unicode"/>
              </a:rPr>
              <a:t> </a:t>
            </a:r>
            <a:r>
              <a:rPr dirty="0" sz="2900" spc="-220">
                <a:solidFill>
                  <a:srgbClr val="333332"/>
                </a:solidFill>
                <a:latin typeface="Lucida Sans Unicode"/>
                <a:cs typeface="Lucida Sans Unicode"/>
              </a:rPr>
              <a:t>banned</a:t>
            </a:r>
            <a:r>
              <a:rPr dirty="0" sz="2900" spc="-190">
                <a:solidFill>
                  <a:srgbClr val="333332"/>
                </a:solidFill>
                <a:latin typeface="Lucida Sans Unicode"/>
                <a:cs typeface="Lucida Sans Unicode"/>
              </a:rPr>
              <a:t> </a:t>
            </a:r>
            <a:r>
              <a:rPr dirty="0" sz="2900" spc="-110">
                <a:solidFill>
                  <a:srgbClr val="333332"/>
                </a:solidFill>
                <a:latin typeface="Lucida Sans Unicode"/>
                <a:cs typeface="Lucida Sans Unicode"/>
              </a:rPr>
              <a:t>automatically.</a:t>
            </a:r>
            <a:endParaRPr sz="2900">
              <a:latin typeface="Lucida Sans Unicode"/>
              <a:cs typeface="Lucida Sans Unicod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Farah Assaf</dc:creator>
  <cp:keywords>DAGquLWScgw,BAFcWRZJtKs,09BFFF3FFD7D</cp:keywords>
  <dc:title>عرض تقديمي تسويق أزياء متناسق ناعم أبيض وأصفر ذهبي</dc:title>
  <dcterms:created xsi:type="dcterms:W3CDTF">2025-06-19T22:22:45Z</dcterms:created>
  <dcterms:modified xsi:type="dcterms:W3CDTF">2025-06-19T22:22:45Z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2025-06-19T00:00:00Z</vt:filetime>
  </property>
  <property fmtid="{D5CDD505-2E9C-101B-9397-08002B2CF9AE}" pid="3" name="Creator">
    <vt:lpwstr>Canva (Renderer mixed)</vt:lpwstr>
  </property>
  <property fmtid="{D5CDD505-2E9C-101B-9397-08002B2CF9AE}" pid="4" name="LastSaved">
    <vt:filetime>2025-06-19T00:00:00Z</vt:filetime>
  </property>
  <property fmtid="{D5CDD505-2E9C-101B-9397-08002B2CF9AE}" pid="5" name="Producer">
    <vt:lpwstr>Canva (Renderer mixed)</vt:lpwstr>
  </property>
</Properties>
</file>